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4.xml" ContentType="application/vnd.openxmlformats-officedocument.theme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theme/theme5.xml" ContentType="application/vnd.openxmlformats-officedocument.theme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theme/theme6.xml" ContentType="application/vnd.openxmlformats-officedocument.theme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theme/theme7.xml" ContentType="application/vnd.openxmlformats-officedocument.theme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8" r:id="rId1"/>
    <p:sldMasterId id="2147483689" r:id="rId2"/>
    <p:sldMasterId id="2147483701" r:id="rId3"/>
    <p:sldMasterId id="2147483713" r:id="rId4"/>
    <p:sldMasterId id="2147483725" r:id="rId5"/>
    <p:sldMasterId id="2147483737" r:id="rId6"/>
    <p:sldMasterId id="2147483751" r:id="rId7"/>
    <p:sldMasterId id="2147483763" r:id="rId8"/>
  </p:sldMasterIdLst>
  <p:notesMasterIdLst>
    <p:notesMasterId r:id="rId31"/>
  </p:notesMasterIdLst>
  <p:sldIdLst>
    <p:sldId id="257" r:id="rId9"/>
    <p:sldId id="258" r:id="rId10"/>
    <p:sldId id="259" r:id="rId11"/>
    <p:sldId id="260" r:id="rId12"/>
    <p:sldId id="263" r:id="rId13"/>
    <p:sldId id="264" r:id="rId14"/>
    <p:sldId id="265" r:id="rId15"/>
    <p:sldId id="266" r:id="rId16"/>
    <p:sldId id="267" r:id="rId17"/>
    <p:sldId id="268" r:id="rId18"/>
    <p:sldId id="314" r:id="rId19"/>
    <p:sldId id="303" r:id="rId20"/>
    <p:sldId id="275" r:id="rId21"/>
    <p:sldId id="269" r:id="rId22"/>
    <p:sldId id="320" r:id="rId23"/>
    <p:sldId id="270" r:id="rId24"/>
    <p:sldId id="315" r:id="rId25"/>
    <p:sldId id="316" r:id="rId26"/>
    <p:sldId id="294" r:id="rId27"/>
    <p:sldId id="317" r:id="rId28"/>
    <p:sldId id="318" r:id="rId29"/>
    <p:sldId id="319" r:id="rId30"/>
  </p:sldIdLst>
  <p:sldSz cx="24384000" cy="13716000"/>
  <p:notesSz cx="6858000" cy="9144000"/>
  <p:embeddedFontLst>
    <p:embeddedFont>
      <p:font typeface="Calibri" panose="020F0502020204030204" pitchFamily="34" charset="0"/>
      <p:regular r:id="rId32"/>
      <p:bold r:id="rId33"/>
      <p:italic r:id="rId34"/>
      <p:boldItalic r:id="rId35"/>
    </p:embeddedFont>
    <p:embeddedFont>
      <p:font typeface="Calibri Light" panose="020F0302020204030204" pitchFamily="34" charset="0"/>
      <p:regular r:id="rId36"/>
      <p:italic r:id="rId37"/>
    </p:embeddedFont>
    <p:embeddedFont>
      <p:font typeface="Century Gothic" panose="020B0502020202020204" pitchFamily="34" charset="0"/>
      <p:regular r:id="rId38"/>
      <p:bold r:id="rId39"/>
      <p:italic r:id="rId40"/>
      <p:boldItalic r:id="rId41"/>
    </p:embeddedFont>
    <p:embeddedFont>
      <p:font typeface="Consolas" panose="020B0609020204030204" pitchFamily="49" charset="0"/>
      <p:regular r:id="rId42"/>
      <p:bold r:id="rId43"/>
      <p:italic r:id="rId44"/>
      <p:boldItalic r:id="rId45"/>
    </p:embeddedFont>
    <p:embeddedFont>
      <p:font typeface="Franklin Gothic Heavy" panose="020B0603020102020204" pitchFamily="34" charset="0"/>
      <p:bold r:id="rId46"/>
      <p:italic r:id="rId47"/>
      <p:boldItalic r:id="rId48"/>
    </p:embeddedFont>
    <p:embeddedFont>
      <p:font typeface="Gill Sans MT" panose="020B0502020104020203" pitchFamily="34" charset="77"/>
      <p:regular r:id="rId49"/>
      <p:bold r:id="rId50"/>
      <p:italic r:id="rId51"/>
      <p:boldItalic r:id="rId52"/>
    </p:embeddedFont>
    <p:embeddedFont>
      <p:font typeface="Google Sans" pitchFamily="2" charset="0"/>
      <p:regular r:id="rId53"/>
      <p:bold r:id="rId54"/>
      <p:italic r:id="rId55"/>
      <p:boldItalic r:id="rId56"/>
    </p:embeddedFont>
    <p:embeddedFont>
      <p:font typeface="Google Sans SemiBold" pitchFamily="2" charset="0"/>
      <p:regular r:id="rId57"/>
      <p:bold r:id="rId58"/>
      <p:italic r:id="rId59"/>
      <p:boldItalic r:id="rId60"/>
    </p:embeddedFont>
    <p:embeddedFont>
      <p:font typeface="Goudy Old Style" panose="02020502050305020303" pitchFamily="18" charset="77"/>
      <p:regular r:id="rId61"/>
      <p:bold r:id="rId62"/>
      <p:italic r:id="rId63"/>
    </p:embeddedFont>
    <p:embeddedFont>
      <p:font typeface="Helvetica Neue" panose="02000503000000020004" pitchFamily="2" charset="0"/>
      <p:regular r:id="rId64"/>
      <p:bold r:id="rId65"/>
      <p:italic r:id="rId66"/>
      <p:boldItalic r:id="rId67"/>
    </p:embeddedFont>
    <p:embeddedFont>
      <p:font typeface="Lato" panose="020F0502020204030203" pitchFamily="34" charset="77"/>
      <p:regular r:id="rId68"/>
      <p:bold r:id="rId69"/>
      <p:italic r:id="rId70"/>
      <p:boldItalic r:id="rId71"/>
    </p:embeddedFont>
    <p:embeddedFont>
      <p:font typeface="Montserrat ExtraBold" panose="020F0502020204030204" pitchFamily="34" charset="0"/>
      <p:bold r:id="rId72"/>
      <p:italic r:id="rId73"/>
      <p:boldItalic r:id="rId74"/>
    </p:embeddedFont>
    <p:embeddedFont>
      <p:font typeface="Open Sans" panose="020B0306030504020204" pitchFamily="34" charset="0"/>
      <p:regular r:id="rId75"/>
      <p:bold r:id="rId76"/>
      <p:italic r:id="rId77"/>
      <p:boldItalic r:id="rId78"/>
    </p:embeddedFont>
    <p:embeddedFont>
      <p:font typeface="Open Sans Light" panose="020B0306030504020204" pitchFamily="34" charset="0"/>
      <p:regular r:id="rId79"/>
      <p:bold r:id="rId80"/>
      <p:italic r:id="rId81"/>
      <p:boldItalic r:id="rId82"/>
    </p:embeddedFont>
    <p:embeddedFont>
      <p:font typeface="Open Sans Medium" panose="020B0306030504020204" pitchFamily="34" charset="0"/>
      <p:regular r:id="rId83"/>
      <p:bold r:id="rId84"/>
      <p:italic r:id="rId85"/>
      <p:boldItalic r:id="rId86"/>
    </p:embeddedFont>
    <p:embeddedFont>
      <p:font typeface="Open Sans SemiBold" panose="020B0306030504020204" pitchFamily="34" charset="0"/>
      <p:regular r:id="rId87"/>
      <p:bold r:id="rId88"/>
      <p:italic r:id="rId89"/>
      <p:boldItalic r:id="rId90"/>
    </p:embeddedFont>
    <p:embeddedFont>
      <p:font typeface="Raleway" pitchFamily="2" charset="77"/>
      <p:regular r:id="rId91"/>
      <p:bold r:id="rId92"/>
      <p:italic r:id="rId93"/>
      <p:boldItalic r:id="rId94"/>
    </p:embeddedFont>
    <p:embeddedFont>
      <p:font typeface="Roboto" panose="02000000000000000000" pitchFamily="2" charset="0"/>
      <p:regular r:id="rId95"/>
      <p:bold r:id="rId96"/>
      <p:italic r:id="rId97"/>
      <p:boldItalic r:id="rId98"/>
    </p:embeddedFont>
    <p:embeddedFont>
      <p:font typeface="Roboto Mono" pitchFamily="49" charset="0"/>
      <p:regular r:id="rId99"/>
      <p:bold r:id="rId100"/>
      <p:italic r:id="rId101"/>
      <p:boldItalic r:id="rId102"/>
    </p:embeddedFont>
    <p:embeddedFont>
      <p:font typeface="Sitka Heading" pitchFamily="2" charset="0"/>
      <p:regular r:id="rId103"/>
      <p:bold r:id="rId104"/>
      <p:italic r:id="rId105"/>
      <p:boldItalic r:id="rId106"/>
    </p:embeddedFont>
    <p:embeddedFont>
      <p:font typeface="Source Sans Pro" panose="020B0503030403020204" pitchFamily="34" charset="0"/>
      <p:regular r:id="rId107"/>
      <p:bold r:id="rId108"/>
      <p:italic r:id="rId109"/>
      <p:boldItalic r:id="rId110"/>
    </p:embeddedFont>
    <p:embeddedFont>
      <p:font typeface="Source Sans Pro SemiBold" panose="020F0502020204030204" pitchFamily="34" charset="0"/>
      <p:regular r:id="rId111"/>
      <p:bold r:id="rId112"/>
      <p:italic r:id="rId113"/>
      <p:boldItalic r:id="rId114"/>
    </p:embeddedFont>
    <p:embeddedFont>
      <p:font typeface="The Hand" panose="03070502030502020204" pitchFamily="66" charset="0"/>
      <p:regular r:id="rId115"/>
      <p:bold r:id="rId116"/>
    </p:embeddedFont>
    <p:embeddedFont>
      <p:font typeface="The Serif Hand" panose="03070502030502020204" pitchFamily="66" charset="0"/>
      <p:regular r:id="rId117"/>
      <p:bold r:id="rId1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416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5"/>
    <p:restoredTop sz="88361"/>
  </p:normalViewPr>
  <p:slideViewPr>
    <p:cSldViewPr snapToGrid="0">
      <p:cViewPr varScale="1">
        <p:scale>
          <a:sx n="36" d="100"/>
          <a:sy n="36" d="100"/>
        </p:scale>
        <p:origin x="280" y="6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18.xml"/><Relationship Id="rId117" Type="http://schemas.openxmlformats.org/officeDocument/2006/relationships/font" Target="fonts/font86.fntdata"/><Relationship Id="rId21" Type="http://schemas.openxmlformats.org/officeDocument/2006/relationships/slide" Target="slides/slide13.xml"/><Relationship Id="rId42" Type="http://schemas.openxmlformats.org/officeDocument/2006/relationships/font" Target="fonts/font11.fntdata"/><Relationship Id="rId47" Type="http://schemas.openxmlformats.org/officeDocument/2006/relationships/font" Target="fonts/font16.fntdata"/><Relationship Id="rId63" Type="http://schemas.openxmlformats.org/officeDocument/2006/relationships/font" Target="fonts/font32.fntdata"/><Relationship Id="rId68" Type="http://schemas.openxmlformats.org/officeDocument/2006/relationships/font" Target="fonts/font37.fntdata"/><Relationship Id="rId84" Type="http://schemas.openxmlformats.org/officeDocument/2006/relationships/font" Target="fonts/font53.fntdata"/><Relationship Id="rId89" Type="http://schemas.openxmlformats.org/officeDocument/2006/relationships/font" Target="fonts/font58.fntdata"/><Relationship Id="rId112" Type="http://schemas.openxmlformats.org/officeDocument/2006/relationships/font" Target="fonts/font81.fntdata"/><Relationship Id="rId16" Type="http://schemas.openxmlformats.org/officeDocument/2006/relationships/slide" Target="slides/slide8.xml"/><Relationship Id="rId107" Type="http://schemas.openxmlformats.org/officeDocument/2006/relationships/font" Target="fonts/font76.fntdata"/><Relationship Id="rId11" Type="http://schemas.openxmlformats.org/officeDocument/2006/relationships/slide" Target="slides/slide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53" Type="http://schemas.openxmlformats.org/officeDocument/2006/relationships/font" Target="fonts/font22.fntdata"/><Relationship Id="rId58" Type="http://schemas.openxmlformats.org/officeDocument/2006/relationships/font" Target="fonts/font27.fntdata"/><Relationship Id="rId74" Type="http://schemas.openxmlformats.org/officeDocument/2006/relationships/font" Target="fonts/font43.fntdata"/><Relationship Id="rId79" Type="http://schemas.openxmlformats.org/officeDocument/2006/relationships/font" Target="fonts/font48.fntdata"/><Relationship Id="rId102" Type="http://schemas.openxmlformats.org/officeDocument/2006/relationships/font" Target="fonts/font71.fntdata"/><Relationship Id="rId5" Type="http://schemas.openxmlformats.org/officeDocument/2006/relationships/slideMaster" Target="slideMasters/slideMaster5.xml"/><Relationship Id="rId90" Type="http://schemas.openxmlformats.org/officeDocument/2006/relationships/font" Target="fonts/font59.fntdata"/><Relationship Id="rId95" Type="http://schemas.openxmlformats.org/officeDocument/2006/relationships/font" Target="fonts/font64.fntdata"/><Relationship Id="rId22" Type="http://schemas.openxmlformats.org/officeDocument/2006/relationships/slide" Target="slides/slide14.xml"/><Relationship Id="rId27" Type="http://schemas.openxmlformats.org/officeDocument/2006/relationships/slide" Target="slides/slide19.xml"/><Relationship Id="rId43" Type="http://schemas.openxmlformats.org/officeDocument/2006/relationships/font" Target="fonts/font12.fntdata"/><Relationship Id="rId48" Type="http://schemas.openxmlformats.org/officeDocument/2006/relationships/font" Target="fonts/font17.fntdata"/><Relationship Id="rId64" Type="http://schemas.openxmlformats.org/officeDocument/2006/relationships/font" Target="fonts/font33.fntdata"/><Relationship Id="rId69" Type="http://schemas.openxmlformats.org/officeDocument/2006/relationships/font" Target="fonts/font38.fntdata"/><Relationship Id="rId113" Type="http://schemas.openxmlformats.org/officeDocument/2006/relationships/font" Target="fonts/font82.fntdata"/><Relationship Id="rId118" Type="http://schemas.openxmlformats.org/officeDocument/2006/relationships/font" Target="fonts/font87.fntdata"/><Relationship Id="rId80" Type="http://schemas.openxmlformats.org/officeDocument/2006/relationships/font" Target="fonts/font49.fntdata"/><Relationship Id="rId85" Type="http://schemas.openxmlformats.org/officeDocument/2006/relationships/font" Target="fonts/font54.fntdata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59" Type="http://schemas.openxmlformats.org/officeDocument/2006/relationships/font" Target="fonts/font28.fntdata"/><Relationship Id="rId103" Type="http://schemas.openxmlformats.org/officeDocument/2006/relationships/font" Target="fonts/font72.fntdata"/><Relationship Id="rId108" Type="http://schemas.openxmlformats.org/officeDocument/2006/relationships/font" Target="fonts/font77.fntdata"/><Relationship Id="rId54" Type="http://schemas.openxmlformats.org/officeDocument/2006/relationships/font" Target="fonts/font23.fntdata"/><Relationship Id="rId70" Type="http://schemas.openxmlformats.org/officeDocument/2006/relationships/font" Target="fonts/font39.fntdata"/><Relationship Id="rId75" Type="http://schemas.openxmlformats.org/officeDocument/2006/relationships/font" Target="fonts/font44.fntdata"/><Relationship Id="rId91" Type="http://schemas.openxmlformats.org/officeDocument/2006/relationships/font" Target="fonts/font60.fntdata"/><Relationship Id="rId96" Type="http://schemas.openxmlformats.org/officeDocument/2006/relationships/font" Target="fonts/font65.fntdata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23" Type="http://schemas.openxmlformats.org/officeDocument/2006/relationships/slide" Target="slides/slide15.xml"/><Relationship Id="rId28" Type="http://schemas.openxmlformats.org/officeDocument/2006/relationships/slide" Target="slides/slide20.xml"/><Relationship Id="rId49" Type="http://schemas.openxmlformats.org/officeDocument/2006/relationships/font" Target="fonts/font18.fntdata"/><Relationship Id="rId114" Type="http://schemas.openxmlformats.org/officeDocument/2006/relationships/font" Target="fonts/font83.fntdata"/><Relationship Id="rId119" Type="http://schemas.openxmlformats.org/officeDocument/2006/relationships/presProps" Target="presProps.xml"/><Relationship Id="rId44" Type="http://schemas.openxmlformats.org/officeDocument/2006/relationships/font" Target="fonts/font13.fntdata"/><Relationship Id="rId60" Type="http://schemas.openxmlformats.org/officeDocument/2006/relationships/font" Target="fonts/font29.fntdata"/><Relationship Id="rId65" Type="http://schemas.openxmlformats.org/officeDocument/2006/relationships/font" Target="fonts/font34.fntdata"/><Relationship Id="rId81" Type="http://schemas.openxmlformats.org/officeDocument/2006/relationships/font" Target="fonts/font50.fntdata"/><Relationship Id="rId86" Type="http://schemas.openxmlformats.org/officeDocument/2006/relationships/font" Target="fonts/font55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1.xml"/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39" Type="http://schemas.openxmlformats.org/officeDocument/2006/relationships/font" Target="fonts/font8.fntdata"/><Relationship Id="rId109" Type="http://schemas.openxmlformats.org/officeDocument/2006/relationships/font" Target="fonts/font78.fntdata"/><Relationship Id="rId34" Type="http://schemas.openxmlformats.org/officeDocument/2006/relationships/font" Target="fonts/font3.fntdata"/><Relationship Id="rId50" Type="http://schemas.openxmlformats.org/officeDocument/2006/relationships/font" Target="fonts/font19.fntdata"/><Relationship Id="rId55" Type="http://schemas.openxmlformats.org/officeDocument/2006/relationships/font" Target="fonts/font24.fntdata"/><Relationship Id="rId76" Type="http://schemas.openxmlformats.org/officeDocument/2006/relationships/font" Target="fonts/font45.fntdata"/><Relationship Id="rId97" Type="http://schemas.openxmlformats.org/officeDocument/2006/relationships/font" Target="fonts/font66.fntdata"/><Relationship Id="rId104" Type="http://schemas.openxmlformats.org/officeDocument/2006/relationships/font" Target="fonts/font73.fntdata"/><Relationship Id="rId120" Type="http://schemas.openxmlformats.org/officeDocument/2006/relationships/viewProps" Target="viewProps.xml"/><Relationship Id="rId7" Type="http://schemas.openxmlformats.org/officeDocument/2006/relationships/slideMaster" Target="slideMasters/slideMaster7.xml"/><Relationship Id="rId71" Type="http://schemas.openxmlformats.org/officeDocument/2006/relationships/font" Target="fonts/font40.fntdata"/><Relationship Id="rId92" Type="http://schemas.openxmlformats.org/officeDocument/2006/relationships/font" Target="fonts/font61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1.xml"/><Relationship Id="rId24" Type="http://schemas.openxmlformats.org/officeDocument/2006/relationships/slide" Target="slides/slide16.xml"/><Relationship Id="rId40" Type="http://schemas.openxmlformats.org/officeDocument/2006/relationships/font" Target="fonts/font9.fntdata"/><Relationship Id="rId45" Type="http://schemas.openxmlformats.org/officeDocument/2006/relationships/font" Target="fonts/font14.fntdata"/><Relationship Id="rId66" Type="http://schemas.openxmlformats.org/officeDocument/2006/relationships/font" Target="fonts/font35.fntdata"/><Relationship Id="rId87" Type="http://schemas.openxmlformats.org/officeDocument/2006/relationships/font" Target="fonts/font56.fntdata"/><Relationship Id="rId110" Type="http://schemas.openxmlformats.org/officeDocument/2006/relationships/font" Target="fonts/font79.fntdata"/><Relationship Id="rId115" Type="http://schemas.openxmlformats.org/officeDocument/2006/relationships/font" Target="fonts/font84.fntdata"/><Relationship Id="rId61" Type="http://schemas.openxmlformats.org/officeDocument/2006/relationships/font" Target="fonts/font30.fntdata"/><Relationship Id="rId82" Type="http://schemas.openxmlformats.org/officeDocument/2006/relationships/font" Target="fonts/font51.fntdata"/><Relationship Id="rId19" Type="http://schemas.openxmlformats.org/officeDocument/2006/relationships/slide" Target="slides/slide11.xml"/><Relationship Id="rId14" Type="http://schemas.openxmlformats.org/officeDocument/2006/relationships/slide" Target="slides/slide6.xml"/><Relationship Id="rId30" Type="http://schemas.openxmlformats.org/officeDocument/2006/relationships/slide" Target="slides/slide22.xml"/><Relationship Id="rId35" Type="http://schemas.openxmlformats.org/officeDocument/2006/relationships/font" Target="fonts/font4.fntdata"/><Relationship Id="rId56" Type="http://schemas.openxmlformats.org/officeDocument/2006/relationships/font" Target="fonts/font25.fntdata"/><Relationship Id="rId77" Type="http://schemas.openxmlformats.org/officeDocument/2006/relationships/font" Target="fonts/font46.fntdata"/><Relationship Id="rId100" Type="http://schemas.openxmlformats.org/officeDocument/2006/relationships/font" Target="fonts/font69.fntdata"/><Relationship Id="rId105" Type="http://schemas.openxmlformats.org/officeDocument/2006/relationships/font" Target="fonts/font74.fntdata"/><Relationship Id="rId8" Type="http://schemas.openxmlformats.org/officeDocument/2006/relationships/slideMaster" Target="slideMasters/slideMaster8.xml"/><Relationship Id="rId51" Type="http://schemas.openxmlformats.org/officeDocument/2006/relationships/font" Target="fonts/font20.fntdata"/><Relationship Id="rId72" Type="http://schemas.openxmlformats.org/officeDocument/2006/relationships/font" Target="fonts/font41.fntdata"/><Relationship Id="rId93" Type="http://schemas.openxmlformats.org/officeDocument/2006/relationships/font" Target="fonts/font62.fntdata"/><Relationship Id="rId98" Type="http://schemas.openxmlformats.org/officeDocument/2006/relationships/font" Target="fonts/font67.fntdata"/><Relationship Id="rId121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5" Type="http://schemas.openxmlformats.org/officeDocument/2006/relationships/slide" Target="slides/slide17.xml"/><Relationship Id="rId46" Type="http://schemas.openxmlformats.org/officeDocument/2006/relationships/font" Target="fonts/font15.fntdata"/><Relationship Id="rId67" Type="http://schemas.openxmlformats.org/officeDocument/2006/relationships/font" Target="fonts/font36.fntdata"/><Relationship Id="rId116" Type="http://schemas.openxmlformats.org/officeDocument/2006/relationships/font" Target="fonts/font85.fntdata"/><Relationship Id="rId20" Type="http://schemas.openxmlformats.org/officeDocument/2006/relationships/slide" Target="slides/slide12.xml"/><Relationship Id="rId41" Type="http://schemas.openxmlformats.org/officeDocument/2006/relationships/font" Target="fonts/font10.fntdata"/><Relationship Id="rId62" Type="http://schemas.openxmlformats.org/officeDocument/2006/relationships/font" Target="fonts/font31.fntdata"/><Relationship Id="rId83" Type="http://schemas.openxmlformats.org/officeDocument/2006/relationships/font" Target="fonts/font52.fntdata"/><Relationship Id="rId88" Type="http://schemas.openxmlformats.org/officeDocument/2006/relationships/font" Target="fonts/font57.fntdata"/><Relationship Id="rId111" Type="http://schemas.openxmlformats.org/officeDocument/2006/relationships/font" Target="fonts/font80.fntdata"/><Relationship Id="rId15" Type="http://schemas.openxmlformats.org/officeDocument/2006/relationships/slide" Target="slides/slide7.xml"/><Relationship Id="rId36" Type="http://schemas.openxmlformats.org/officeDocument/2006/relationships/font" Target="fonts/font5.fntdata"/><Relationship Id="rId57" Type="http://schemas.openxmlformats.org/officeDocument/2006/relationships/font" Target="fonts/font26.fntdata"/><Relationship Id="rId106" Type="http://schemas.openxmlformats.org/officeDocument/2006/relationships/font" Target="fonts/font75.fntdata"/><Relationship Id="rId10" Type="http://schemas.openxmlformats.org/officeDocument/2006/relationships/slide" Target="slides/slide2.xml"/><Relationship Id="rId31" Type="http://schemas.openxmlformats.org/officeDocument/2006/relationships/notesMaster" Target="notesMasters/notesMaster1.xml"/><Relationship Id="rId52" Type="http://schemas.openxmlformats.org/officeDocument/2006/relationships/font" Target="fonts/font21.fntdata"/><Relationship Id="rId73" Type="http://schemas.openxmlformats.org/officeDocument/2006/relationships/font" Target="fonts/font42.fntdata"/><Relationship Id="rId78" Type="http://schemas.openxmlformats.org/officeDocument/2006/relationships/font" Target="fonts/font47.fntdata"/><Relationship Id="rId94" Type="http://schemas.openxmlformats.org/officeDocument/2006/relationships/font" Target="fonts/font63.fntdata"/><Relationship Id="rId99" Type="http://schemas.openxmlformats.org/officeDocument/2006/relationships/font" Target="fonts/font68.fntdata"/><Relationship Id="rId101" Type="http://schemas.openxmlformats.org/officeDocument/2006/relationships/font" Target="fonts/font70.fntdata"/><Relationship Id="rId1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F8FA40-34DF-AF4E-9204-2A661FBC2D36}" type="doc">
      <dgm:prSet loTypeId="urn:microsoft.com/office/officeart/2005/8/layout/cycle4" loCatId="" qsTypeId="urn:microsoft.com/office/officeart/2005/8/quickstyle/3d5" qsCatId="3D" csTypeId="urn:microsoft.com/office/officeart/2005/8/colors/colorful3" csCatId="colorful" phldr="1"/>
      <dgm:spPr/>
      <dgm:t>
        <a:bodyPr/>
        <a:lstStyle/>
        <a:p>
          <a:endParaRPr lang="en-GB"/>
        </a:p>
      </dgm:t>
    </dgm:pt>
    <dgm:pt modelId="{B584F364-7DFD-0243-871E-B6B2974050F2}">
      <dgm:prSet phldrT="[Text]" custT="1"/>
      <dgm:spPr/>
      <dgm:t>
        <a:bodyPr/>
        <a:lstStyle/>
        <a:p>
          <a:r>
            <a:rPr lang="en-GB" sz="3600" b="1" dirty="0">
              <a:solidFill>
                <a:schemeClr val="accent2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rPr>
            <a:t>Abstraction</a:t>
          </a:r>
        </a:p>
      </dgm:t>
    </dgm:pt>
    <dgm:pt modelId="{24CAD53D-C778-7B47-A1B9-EFCC2457881C}" type="parTrans" cxnId="{7766491F-1839-6449-8F45-7C3813255C7C}">
      <dgm:prSet/>
      <dgm:spPr/>
      <dgm:t>
        <a:bodyPr/>
        <a:lstStyle/>
        <a:p>
          <a:endParaRPr lang="en-GB"/>
        </a:p>
      </dgm:t>
    </dgm:pt>
    <dgm:pt modelId="{C9B3BB1D-0BAF-D047-A0CB-6CD70B81741E}" type="sibTrans" cxnId="{7766491F-1839-6449-8F45-7C3813255C7C}">
      <dgm:prSet/>
      <dgm:spPr/>
      <dgm:t>
        <a:bodyPr/>
        <a:lstStyle/>
        <a:p>
          <a:endParaRPr lang="en-GB"/>
        </a:p>
      </dgm:t>
    </dgm:pt>
    <dgm:pt modelId="{00919832-9D0A-1F4B-96DC-4298EF795FD4}">
      <dgm:prSet phldrT="[Text]"/>
      <dgm:spPr/>
      <dgm:t>
        <a:bodyPr/>
        <a:lstStyle/>
        <a:p>
          <a:pPr algn="ctr">
            <a:buNone/>
          </a:pPr>
          <a:r>
            <a:rPr lang="en-GB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rPr>
            <a:t>Class</a:t>
          </a:r>
        </a:p>
      </dgm:t>
    </dgm:pt>
    <dgm:pt modelId="{74A36805-78FF-9242-A003-189E242B74BC}" type="parTrans" cxnId="{F80A1930-27E1-CF40-9BB5-21CA2A6272B0}">
      <dgm:prSet/>
      <dgm:spPr/>
      <dgm:t>
        <a:bodyPr/>
        <a:lstStyle/>
        <a:p>
          <a:endParaRPr lang="en-GB"/>
        </a:p>
      </dgm:t>
    </dgm:pt>
    <dgm:pt modelId="{9C1D3D7B-0FE5-6942-8F7E-238AE1437E4E}" type="sibTrans" cxnId="{F80A1930-27E1-CF40-9BB5-21CA2A6272B0}">
      <dgm:prSet/>
      <dgm:spPr/>
      <dgm:t>
        <a:bodyPr/>
        <a:lstStyle/>
        <a:p>
          <a:endParaRPr lang="en-GB"/>
        </a:p>
      </dgm:t>
    </dgm:pt>
    <dgm:pt modelId="{F930F3BC-03B2-8749-97D6-CCFBE532CC2D}">
      <dgm:prSet phldrT="[Text]" custT="1"/>
      <dgm:spPr/>
      <dgm:t>
        <a:bodyPr/>
        <a:lstStyle/>
        <a:p>
          <a:r>
            <a:rPr lang="en-GB" sz="3600" b="1" dirty="0">
              <a:solidFill>
                <a:srgbClr val="FF0000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rPr>
            <a:t>Inheritance</a:t>
          </a:r>
        </a:p>
      </dgm:t>
    </dgm:pt>
    <dgm:pt modelId="{28227682-C2A2-B944-816F-E565AEE36EA0}" type="parTrans" cxnId="{79D5EE25-4AC1-4246-9535-EE4A2E5C8EBC}">
      <dgm:prSet/>
      <dgm:spPr/>
      <dgm:t>
        <a:bodyPr/>
        <a:lstStyle/>
        <a:p>
          <a:endParaRPr lang="en-GB"/>
        </a:p>
      </dgm:t>
    </dgm:pt>
    <dgm:pt modelId="{808D1528-CC37-0B47-BE01-C2CACC1A85E9}" type="sibTrans" cxnId="{79D5EE25-4AC1-4246-9535-EE4A2E5C8EBC}">
      <dgm:prSet/>
      <dgm:spPr/>
      <dgm:t>
        <a:bodyPr/>
        <a:lstStyle/>
        <a:p>
          <a:endParaRPr lang="en-GB"/>
        </a:p>
      </dgm:t>
    </dgm:pt>
    <dgm:pt modelId="{99842C08-C440-0D42-9A27-925BBCFE9E0F}">
      <dgm:prSet phldrT="[Text]"/>
      <dgm:spPr/>
      <dgm:t>
        <a:bodyPr/>
        <a:lstStyle/>
        <a:p>
          <a:pPr algn="ctr">
            <a:buNone/>
          </a:pPr>
          <a:r>
            <a:rPr lang="en-GB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rPr>
            <a:t>Control Structures</a:t>
          </a:r>
        </a:p>
      </dgm:t>
    </dgm:pt>
    <dgm:pt modelId="{010F457E-D10E-9D43-B345-3A85A89C2FE6}" type="parTrans" cxnId="{E32CB736-07C8-FE4D-91D6-35C3D8CA570F}">
      <dgm:prSet/>
      <dgm:spPr/>
      <dgm:t>
        <a:bodyPr/>
        <a:lstStyle/>
        <a:p>
          <a:endParaRPr lang="en-GB"/>
        </a:p>
      </dgm:t>
    </dgm:pt>
    <dgm:pt modelId="{6841F58E-2930-4043-BD50-D5847270ADFB}" type="sibTrans" cxnId="{E32CB736-07C8-FE4D-91D6-35C3D8CA570F}">
      <dgm:prSet/>
      <dgm:spPr/>
      <dgm:t>
        <a:bodyPr/>
        <a:lstStyle/>
        <a:p>
          <a:endParaRPr lang="en-GB"/>
        </a:p>
      </dgm:t>
    </dgm:pt>
    <dgm:pt modelId="{A192370C-1734-BE44-9CDE-4A3335C821CD}">
      <dgm:prSet phldrT="[Text]"/>
      <dgm:spPr/>
      <dgm:t>
        <a:bodyPr/>
        <a:lstStyle/>
        <a:p>
          <a:r>
            <a:rPr lang="en-GB" b="1" dirty="0">
              <a:solidFill>
                <a:srgbClr val="94165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rPr>
            <a:t>Encapsulation</a:t>
          </a:r>
        </a:p>
      </dgm:t>
    </dgm:pt>
    <dgm:pt modelId="{A193C887-526A-B543-931E-04605C5C35B1}" type="parTrans" cxnId="{F5620CB3-2932-BD45-AE10-B5E5127BD486}">
      <dgm:prSet/>
      <dgm:spPr/>
      <dgm:t>
        <a:bodyPr/>
        <a:lstStyle/>
        <a:p>
          <a:endParaRPr lang="en-GB"/>
        </a:p>
      </dgm:t>
    </dgm:pt>
    <dgm:pt modelId="{F83F0F4F-4DF4-EC43-9330-4EECEE7CD9A6}" type="sibTrans" cxnId="{F5620CB3-2932-BD45-AE10-B5E5127BD486}">
      <dgm:prSet/>
      <dgm:spPr/>
      <dgm:t>
        <a:bodyPr/>
        <a:lstStyle/>
        <a:p>
          <a:endParaRPr lang="en-GB"/>
        </a:p>
      </dgm:t>
    </dgm:pt>
    <dgm:pt modelId="{C3966FA8-92BB-A34A-9457-B4D528A0BBA1}">
      <dgm:prSet phldrT="[Text]"/>
      <dgm:spPr/>
      <dgm:t>
        <a:bodyPr/>
        <a:lstStyle/>
        <a:p>
          <a:pPr algn="ctr">
            <a:buNone/>
          </a:pPr>
          <a:r>
            <a:rPr lang="en-GB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rPr>
            <a:t>Data Structures</a:t>
          </a:r>
        </a:p>
      </dgm:t>
    </dgm:pt>
    <dgm:pt modelId="{1EBE9AEC-CD7B-614F-A72B-0FB971EE3B74}" type="parTrans" cxnId="{C24F8CC8-DD74-E045-A730-6215F0AD4FC1}">
      <dgm:prSet/>
      <dgm:spPr/>
      <dgm:t>
        <a:bodyPr/>
        <a:lstStyle/>
        <a:p>
          <a:endParaRPr lang="en-GB"/>
        </a:p>
      </dgm:t>
    </dgm:pt>
    <dgm:pt modelId="{83FADF85-EFEB-9544-A3F4-B46EF7852DFC}" type="sibTrans" cxnId="{C24F8CC8-DD74-E045-A730-6215F0AD4FC1}">
      <dgm:prSet/>
      <dgm:spPr/>
      <dgm:t>
        <a:bodyPr/>
        <a:lstStyle/>
        <a:p>
          <a:endParaRPr lang="en-GB"/>
        </a:p>
      </dgm:t>
    </dgm:pt>
    <dgm:pt modelId="{E8FC7A20-5229-5445-815F-47ACFE6A89B2}">
      <dgm:prSet phldrT="[Text]"/>
      <dgm:spPr/>
      <dgm:t>
        <a:bodyPr/>
        <a:lstStyle/>
        <a:p>
          <a:r>
            <a:rPr lang="en-GB" b="1" dirty="0">
              <a:solidFill>
                <a:srgbClr val="002060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rPr>
            <a:t>Polymorphism</a:t>
          </a:r>
        </a:p>
      </dgm:t>
    </dgm:pt>
    <dgm:pt modelId="{78BA8672-1321-2148-AB46-A96606893CA8}" type="parTrans" cxnId="{24A17087-74D3-A445-9282-54F11A8F714F}">
      <dgm:prSet/>
      <dgm:spPr/>
      <dgm:t>
        <a:bodyPr/>
        <a:lstStyle/>
        <a:p>
          <a:endParaRPr lang="en-GB"/>
        </a:p>
      </dgm:t>
    </dgm:pt>
    <dgm:pt modelId="{BBCBAAB4-7332-2D47-A357-8620EB51F087}" type="sibTrans" cxnId="{24A17087-74D3-A445-9282-54F11A8F714F}">
      <dgm:prSet/>
      <dgm:spPr/>
      <dgm:t>
        <a:bodyPr/>
        <a:lstStyle/>
        <a:p>
          <a:endParaRPr lang="en-GB"/>
        </a:p>
      </dgm:t>
    </dgm:pt>
    <dgm:pt modelId="{97BEF5BC-6801-2940-9898-FC025A1925F2}">
      <dgm:prSet phldrT="[Text]"/>
      <dgm:spPr/>
      <dgm:t>
        <a:bodyPr/>
        <a:lstStyle/>
        <a:p>
          <a:pPr algn="ctr">
            <a:buNone/>
          </a:pPr>
          <a:r>
            <a:rPr lang="en-GB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rPr>
            <a:t>Syntax</a:t>
          </a:r>
        </a:p>
      </dgm:t>
    </dgm:pt>
    <dgm:pt modelId="{141EA715-4E31-D745-B5D7-5FEA187B66D3}" type="parTrans" cxnId="{2A180C9F-7DCC-FD47-955A-31C57FDD1EE7}">
      <dgm:prSet/>
      <dgm:spPr/>
      <dgm:t>
        <a:bodyPr/>
        <a:lstStyle/>
        <a:p>
          <a:endParaRPr lang="en-GB"/>
        </a:p>
      </dgm:t>
    </dgm:pt>
    <dgm:pt modelId="{9F23D40F-AA39-B140-99CB-96A346C4D871}" type="sibTrans" cxnId="{2A180C9F-7DCC-FD47-955A-31C57FDD1EE7}">
      <dgm:prSet/>
      <dgm:spPr/>
      <dgm:t>
        <a:bodyPr/>
        <a:lstStyle/>
        <a:p>
          <a:endParaRPr lang="en-GB"/>
        </a:p>
      </dgm:t>
    </dgm:pt>
    <dgm:pt modelId="{34395BC6-2A6B-AE4F-96C6-FCD89EFA71F5}">
      <dgm:prSet phldrT="[Text]"/>
      <dgm:spPr/>
      <dgm:t>
        <a:bodyPr/>
        <a:lstStyle/>
        <a:p>
          <a:pPr algn="ctr">
            <a:buNone/>
          </a:pPr>
          <a:r>
            <a:rPr lang="en-GB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rPr>
            <a:t>&amp;</a:t>
          </a:r>
        </a:p>
      </dgm:t>
    </dgm:pt>
    <dgm:pt modelId="{FDC9F178-D231-5D48-B4D2-D0629BFEE07F}" type="parTrans" cxnId="{91C69118-EB79-E246-8EED-34432436B0A8}">
      <dgm:prSet/>
      <dgm:spPr/>
      <dgm:t>
        <a:bodyPr/>
        <a:lstStyle/>
        <a:p>
          <a:endParaRPr lang="en-GB"/>
        </a:p>
      </dgm:t>
    </dgm:pt>
    <dgm:pt modelId="{DB472818-DAE3-814E-9460-F203F271FD15}" type="sibTrans" cxnId="{91C69118-EB79-E246-8EED-34432436B0A8}">
      <dgm:prSet/>
      <dgm:spPr/>
      <dgm:t>
        <a:bodyPr/>
        <a:lstStyle/>
        <a:p>
          <a:endParaRPr lang="en-GB"/>
        </a:p>
      </dgm:t>
    </dgm:pt>
    <dgm:pt modelId="{2BC2C203-F3B7-D147-AAEB-8AEA0BC47B69}">
      <dgm:prSet phldrT="[Text]"/>
      <dgm:spPr/>
      <dgm:t>
        <a:bodyPr/>
        <a:lstStyle/>
        <a:p>
          <a:pPr algn="ctr">
            <a:buNone/>
          </a:pPr>
          <a:r>
            <a:rPr lang="en-GB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rPr>
            <a:t>Objects</a:t>
          </a:r>
        </a:p>
      </dgm:t>
    </dgm:pt>
    <dgm:pt modelId="{1BF438C8-63A3-A64D-B44E-09A7304A6042}" type="parTrans" cxnId="{F17442D0-20F9-FB44-B9EA-C0BD0ACE6E6C}">
      <dgm:prSet/>
      <dgm:spPr/>
      <dgm:t>
        <a:bodyPr/>
        <a:lstStyle/>
        <a:p>
          <a:endParaRPr lang="en-GB"/>
        </a:p>
      </dgm:t>
    </dgm:pt>
    <dgm:pt modelId="{774ACFCE-1DB3-204B-8D84-9FF41530E337}" type="sibTrans" cxnId="{F17442D0-20F9-FB44-B9EA-C0BD0ACE6E6C}">
      <dgm:prSet/>
      <dgm:spPr/>
      <dgm:t>
        <a:bodyPr/>
        <a:lstStyle/>
        <a:p>
          <a:endParaRPr lang="en-GB"/>
        </a:p>
      </dgm:t>
    </dgm:pt>
    <dgm:pt modelId="{E1665A1F-0055-C94A-9D41-568CE809984A}">
      <dgm:prSet phldrT="[Text]"/>
      <dgm:spPr/>
      <dgm:t>
        <a:bodyPr/>
        <a:lstStyle/>
        <a:p>
          <a:pPr algn="ctr">
            <a:buNone/>
          </a:pPr>
          <a:endParaRPr lang="en-GB" dirty="0">
            <a:latin typeface="Roboto" panose="02000000000000000000" pitchFamily="2" charset="0"/>
            <a:ea typeface="Roboto" panose="02000000000000000000" pitchFamily="2" charset="0"/>
            <a:cs typeface="Roboto" panose="02000000000000000000" pitchFamily="2" charset="0"/>
          </a:endParaRPr>
        </a:p>
      </dgm:t>
    </dgm:pt>
    <dgm:pt modelId="{C0DE4D14-740E-7342-9355-489A312D63C6}" type="parTrans" cxnId="{6237F81B-4E36-E74F-92D5-C4143CACC049}">
      <dgm:prSet/>
      <dgm:spPr/>
      <dgm:t>
        <a:bodyPr/>
        <a:lstStyle/>
        <a:p>
          <a:endParaRPr lang="en-GB"/>
        </a:p>
      </dgm:t>
    </dgm:pt>
    <dgm:pt modelId="{12F74C3D-E763-1C4D-8244-A0F374D1710A}" type="sibTrans" cxnId="{6237F81B-4E36-E74F-92D5-C4143CACC049}">
      <dgm:prSet/>
      <dgm:spPr/>
      <dgm:t>
        <a:bodyPr/>
        <a:lstStyle/>
        <a:p>
          <a:endParaRPr lang="en-GB"/>
        </a:p>
      </dgm:t>
    </dgm:pt>
    <dgm:pt modelId="{1C453789-5CC3-4A4A-B790-2F3B1E16790F}">
      <dgm:prSet phldrT="[Text]"/>
      <dgm:spPr/>
      <dgm:t>
        <a:bodyPr/>
        <a:lstStyle/>
        <a:p>
          <a:pPr algn="ctr">
            <a:buNone/>
          </a:pPr>
          <a:endParaRPr lang="en-GB" dirty="0">
            <a:latin typeface="Roboto" panose="02000000000000000000" pitchFamily="2" charset="0"/>
            <a:ea typeface="Roboto" panose="02000000000000000000" pitchFamily="2" charset="0"/>
            <a:cs typeface="Roboto" panose="02000000000000000000" pitchFamily="2" charset="0"/>
          </a:endParaRPr>
        </a:p>
      </dgm:t>
    </dgm:pt>
    <dgm:pt modelId="{0AAE2B49-AE71-7D43-A74C-7022DD22EC04}" type="parTrans" cxnId="{8C248D6E-C8C6-FE4C-BCC7-4EEFACFC7812}">
      <dgm:prSet/>
      <dgm:spPr/>
      <dgm:t>
        <a:bodyPr/>
        <a:lstStyle/>
        <a:p>
          <a:endParaRPr lang="en-GB"/>
        </a:p>
      </dgm:t>
    </dgm:pt>
    <dgm:pt modelId="{9ACFD364-ACC8-4744-8C8C-8466AAF98927}" type="sibTrans" cxnId="{8C248D6E-C8C6-FE4C-BCC7-4EEFACFC7812}">
      <dgm:prSet/>
      <dgm:spPr/>
      <dgm:t>
        <a:bodyPr/>
        <a:lstStyle/>
        <a:p>
          <a:endParaRPr lang="en-GB"/>
        </a:p>
      </dgm:t>
    </dgm:pt>
    <dgm:pt modelId="{3327599D-111E-F244-BC8B-2D5D103E460D}">
      <dgm:prSet phldrT="[Text]"/>
      <dgm:spPr/>
      <dgm:t>
        <a:bodyPr/>
        <a:lstStyle/>
        <a:p>
          <a:pPr algn="ctr">
            <a:buNone/>
          </a:pPr>
          <a:endParaRPr lang="en-GB" dirty="0">
            <a:latin typeface="Roboto" panose="02000000000000000000" pitchFamily="2" charset="0"/>
            <a:ea typeface="Roboto" panose="02000000000000000000" pitchFamily="2" charset="0"/>
            <a:cs typeface="Roboto" panose="02000000000000000000" pitchFamily="2" charset="0"/>
          </a:endParaRPr>
        </a:p>
      </dgm:t>
    </dgm:pt>
    <dgm:pt modelId="{501343A7-24E1-1740-86EC-480470A05EE8}" type="parTrans" cxnId="{90F0B554-EFCD-2F48-9488-C88E50FBAB10}">
      <dgm:prSet/>
      <dgm:spPr/>
      <dgm:t>
        <a:bodyPr/>
        <a:lstStyle/>
        <a:p>
          <a:endParaRPr lang="en-GB"/>
        </a:p>
      </dgm:t>
    </dgm:pt>
    <dgm:pt modelId="{A489302E-3578-D645-81D9-138D893F6798}" type="sibTrans" cxnId="{90F0B554-EFCD-2F48-9488-C88E50FBAB10}">
      <dgm:prSet/>
      <dgm:spPr/>
      <dgm:t>
        <a:bodyPr/>
        <a:lstStyle/>
        <a:p>
          <a:endParaRPr lang="en-GB"/>
        </a:p>
      </dgm:t>
    </dgm:pt>
    <dgm:pt modelId="{F537AB68-E280-9A47-9FA6-1F5D14F2E5EA}">
      <dgm:prSet phldrT="[Text]"/>
      <dgm:spPr/>
      <dgm:t>
        <a:bodyPr/>
        <a:lstStyle/>
        <a:p>
          <a:pPr algn="ctr">
            <a:buNone/>
          </a:pPr>
          <a:endParaRPr lang="en-GB" dirty="0">
            <a:latin typeface="Roboto" panose="02000000000000000000" pitchFamily="2" charset="0"/>
            <a:ea typeface="Roboto" panose="02000000000000000000" pitchFamily="2" charset="0"/>
            <a:cs typeface="Roboto" panose="02000000000000000000" pitchFamily="2" charset="0"/>
          </a:endParaRPr>
        </a:p>
      </dgm:t>
    </dgm:pt>
    <dgm:pt modelId="{69E3ECCE-FE27-A74B-A40C-2DEFB4ED0A42}" type="parTrans" cxnId="{AFC56338-98CF-CB4B-AF34-D99A189E2AF7}">
      <dgm:prSet/>
      <dgm:spPr/>
      <dgm:t>
        <a:bodyPr/>
        <a:lstStyle/>
        <a:p>
          <a:endParaRPr lang="en-GB"/>
        </a:p>
      </dgm:t>
    </dgm:pt>
    <dgm:pt modelId="{1EDAAD15-D04A-6B42-9C6E-11B27D1FEE5B}" type="sibTrans" cxnId="{AFC56338-98CF-CB4B-AF34-D99A189E2AF7}">
      <dgm:prSet/>
      <dgm:spPr/>
      <dgm:t>
        <a:bodyPr/>
        <a:lstStyle/>
        <a:p>
          <a:endParaRPr lang="en-GB"/>
        </a:p>
      </dgm:t>
    </dgm:pt>
    <dgm:pt modelId="{4D3B689C-A62D-8249-A492-9EFC0CC2B7F1}" type="pres">
      <dgm:prSet presAssocID="{BEF8FA40-34DF-AF4E-9204-2A661FBC2D36}" presName="cycleMatrixDiagram" presStyleCnt="0">
        <dgm:presLayoutVars>
          <dgm:chMax val="1"/>
          <dgm:dir/>
          <dgm:animLvl val="lvl"/>
          <dgm:resizeHandles val="exact"/>
        </dgm:presLayoutVars>
      </dgm:prSet>
      <dgm:spPr/>
    </dgm:pt>
    <dgm:pt modelId="{1AC5FCF4-2AC3-F64C-8F55-08AAC055369B}" type="pres">
      <dgm:prSet presAssocID="{BEF8FA40-34DF-AF4E-9204-2A661FBC2D36}" presName="children" presStyleCnt="0"/>
      <dgm:spPr/>
    </dgm:pt>
    <dgm:pt modelId="{A8E797A7-313E-5F40-8FFF-31FF590A499B}" type="pres">
      <dgm:prSet presAssocID="{BEF8FA40-34DF-AF4E-9204-2A661FBC2D36}" presName="child1group" presStyleCnt="0"/>
      <dgm:spPr/>
    </dgm:pt>
    <dgm:pt modelId="{52AA87BE-1883-B34A-A47B-A32811CD0FEF}" type="pres">
      <dgm:prSet presAssocID="{BEF8FA40-34DF-AF4E-9204-2A661FBC2D36}" presName="child1" presStyleLbl="bgAcc1" presStyleIdx="0" presStyleCnt="4"/>
      <dgm:spPr/>
    </dgm:pt>
    <dgm:pt modelId="{F8E07566-876F-A044-ABB8-8C5881FCA47F}" type="pres">
      <dgm:prSet presAssocID="{BEF8FA40-34DF-AF4E-9204-2A661FBC2D36}" presName="child1Text" presStyleLbl="bgAcc1" presStyleIdx="0" presStyleCnt="4">
        <dgm:presLayoutVars>
          <dgm:bulletEnabled val="1"/>
        </dgm:presLayoutVars>
      </dgm:prSet>
      <dgm:spPr/>
    </dgm:pt>
    <dgm:pt modelId="{81AC0438-22D8-C948-AAE6-79907D79EFC8}" type="pres">
      <dgm:prSet presAssocID="{BEF8FA40-34DF-AF4E-9204-2A661FBC2D36}" presName="child2group" presStyleCnt="0"/>
      <dgm:spPr/>
    </dgm:pt>
    <dgm:pt modelId="{AB2E25B2-AB2C-784F-95D5-D73FD9C77604}" type="pres">
      <dgm:prSet presAssocID="{BEF8FA40-34DF-AF4E-9204-2A661FBC2D36}" presName="child2" presStyleLbl="bgAcc1" presStyleIdx="1" presStyleCnt="4"/>
      <dgm:spPr/>
    </dgm:pt>
    <dgm:pt modelId="{DD2AD50F-077B-6140-B587-A7A35F249D90}" type="pres">
      <dgm:prSet presAssocID="{BEF8FA40-34DF-AF4E-9204-2A661FBC2D36}" presName="child2Text" presStyleLbl="bgAcc1" presStyleIdx="1" presStyleCnt="4">
        <dgm:presLayoutVars>
          <dgm:bulletEnabled val="1"/>
        </dgm:presLayoutVars>
      </dgm:prSet>
      <dgm:spPr/>
    </dgm:pt>
    <dgm:pt modelId="{AA92A82E-893A-6F4D-823F-3F06262240E8}" type="pres">
      <dgm:prSet presAssocID="{BEF8FA40-34DF-AF4E-9204-2A661FBC2D36}" presName="child3group" presStyleCnt="0"/>
      <dgm:spPr/>
    </dgm:pt>
    <dgm:pt modelId="{CDFC3D35-DA3A-234C-AC27-C304C7E43DB8}" type="pres">
      <dgm:prSet presAssocID="{BEF8FA40-34DF-AF4E-9204-2A661FBC2D36}" presName="child3" presStyleLbl="bgAcc1" presStyleIdx="2" presStyleCnt="4"/>
      <dgm:spPr/>
    </dgm:pt>
    <dgm:pt modelId="{D21BCBCE-3153-CD45-B254-2AB06F6D426C}" type="pres">
      <dgm:prSet presAssocID="{BEF8FA40-34DF-AF4E-9204-2A661FBC2D36}" presName="child3Text" presStyleLbl="bgAcc1" presStyleIdx="2" presStyleCnt="4">
        <dgm:presLayoutVars>
          <dgm:bulletEnabled val="1"/>
        </dgm:presLayoutVars>
      </dgm:prSet>
      <dgm:spPr/>
    </dgm:pt>
    <dgm:pt modelId="{AF475D63-4BF7-6B45-9AAC-93D7D5D26A76}" type="pres">
      <dgm:prSet presAssocID="{BEF8FA40-34DF-AF4E-9204-2A661FBC2D36}" presName="child4group" presStyleCnt="0"/>
      <dgm:spPr/>
    </dgm:pt>
    <dgm:pt modelId="{0A0E300C-12AF-6C44-9F91-86B828E39FF0}" type="pres">
      <dgm:prSet presAssocID="{BEF8FA40-34DF-AF4E-9204-2A661FBC2D36}" presName="child4" presStyleLbl="bgAcc1" presStyleIdx="3" presStyleCnt="4"/>
      <dgm:spPr/>
    </dgm:pt>
    <dgm:pt modelId="{EA62AD40-5B1E-3747-8DE7-E7F9F472D42C}" type="pres">
      <dgm:prSet presAssocID="{BEF8FA40-34DF-AF4E-9204-2A661FBC2D36}" presName="child4Text" presStyleLbl="bgAcc1" presStyleIdx="3" presStyleCnt="4">
        <dgm:presLayoutVars>
          <dgm:bulletEnabled val="1"/>
        </dgm:presLayoutVars>
      </dgm:prSet>
      <dgm:spPr/>
    </dgm:pt>
    <dgm:pt modelId="{9801C1CA-3437-B64E-9330-94FAD000C51E}" type="pres">
      <dgm:prSet presAssocID="{BEF8FA40-34DF-AF4E-9204-2A661FBC2D36}" presName="childPlaceholder" presStyleCnt="0"/>
      <dgm:spPr/>
    </dgm:pt>
    <dgm:pt modelId="{68B5E5D2-62F3-2342-802A-90B9217AACF2}" type="pres">
      <dgm:prSet presAssocID="{BEF8FA40-34DF-AF4E-9204-2A661FBC2D36}" presName="circle" presStyleCnt="0"/>
      <dgm:spPr/>
    </dgm:pt>
    <dgm:pt modelId="{E0D0B002-DC59-FE4F-9CC6-3B9E756BED06}" type="pres">
      <dgm:prSet presAssocID="{BEF8FA40-34DF-AF4E-9204-2A661FBC2D36}" presName="quadrant1" presStyleLbl="node1" presStyleIdx="0" presStyleCnt="4">
        <dgm:presLayoutVars>
          <dgm:chMax val="1"/>
          <dgm:bulletEnabled val="1"/>
        </dgm:presLayoutVars>
      </dgm:prSet>
      <dgm:spPr/>
    </dgm:pt>
    <dgm:pt modelId="{7E11F99C-6F94-FF44-B2CA-7EFB3545C804}" type="pres">
      <dgm:prSet presAssocID="{BEF8FA40-34DF-AF4E-9204-2A661FBC2D36}" presName="quadrant2" presStyleLbl="node1" presStyleIdx="1" presStyleCnt="4">
        <dgm:presLayoutVars>
          <dgm:chMax val="1"/>
          <dgm:bulletEnabled val="1"/>
        </dgm:presLayoutVars>
      </dgm:prSet>
      <dgm:spPr/>
    </dgm:pt>
    <dgm:pt modelId="{7D0AF51C-A4CA-D246-8D89-4838D9137238}" type="pres">
      <dgm:prSet presAssocID="{BEF8FA40-34DF-AF4E-9204-2A661FBC2D36}" presName="quadrant3" presStyleLbl="node1" presStyleIdx="2" presStyleCnt="4">
        <dgm:presLayoutVars>
          <dgm:chMax val="1"/>
          <dgm:bulletEnabled val="1"/>
        </dgm:presLayoutVars>
      </dgm:prSet>
      <dgm:spPr/>
    </dgm:pt>
    <dgm:pt modelId="{9755ADB0-033C-3A45-BCFC-F36289048837}" type="pres">
      <dgm:prSet presAssocID="{BEF8FA40-34DF-AF4E-9204-2A661FBC2D36}" presName="quadrant4" presStyleLbl="node1" presStyleIdx="3" presStyleCnt="4">
        <dgm:presLayoutVars>
          <dgm:chMax val="1"/>
          <dgm:bulletEnabled val="1"/>
        </dgm:presLayoutVars>
      </dgm:prSet>
      <dgm:spPr/>
    </dgm:pt>
    <dgm:pt modelId="{94F55393-E266-0A4E-A54A-70539B832D90}" type="pres">
      <dgm:prSet presAssocID="{BEF8FA40-34DF-AF4E-9204-2A661FBC2D36}" presName="quadrantPlaceholder" presStyleCnt="0"/>
      <dgm:spPr/>
    </dgm:pt>
    <dgm:pt modelId="{5E09D2D3-2EB0-7C4C-8868-45D5AABD971D}" type="pres">
      <dgm:prSet presAssocID="{BEF8FA40-34DF-AF4E-9204-2A661FBC2D36}" presName="center1" presStyleLbl="fgShp" presStyleIdx="0" presStyleCnt="2"/>
      <dgm:spPr/>
    </dgm:pt>
    <dgm:pt modelId="{28412FC1-2F6B-E04F-B8F8-081116C682F8}" type="pres">
      <dgm:prSet presAssocID="{BEF8FA40-34DF-AF4E-9204-2A661FBC2D36}" presName="center2" presStyleLbl="fgShp" presStyleIdx="1" presStyleCnt="2"/>
      <dgm:spPr/>
    </dgm:pt>
  </dgm:ptLst>
  <dgm:cxnLst>
    <dgm:cxn modelId="{D35E470E-151B-7E4F-83F0-375FC434E138}" type="presOf" srcId="{34395BC6-2A6B-AE4F-96C6-FCD89EFA71F5}" destId="{52AA87BE-1883-B34A-A47B-A32811CD0FEF}" srcOrd="0" destOrd="2" presId="urn:microsoft.com/office/officeart/2005/8/layout/cycle4"/>
    <dgm:cxn modelId="{91C69118-EB79-E246-8EED-34432436B0A8}" srcId="{B584F364-7DFD-0243-871E-B6B2974050F2}" destId="{34395BC6-2A6B-AE4F-96C6-FCD89EFA71F5}" srcOrd="2" destOrd="0" parTransId="{FDC9F178-D231-5D48-B4D2-D0629BFEE07F}" sibTransId="{DB472818-DAE3-814E-9460-F203F271FD15}"/>
    <dgm:cxn modelId="{6237F81B-4E36-E74F-92D5-C4143CACC049}" srcId="{F930F3BC-03B2-8749-97D6-CCFBE532CC2D}" destId="{E1665A1F-0055-C94A-9D41-568CE809984A}" srcOrd="0" destOrd="0" parTransId="{C0DE4D14-740E-7342-9355-489A312D63C6}" sibTransId="{12F74C3D-E763-1C4D-8244-A0F374D1710A}"/>
    <dgm:cxn modelId="{5A0A921C-3C93-C24B-B593-6AAF99205B59}" type="presOf" srcId="{1C453789-5CC3-4A4A-B790-2F3B1E16790F}" destId="{F8E07566-876F-A044-ABB8-8C5881FCA47F}" srcOrd="1" destOrd="0" presId="urn:microsoft.com/office/officeart/2005/8/layout/cycle4"/>
    <dgm:cxn modelId="{7766491F-1839-6449-8F45-7C3813255C7C}" srcId="{BEF8FA40-34DF-AF4E-9204-2A661FBC2D36}" destId="{B584F364-7DFD-0243-871E-B6B2974050F2}" srcOrd="0" destOrd="0" parTransId="{24CAD53D-C778-7B47-A1B9-EFCC2457881C}" sibTransId="{C9B3BB1D-0BAF-D047-A0CB-6CD70B81741E}"/>
    <dgm:cxn modelId="{65A99C24-DEDA-BA4B-BA66-3D58F2D2EE00}" type="presOf" srcId="{2BC2C203-F3B7-D147-AAEB-8AEA0BC47B69}" destId="{52AA87BE-1883-B34A-A47B-A32811CD0FEF}" srcOrd="0" destOrd="3" presId="urn:microsoft.com/office/officeart/2005/8/layout/cycle4"/>
    <dgm:cxn modelId="{79D5EE25-4AC1-4246-9535-EE4A2E5C8EBC}" srcId="{BEF8FA40-34DF-AF4E-9204-2A661FBC2D36}" destId="{F930F3BC-03B2-8749-97D6-CCFBE532CC2D}" srcOrd="1" destOrd="0" parTransId="{28227682-C2A2-B944-816F-E565AEE36EA0}" sibTransId="{808D1528-CC37-0B47-BE01-C2CACC1A85E9}"/>
    <dgm:cxn modelId="{24432228-A835-3142-8747-531D060A4C69}" type="presOf" srcId="{1C453789-5CC3-4A4A-B790-2F3B1E16790F}" destId="{52AA87BE-1883-B34A-A47B-A32811CD0FEF}" srcOrd="0" destOrd="0" presId="urn:microsoft.com/office/officeart/2005/8/layout/cycle4"/>
    <dgm:cxn modelId="{F80A1930-27E1-CF40-9BB5-21CA2A6272B0}" srcId="{B584F364-7DFD-0243-871E-B6B2974050F2}" destId="{00919832-9D0A-1F4B-96DC-4298EF795FD4}" srcOrd="1" destOrd="0" parTransId="{74A36805-78FF-9242-A003-189E242B74BC}" sibTransId="{9C1D3D7B-0FE5-6942-8F7E-238AE1437E4E}"/>
    <dgm:cxn modelId="{E32CB736-07C8-FE4D-91D6-35C3D8CA570F}" srcId="{F930F3BC-03B2-8749-97D6-CCFBE532CC2D}" destId="{99842C08-C440-0D42-9A27-925BBCFE9E0F}" srcOrd="1" destOrd="0" parTransId="{010F457E-D10E-9D43-B345-3A85A89C2FE6}" sibTransId="{6841F58E-2930-4043-BD50-D5847270ADFB}"/>
    <dgm:cxn modelId="{AFC56338-98CF-CB4B-AF34-D99A189E2AF7}" srcId="{E8FC7A20-5229-5445-815F-47ACFE6A89B2}" destId="{F537AB68-E280-9A47-9FA6-1F5D14F2E5EA}" srcOrd="0" destOrd="0" parTransId="{69E3ECCE-FE27-A74B-A40C-2DEFB4ED0A42}" sibTransId="{1EDAAD15-D04A-6B42-9C6E-11B27D1FEE5B}"/>
    <dgm:cxn modelId="{1ABFBD4A-245B-1845-AB6B-975FD32664D0}" type="presOf" srcId="{34395BC6-2A6B-AE4F-96C6-FCD89EFA71F5}" destId="{F8E07566-876F-A044-ABB8-8C5881FCA47F}" srcOrd="1" destOrd="2" presId="urn:microsoft.com/office/officeart/2005/8/layout/cycle4"/>
    <dgm:cxn modelId="{451D4E4B-4329-A142-982A-9B911B6A865F}" type="presOf" srcId="{00919832-9D0A-1F4B-96DC-4298EF795FD4}" destId="{52AA87BE-1883-B34A-A47B-A32811CD0FEF}" srcOrd="0" destOrd="1" presId="urn:microsoft.com/office/officeart/2005/8/layout/cycle4"/>
    <dgm:cxn modelId="{90F0B554-EFCD-2F48-9488-C88E50FBAB10}" srcId="{A192370C-1734-BE44-9CDE-4A3335C821CD}" destId="{3327599D-111E-F244-BC8B-2D5D103E460D}" srcOrd="0" destOrd="0" parTransId="{501343A7-24E1-1740-86EC-480470A05EE8}" sibTransId="{A489302E-3578-D645-81D9-138D893F6798}"/>
    <dgm:cxn modelId="{421C726A-8040-9B49-AED1-63378F0B4998}" type="presOf" srcId="{00919832-9D0A-1F4B-96DC-4298EF795FD4}" destId="{F8E07566-876F-A044-ABB8-8C5881FCA47F}" srcOrd="1" destOrd="1" presId="urn:microsoft.com/office/officeart/2005/8/layout/cycle4"/>
    <dgm:cxn modelId="{8C248D6E-C8C6-FE4C-BCC7-4EEFACFC7812}" srcId="{B584F364-7DFD-0243-871E-B6B2974050F2}" destId="{1C453789-5CC3-4A4A-B790-2F3B1E16790F}" srcOrd="0" destOrd="0" parTransId="{0AAE2B49-AE71-7D43-A74C-7022DD22EC04}" sibTransId="{9ACFD364-ACC8-4744-8C8C-8466AAF98927}"/>
    <dgm:cxn modelId="{C1098072-5300-7D48-A308-58E0B832C864}" type="presOf" srcId="{C3966FA8-92BB-A34A-9457-B4D528A0BBA1}" destId="{D21BCBCE-3153-CD45-B254-2AB06F6D426C}" srcOrd="1" destOrd="1" presId="urn:microsoft.com/office/officeart/2005/8/layout/cycle4"/>
    <dgm:cxn modelId="{5EB8147C-C00B-8D47-87FF-84C3D156D9D1}" type="presOf" srcId="{F537AB68-E280-9A47-9FA6-1F5D14F2E5EA}" destId="{0A0E300C-12AF-6C44-9F91-86B828E39FF0}" srcOrd="0" destOrd="0" presId="urn:microsoft.com/office/officeart/2005/8/layout/cycle4"/>
    <dgm:cxn modelId="{24A17087-74D3-A445-9282-54F11A8F714F}" srcId="{BEF8FA40-34DF-AF4E-9204-2A661FBC2D36}" destId="{E8FC7A20-5229-5445-815F-47ACFE6A89B2}" srcOrd="3" destOrd="0" parTransId="{78BA8672-1321-2148-AB46-A96606893CA8}" sibTransId="{BBCBAAB4-7332-2D47-A357-8620EB51F087}"/>
    <dgm:cxn modelId="{2FADDA87-FE8B-0C42-8923-AE5A28BB08B7}" type="presOf" srcId="{E8FC7A20-5229-5445-815F-47ACFE6A89B2}" destId="{9755ADB0-033C-3A45-BCFC-F36289048837}" srcOrd="0" destOrd="0" presId="urn:microsoft.com/office/officeart/2005/8/layout/cycle4"/>
    <dgm:cxn modelId="{432A8A92-562E-B541-A6BA-A02AEF884F7B}" type="presOf" srcId="{97BEF5BC-6801-2940-9898-FC025A1925F2}" destId="{EA62AD40-5B1E-3747-8DE7-E7F9F472D42C}" srcOrd="1" destOrd="1" presId="urn:microsoft.com/office/officeart/2005/8/layout/cycle4"/>
    <dgm:cxn modelId="{32A69B9B-CF52-D24E-AB2B-284601AB084B}" type="presOf" srcId="{2BC2C203-F3B7-D147-AAEB-8AEA0BC47B69}" destId="{F8E07566-876F-A044-ABB8-8C5881FCA47F}" srcOrd="1" destOrd="3" presId="urn:microsoft.com/office/officeart/2005/8/layout/cycle4"/>
    <dgm:cxn modelId="{2A180C9F-7DCC-FD47-955A-31C57FDD1EE7}" srcId="{E8FC7A20-5229-5445-815F-47ACFE6A89B2}" destId="{97BEF5BC-6801-2940-9898-FC025A1925F2}" srcOrd="1" destOrd="0" parTransId="{141EA715-4E31-D745-B5D7-5FEA187B66D3}" sibTransId="{9F23D40F-AA39-B140-99CB-96A346C4D871}"/>
    <dgm:cxn modelId="{D52A6FA4-78DB-DD4A-9F03-D79BDD9698C0}" type="presOf" srcId="{97BEF5BC-6801-2940-9898-FC025A1925F2}" destId="{0A0E300C-12AF-6C44-9F91-86B828E39FF0}" srcOrd="0" destOrd="1" presId="urn:microsoft.com/office/officeart/2005/8/layout/cycle4"/>
    <dgm:cxn modelId="{34B90EA6-5428-0B48-ACC2-D09FAE18FEEA}" type="presOf" srcId="{99842C08-C440-0D42-9A27-925BBCFE9E0F}" destId="{DD2AD50F-077B-6140-B587-A7A35F249D90}" srcOrd="1" destOrd="1" presId="urn:microsoft.com/office/officeart/2005/8/layout/cycle4"/>
    <dgm:cxn modelId="{F5620CB3-2932-BD45-AE10-B5E5127BD486}" srcId="{BEF8FA40-34DF-AF4E-9204-2A661FBC2D36}" destId="{A192370C-1734-BE44-9CDE-4A3335C821CD}" srcOrd="2" destOrd="0" parTransId="{A193C887-526A-B543-931E-04605C5C35B1}" sibTransId="{F83F0F4F-4DF4-EC43-9330-4EECEE7CD9A6}"/>
    <dgm:cxn modelId="{108E13B9-4353-224A-9BB8-0FEFD7C52122}" type="presOf" srcId="{BEF8FA40-34DF-AF4E-9204-2A661FBC2D36}" destId="{4D3B689C-A62D-8249-A492-9EFC0CC2B7F1}" srcOrd="0" destOrd="0" presId="urn:microsoft.com/office/officeart/2005/8/layout/cycle4"/>
    <dgm:cxn modelId="{ABC091BA-8095-9348-915E-696DF805C673}" type="presOf" srcId="{F930F3BC-03B2-8749-97D6-CCFBE532CC2D}" destId="{7E11F99C-6F94-FF44-B2CA-7EFB3545C804}" srcOrd="0" destOrd="0" presId="urn:microsoft.com/office/officeart/2005/8/layout/cycle4"/>
    <dgm:cxn modelId="{AA937CC5-8941-4A4D-AC57-FCB6D51B1E41}" type="presOf" srcId="{3327599D-111E-F244-BC8B-2D5D103E460D}" destId="{D21BCBCE-3153-CD45-B254-2AB06F6D426C}" srcOrd="1" destOrd="0" presId="urn:microsoft.com/office/officeart/2005/8/layout/cycle4"/>
    <dgm:cxn modelId="{C24F8CC8-DD74-E045-A730-6215F0AD4FC1}" srcId="{A192370C-1734-BE44-9CDE-4A3335C821CD}" destId="{C3966FA8-92BB-A34A-9457-B4D528A0BBA1}" srcOrd="1" destOrd="0" parTransId="{1EBE9AEC-CD7B-614F-A72B-0FB971EE3B74}" sibTransId="{83FADF85-EFEB-9544-A3F4-B46EF7852DFC}"/>
    <dgm:cxn modelId="{CC827ACB-19BA-1241-982A-13EE3EF2AF36}" type="presOf" srcId="{E1665A1F-0055-C94A-9D41-568CE809984A}" destId="{DD2AD50F-077B-6140-B587-A7A35F249D90}" srcOrd="1" destOrd="0" presId="urn:microsoft.com/office/officeart/2005/8/layout/cycle4"/>
    <dgm:cxn modelId="{58FF24CF-8973-3641-AB90-0AAB18DB33FA}" type="presOf" srcId="{B584F364-7DFD-0243-871E-B6B2974050F2}" destId="{E0D0B002-DC59-FE4F-9CC6-3B9E756BED06}" srcOrd="0" destOrd="0" presId="urn:microsoft.com/office/officeart/2005/8/layout/cycle4"/>
    <dgm:cxn modelId="{F17442D0-20F9-FB44-B9EA-C0BD0ACE6E6C}" srcId="{B584F364-7DFD-0243-871E-B6B2974050F2}" destId="{2BC2C203-F3B7-D147-AAEB-8AEA0BC47B69}" srcOrd="3" destOrd="0" parTransId="{1BF438C8-63A3-A64D-B44E-09A7304A6042}" sibTransId="{774ACFCE-1DB3-204B-8D84-9FF41530E337}"/>
    <dgm:cxn modelId="{BA6477E0-9664-AD4E-AFEF-2D239A031AEB}" type="presOf" srcId="{99842C08-C440-0D42-9A27-925BBCFE9E0F}" destId="{AB2E25B2-AB2C-784F-95D5-D73FD9C77604}" srcOrd="0" destOrd="1" presId="urn:microsoft.com/office/officeart/2005/8/layout/cycle4"/>
    <dgm:cxn modelId="{03CC68EE-CEA1-854F-8F5E-D6C9AD8F31E4}" type="presOf" srcId="{E1665A1F-0055-C94A-9D41-568CE809984A}" destId="{AB2E25B2-AB2C-784F-95D5-D73FD9C77604}" srcOrd="0" destOrd="0" presId="urn:microsoft.com/office/officeart/2005/8/layout/cycle4"/>
    <dgm:cxn modelId="{5094DDF9-EC0C-6841-9E24-EADD760E279B}" type="presOf" srcId="{F537AB68-E280-9A47-9FA6-1F5D14F2E5EA}" destId="{EA62AD40-5B1E-3747-8DE7-E7F9F472D42C}" srcOrd="1" destOrd="0" presId="urn:microsoft.com/office/officeart/2005/8/layout/cycle4"/>
    <dgm:cxn modelId="{3BCD39FA-5DFD-174E-9BE5-1ED91931D283}" type="presOf" srcId="{3327599D-111E-F244-BC8B-2D5D103E460D}" destId="{CDFC3D35-DA3A-234C-AC27-C304C7E43DB8}" srcOrd="0" destOrd="0" presId="urn:microsoft.com/office/officeart/2005/8/layout/cycle4"/>
    <dgm:cxn modelId="{4A17FDFA-C8CA-A846-99E5-913EF781EAEA}" type="presOf" srcId="{C3966FA8-92BB-A34A-9457-B4D528A0BBA1}" destId="{CDFC3D35-DA3A-234C-AC27-C304C7E43DB8}" srcOrd="0" destOrd="1" presId="urn:microsoft.com/office/officeart/2005/8/layout/cycle4"/>
    <dgm:cxn modelId="{D2FC82FB-E861-1D49-B5D2-4AC2ACEA4FB2}" type="presOf" srcId="{A192370C-1734-BE44-9CDE-4A3335C821CD}" destId="{7D0AF51C-A4CA-D246-8D89-4838D9137238}" srcOrd="0" destOrd="0" presId="urn:microsoft.com/office/officeart/2005/8/layout/cycle4"/>
    <dgm:cxn modelId="{A10B45EF-E0C6-674F-AABE-19E70A0A487A}" type="presParOf" srcId="{4D3B689C-A62D-8249-A492-9EFC0CC2B7F1}" destId="{1AC5FCF4-2AC3-F64C-8F55-08AAC055369B}" srcOrd="0" destOrd="0" presId="urn:microsoft.com/office/officeart/2005/8/layout/cycle4"/>
    <dgm:cxn modelId="{3C81FBB6-D36F-5949-8D6B-F1F15D6509FC}" type="presParOf" srcId="{1AC5FCF4-2AC3-F64C-8F55-08AAC055369B}" destId="{A8E797A7-313E-5F40-8FFF-31FF590A499B}" srcOrd="0" destOrd="0" presId="urn:microsoft.com/office/officeart/2005/8/layout/cycle4"/>
    <dgm:cxn modelId="{51A0422F-828C-B547-862C-8738090B5C5C}" type="presParOf" srcId="{A8E797A7-313E-5F40-8FFF-31FF590A499B}" destId="{52AA87BE-1883-B34A-A47B-A32811CD0FEF}" srcOrd="0" destOrd="0" presId="urn:microsoft.com/office/officeart/2005/8/layout/cycle4"/>
    <dgm:cxn modelId="{C79A304D-1845-A348-B948-BAB874A42601}" type="presParOf" srcId="{A8E797A7-313E-5F40-8FFF-31FF590A499B}" destId="{F8E07566-876F-A044-ABB8-8C5881FCA47F}" srcOrd="1" destOrd="0" presId="urn:microsoft.com/office/officeart/2005/8/layout/cycle4"/>
    <dgm:cxn modelId="{7463A505-0F88-0D47-9203-775708D7D734}" type="presParOf" srcId="{1AC5FCF4-2AC3-F64C-8F55-08AAC055369B}" destId="{81AC0438-22D8-C948-AAE6-79907D79EFC8}" srcOrd="1" destOrd="0" presId="urn:microsoft.com/office/officeart/2005/8/layout/cycle4"/>
    <dgm:cxn modelId="{4FA891B0-4BF2-A049-9138-9CC73D3AE293}" type="presParOf" srcId="{81AC0438-22D8-C948-AAE6-79907D79EFC8}" destId="{AB2E25B2-AB2C-784F-95D5-D73FD9C77604}" srcOrd="0" destOrd="0" presId="urn:microsoft.com/office/officeart/2005/8/layout/cycle4"/>
    <dgm:cxn modelId="{2CF21977-FBD5-AB4E-9B12-386C6ACE8AEA}" type="presParOf" srcId="{81AC0438-22D8-C948-AAE6-79907D79EFC8}" destId="{DD2AD50F-077B-6140-B587-A7A35F249D90}" srcOrd="1" destOrd="0" presId="urn:microsoft.com/office/officeart/2005/8/layout/cycle4"/>
    <dgm:cxn modelId="{1F3D0085-6DD0-2240-8773-836E79B5783D}" type="presParOf" srcId="{1AC5FCF4-2AC3-F64C-8F55-08AAC055369B}" destId="{AA92A82E-893A-6F4D-823F-3F06262240E8}" srcOrd="2" destOrd="0" presId="urn:microsoft.com/office/officeart/2005/8/layout/cycle4"/>
    <dgm:cxn modelId="{02414421-F82D-5747-BC1E-95DEC6DCB4C7}" type="presParOf" srcId="{AA92A82E-893A-6F4D-823F-3F06262240E8}" destId="{CDFC3D35-DA3A-234C-AC27-C304C7E43DB8}" srcOrd="0" destOrd="0" presId="urn:microsoft.com/office/officeart/2005/8/layout/cycle4"/>
    <dgm:cxn modelId="{887F64D2-2721-3E4D-BFC4-B5E945765A2C}" type="presParOf" srcId="{AA92A82E-893A-6F4D-823F-3F06262240E8}" destId="{D21BCBCE-3153-CD45-B254-2AB06F6D426C}" srcOrd="1" destOrd="0" presId="urn:microsoft.com/office/officeart/2005/8/layout/cycle4"/>
    <dgm:cxn modelId="{E9BBA599-402C-4047-B43C-460F29CEE383}" type="presParOf" srcId="{1AC5FCF4-2AC3-F64C-8F55-08AAC055369B}" destId="{AF475D63-4BF7-6B45-9AAC-93D7D5D26A76}" srcOrd="3" destOrd="0" presId="urn:microsoft.com/office/officeart/2005/8/layout/cycle4"/>
    <dgm:cxn modelId="{2920ECD3-FDCE-4B4D-9268-8DB1D4B7CCB4}" type="presParOf" srcId="{AF475D63-4BF7-6B45-9AAC-93D7D5D26A76}" destId="{0A0E300C-12AF-6C44-9F91-86B828E39FF0}" srcOrd="0" destOrd="0" presId="urn:microsoft.com/office/officeart/2005/8/layout/cycle4"/>
    <dgm:cxn modelId="{7CD25D32-5B5E-8042-8D0F-76A5592F1CF1}" type="presParOf" srcId="{AF475D63-4BF7-6B45-9AAC-93D7D5D26A76}" destId="{EA62AD40-5B1E-3747-8DE7-E7F9F472D42C}" srcOrd="1" destOrd="0" presId="urn:microsoft.com/office/officeart/2005/8/layout/cycle4"/>
    <dgm:cxn modelId="{87FA82F8-B2B2-D54C-B2B4-FD9A498F9E72}" type="presParOf" srcId="{1AC5FCF4-2AC3-F64C-8F55-08AAC055369B}" destId="{9801C1CA-3437-B64E-9330-94FAD000C51E}" srcOrd="4" destOrd="0" presId="urn:microsoft.com/office/officeart/2005/8/layout/cycle4"/>
    <dgm:cxn modelId="{5869DB75-0EB8-DD4D-B5F4-7319940AAB9E}" type="presParOf" srcId="{4D3B689C-A62D-8249-A492-9EFC0CC2B7F1}" destId="{68B5E5D2-62F3-2342-802A-90B9217AACF2}" srcOrd="1" destOrd="0" presId="urn:microsoft.com/office/officeart/2005/8/layout/cycle4"/>
    <dgm:cxn modelId="{517FC2F7-BD8C-A84E-BB94-749F33BB8E1E}" type="presParOf" srcId="{68B5E5D2-62F3-2342-802A-90B9217AACF2}" destId="{E0D0B002-DC59-FE4F-9CC6-3B9E756BED06}" srcOrd="0" destOrd="0" presId="urn:microsoft.com/office/officeart/2005/8/layout/cycle4"/>
    <dgm:cxn modelId="{024FD1A1-2017-5648-A9D7-771D6B9DC64E}" type="presParOf" srcId="{68B5E5D2-62F3-2342-802A-90B9217AACF2}" destId="{7E11F99C-6F94-FF44-B2CA-7EFB3545C804}" srcOrd="1" destOrd="0" presId="urn:microsoft.com/office/officeart/2005/8/layout/cycle4"/>
    <dgm:cxn modelId="{99F9A462-9574-1349-83E2-CED5637FB976}" type="presParOf" srcId="{68B5E5D2-62F3-2342-802A-90B9217AACF2}" destId="{7D0AF51C-A4CA-D246-8D89-4838D9137238}" srcOrd="2" destOrd="0" presId="urn:microsoft.com/office/officeart/2005/8/layout/cycle4"/>
    <dgm:cxn modelId="{B45C559F-C5ED-464A-A63C-6087A9CDEAAA}" type="presParOf" srcId="{68B5E5D2-62F3-2342-802A-90B9217AACF2}" destId="{9755ADB0-033C-3A45-BCFC-F36289048837}" srcOrd="3" destOrd="0" presId="urn:microsoft.com/office/officeart/2005/8/layout/cycle4"/>
    <dgm:cxn modelId="{0E1BF1F9-721C-A740-98FE-9326174990E8}" type="presParOf" srcId="{68B5E5D2-62F3-2342-802A-90B9217AACF2}" destId="{94F55393-E266-0A4E-A54A-70539B832D90}" srcOrd="4" destOrd="0" presId="urn:microsoft.com/office/officeart/2005/8/layout/cycle4"/>
    <dgm:cxn modelId="{5CA4C84D-1D65-7548-B5B2-EDBE68579268}" type="presParOf" srcId="{4D3B689C-A62D-8249-A492-9EFC0CC2B7F1}" destId="{5E09D2D3-2EB0-7C4C-8868-45D5AABD971D}" srcOrd="2" destOrd="0" presId="urn:microsoft.com/office/officeart/2005/8/layout/cycle4"/>
    <dgm:cxn modelId="{4EB1999F-4336-EB4B-B942-792D220033C2}" type="presParOf" srcId="{4D3B689C-A62D-8249-A492-9EFC0CC2B7F1}" destId="{28412FC1-2F6B-E04F-B8F8-081116C682F8}" srcOrd="3" destOrd="0" presId="urn:microsoft.com/office/officeart/2005/8/layout/cycle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FC3D35-DA3A-234C-AC27-C304C7E43DB8}">
      <dsp:nvSpPr>
        <dsp:cNvPr id="0" name=""/>
        <dsp:cNvSpPr/>
      </dsp:nvSpPr>
      <dsp:spPr>
        <a:xfrm>
          <a:off x="10089647" y="6908045"/>
          <a:ext cx="5018491" cy="325084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hueOff val="5832599"/>
              <a:satOff val="1997"/>
              <a:lumOff val="-14770"/>
              <a:alphaOff val="0"/>
            </a:schemeClr>
          </a:solidFill>
          <a:prstDash val="solid"/>
        </a:ln>
        <a:effectLst/>
        <a:sp3d z="-400500" extrusionH="63500" prstMaterial="matte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210" tIns="156210" rIns="156210" bIns="156210" numCol="1" spcCol="1270" anchor="t" anchorCtr="0">
          <a:noAutofit/>
        </a:bodyPr>
        <a:lstStyle/>
        <a:p>
          <a:pPr marL="285750" lvl="1" indent="-285750" algn="ctr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endParaRPr lang="en-GB" sz="3200" kern="1200" dirty="0">
            <a:latin typeface="Roboto" panose="02000000000000000000" pitchFamily="2" charset="0"/>
            <a:ea typeface="Roboto" panose="02000000000000000000" pitchFamily="2" charset="0"/>
            <a:cs typeface="Roboto" panose="02000000000000000000" pitchFamily="2" charset="0"/>
          </a:endParaRPr>
        </a:p>
        <a:p>
          <a:pPr marL="285750" lvl="1" indent="-285750" algn="ctr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3200" kern="12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rPr>
            <a:t>Data Structures</a:t>
          </a:r>
        </a:p>
      </dsp:txBody>
      <dsp:txXfrm>
        <a:off x="11666604" y="7792166"/>
        <a:ext cx="3370124" cy="2295313"/>
      </dsp:txXfrm>
    </dsp:sp>
    <dsp:sp modelId="{0A0E300C-12AF-6C44-9F91-86B828E39FF0}">
      <dsp:nvSpPr>
        <dsp:cNvPr id="0" name=""/>
        <dsp:cNvSpPr/>
      </dsp:nvSpPr>
      <dsp:spPr>
        <a:xfrm>
          <a:off x="1901582" y="6908045"/>
          <a:ext cx="5018491" cy="325084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hueOff val="8748899"/>
              <a:satOff val="2995"/>
              <a:lumOff val="-22155"/>
              <a:alphaOff val="0"/>
            </a:schemeClr>
          </a:solidFill>
          <a:prstDash val="solid"/>
        </a:ln>
        <a:effectLst/>
        <a:sp3d z="-400500" extrusionH="63500" prstMaterial="matte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210" tIns="156210" rIns="156210" bIns="156210" numCol="1" spcCol="1270" anchor="t" anchorCtr="0">
          <a:noAutofit/>
        </a:bodyPr>
        <a:lstStyle/>
        <a:p>
          <a:pPr marL="285750" lvl="1" indent="-285750" algn="ctr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endParaRPr lang="en-GB" sz="3200" kern="1200" dirty="0">
            <a:latin typeface="Roboto" panose="02000000000000000000" pitchFamily="2" charset="0"/>
            <a:ea typeface="Roboto" panose="02000000000000000000" pitchFamily="2" charset="0"/>
            <a:cs typeface="Roboto" panose="02000000000000000000" pitchFamily="2" charset="0"/>
          </a:endParaRPr>
        </a:p>
        <a:p>
          <a:pPr marL="285750" lvl="1" indent="-285750" algn="ctr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3200" kern="12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rPr>
            <a:t>Syntax</a:t>
          </a:r>
        </a:p>
      </dsp:txBody>
      <dsp:txXfrm>
        <a:off x="1972992" y="7792166"/>
        <a:ext cx="3370124" cy="2295313"/>
      </dsp:txXfrm>
    </dsp:sp>
    <dsp:sp modelId="{AB2E25B2-AB2C-784F-95D5-D73FD9C77604}">
      <dsp:nvSpPr>
        <dsp:cNvPr id="0" name=""/>
        <dsp:cNvSpPr/>
      </dsp:nvSpPr>
      <dsp:spPr>
        <a:xfrm>
          <a:off x="10089647" y="0"/>
          <a:ext cx="5018491" cy="325084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hueOff val="2916300"/>
              <a:satOff val="998"/>
              <a:lumOff val="-7385"/>
              <a:alphaOff val="0"/>
            </a:schemeClr>
          </a:solidFill>
          <a:prstDash val="solid"/>
        </a:ln>
        <a:effectLst/>
        <a:sp3d z="-400500" extrusionH="63500" prstMaterial="matte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210" tIns="156210" rIns="156210" bIns="156210" numCol="1" spcCol="1270" anchor="t" anchorCtr="0">
          <a:noAutofit/>
        </a:bodyPr>
        <a:lstStyle/>
        <a:p>
          <a:pPr marL="285750" lvl="1" indent="-285750" algn="ctr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endParaRPr lang="en-GB" sz="3200" kern="1200" dirty="0">
            <a:latin typeface="Roboto" panose="02000000000000000000" pitchFamily="2" charset="0"/>
            <a:ea typeface="Roboto" panose="02000000000000000000" pitchFamily="2" charset="0"/>
            <a:cs typeface="Roboto" panose="02000000000000000000" pitchFamily="2" charset="0"/>
          </a:endParaRPr>
        </a:p>
        <a:p>
          <a:pPr marL="285750" lvl="1" indent="-285750" algn="ctr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3200" kern="12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rPr>
            <a:t>Control Structures</a:t>
          </a:r>
        </a:p>
      </dsp:txBody>
      <dsp:txXfrm>
        <a:off x="11666604" y="71410"/>
        <a:ext cx="3370124" cy="2295313"/>
      </dsp:txXfrm>
    </dsp:sp>
    <dsp:sp modelId="{52AA87BE-1883-B34A-A47B-A32811CD0FEF}">
      <dsp:nvSpPr>
        <dsp:cNvPr id="0" name=""/>
        <dsp:cNvSpPr/>
      </dsp:nvSpPr>
      <dsp:spPr>
        <a:xfrm>
          <a:off x="1901582" y="0"/>
          <a:ext cx="5018491" cy="325084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-400500" extrusionH="63500" prstMaterial="matte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210" tIns="156210" rIns="156210" bIns="156210" numCol="1" spcCol="1270" anchor="t" anchorCtr="0">
          <a:noAutofit/>
        </a:bodyPr>
        <a:lstStyle/>
        <a:p>
          <a:pPr marL="285750" lvl="1" indent="-285750" algn="ctr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endParaRPr lang="en-GB" sz="3200" kern="1200" dirty="0">
            <a:latin typeface="Roboto" panose="02000000000000000000" pitchFamily="2" charset="0"/>
            <a:ea typeface="Roboto" panose="02000000000000000000" pitchFamily="2" charset="0"/>
            <a:cs typeface="Roboto" panose="02000000000000000000" pitchFamily="2" charset="0"/>
          </a:endParaRPr>
        </a:p>
        <a:p>
          <a:pPr marL="285750" lvl="1" indent="-285750" algn="ctr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3200" kern="12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rPr>
            <a:t>Class</a:t>
          </a:r>
        </a:p>
        <a:p>
          <a:pPr marL="285750" lvl="1" indent="-285750" algn="ctr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3200" kern="12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rPr>
            <a:t>&amp;</a:t>
          </a:r>
        </a:p>
        <a:p>
          <a:pPr marL="285750" lvl="1" indent="-285750" algn="ctr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3200" kern="12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rPr>
            <a:t>Objects</a:t>
          </a:r>
        </a:p>
      </dsp:txBody>
      <dsp:txXfrm>
        <a:off x="1972992" y="71410"/>
        <a:ext cx="3370124" cy="2295313"/>
      </dsp:txXfrm>
    </dsp:sp>
    <dsp:sp modelId="{E0D0B002-DC59-FE4F-9CC6-3B9E756BED06}">
      <dsp:nvSpPr>
        <dsp:cNvPr id="0" name=""/>
        <dsp:cNvSpPr/>
      </dsp:nvSpPr>
      <dsp:spPr>
        <a:xfrm>
          <a:off x="4004472" y="579056"/>
          <a:ext cx="4398799" cy="4398799"/>
        </a:xfrm>
        <a:prstGeom prst="pieWedg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6032" tIns="256032" rIns="256032" bIns="256032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b="1" kern="1200" dirty="0">
              <a:solidFill>
                <a:schemeClr val="accent2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rPr>
            <a:t>Abstraction</a:t>
          </a:r>
        </a:p>
      </dsp:txBody>
      <dsp:txXfrm>
        <a:off x="5292850" y="1867434"/>
        <a:ext cx="3110421" cy="3110421"/>
      </dsp:txXfrm>
    </dsp:sp>
    <dsp:sp modelId="{7E11F99C-6F94-FF44-B2CA-7EFB3545C804}">
      <dsp:nvSpPr>
        <dsp:cNvPr id="0" name=""/>
        <dsp:cNvSpPr/>
      </dsp:nvSpPr>
      <dsp:spPr>
        <a:xfrm rot="5400000">
          <a:off x="8606449" y="579056"/>
          <a:ext cx="4398799" cy="4398799"/>
        </a:xfrm>
        <a:prstGeom prst="pieWedge">
          <a:avLst/>
        </a:prstGeom>
        <a:solidFill>
          <a:schemeClr val="accent3">
            <a:hueOff val="2916300"/>
            <a:satOff val="998"/>
            <a:lumOff val="-7385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6032" tIns="256032" rIns="256032" bIns="256032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b="1" kern="1200" dirty="0">
              <a:solidFill>
                <a:srgbClr val="FF0000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rPr>
            <a:t>Inheritance</a:t>
          </a:r>
        </a:p>
      </dsp:txBody>
      <dsp:txXfrm rot="-5400000">
        <a:off x="8606449" y="1867434"/>
        <a:ext cx="3110421" cy="3110421"/>
      </dsp:txXfrm>
    </dsp:sp>
    <dsp:sp modelId="{7D0AF51C-A4CA-D246-8D89-4838D9137238}">
      <dsp:nvSpPr>
        <dsp:cNvPr id="0" name=""/>
        <dsp:cNvSpPr/>
      </dsp:nvSpPr>
      <dsp:spPr>
        <a:xfrm rot="10800000">
          <a:off x="8606449" y="5181033"/>
          <a:ext cx="4398799" cy="4398799"/>
        </a:xfrm>
        <a:prstGeom prst="pieWedge">
          <a:avLst/>
        </a:prstGeom>
        <a:solidFill>
          <a:schemeClr val="accent3">
            <a:hueOff val="5832599"/>
            <a:satOff val="1997"/>
            <a:lumOff val="-1477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0472" tIns="220472" rIns="220472" bIns="220472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b="1" kern="1200" dirty="0">
              <a:solidFill>
                <a:srgbClr val="94165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rPr>
            <a:t>Encapsulation</a:t>
          </a:r>
        </a:p>
      </dsp:txBody>
      <dsp:txXfrm rot="10800000">
        <a:off x="8606449" y="5181033"/>
        <a:ext cx="3110421" cy="3110421"/>
      </dsp:txXfrm>
    </dsp:sp>
    <dsp:sp modelId="{9755ADB0-033C-3A45-BCFC-F36289048837}">
      <dsp:nvSpPr>
        <dsp:cNvPr id="0" name=""/>
        <dsp:cNvSpPr/>
      </dsp:nvSpPr>
      <dsp:spPr>
        <a:xfrm rot="16200000">
          <a:off x="4004472" y="5181033"/>
          <a:ext cx="4398799" cy="4398799"/>
        </a:xfrm>
        <a:prstGeom prst="pieWedge">
          <a:avLst/>
        </a:prstGeom>
        <a:solidFill>
          <a:schemeClr val="accent3">
            <a:hueOff val="8748899"/>
            <a:satOff val="2995"/>
            <a:lumOff val="-22155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0472" tIns="220472" rIns="220472" bIns="220472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b="1" kern="1200" dirty="0">
              <a:solidFill>
                <a:srgbClr val="002060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rPr>
            <a:t>Polymorphism</a:t>
          </a:r>
        </a:p>
      </dsp:txBody>
      <dsp:txXfrm rot="5400000">
        <a:off x="5292850" y="5181033"/>
        <a:ext cx="3110421" cy="3110421"/>
      </dsp:txXfrm>
    </dsp:sp>
    <dsp:sp modelId="{5E09D2D3-2EB0-7C4C-8868-45D5AABD971D}">
      <dsp:nvSpPr>
        <dsp:cNvPr id="0" name=""/>
        <dsp:cNvSpPr/>
      </dsp:nvSpPr>
      <dsp:spPr>
        <a:xfrm>
          <a:off x="7745483" y="4165144"/>
          <a:ext cx="1518754" cy="1320655"/>
        </a:xfrm>
        <a:prstGeom prst="circularArrow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57150" extrusionH="63500" contourW="12700" prstMaterial="matte">
          <a:contourClr>
            <a:schemeClr val="lt1">
              <a:tint val="5000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412FC1-2F6B-E04F-B8F8-081116C682F8}">
      <dsp:nvSpPr>
        <dsp:cNvPr id="0" name=""/>
        <dsp:cNvSpPr/>
      </dsp:nvSpPr>
      <dsp:spPr>
        <a:xfrm rot="10800000">
          <a:off x="7745483" y="4673089"/>
          <a:ext cx="1518754" cy="1320655"/>
        </a:xfrm>
        <a:prstGeom prst="circularArrow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57150" extrusionH="63500" contourW="12700" prstMaterial="matte">
          <a:contourClr>
            <a:schemeClr val="lt1">
              <a:tint val="5000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4">
  <dgm:title val=""/>
  <dgm:desc val=""/>
  <dgm:catLst>
    <dgm:cat type="relationship" pri="26000"/>
    <dgm:cat type="cycle" pri="13000"/>
    <dgm:cat type="matrix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cycleMatrixDiagram">
    <dgm:varLst>
      <dgm:chMax val="1"/>
      <dgm:dir/>
      <dgm:animLvl val="lvl"/>
      <dgm:resizeHandles val="exact"/>
    </dgm:varLst>
    <dgm:alg type="composite">
      <dgm:param type="ar" val="1.3"/>
    </dgm:alg>
    <dgm:shape xmlns:r="http://schemas.openxmlformats.org/officeDocument/2006/relationships" r:blip="">
      <dgm:adjLst/>
    </dgm:shape>
    <dgm:presOf/>
    <dgm:constrLst>
      <dgm:constr type="w" for="ch" forName="children" refType="w"/>
      <dgm:constr type="h" for="ch" forName="children" refType="w" refFor="ch" refForName="children" fact="0.77"/>
      <dgm:constr type="ctrX" for="ch" forName="children" refType="w" fact="0.5"/>
      <dgm:constr type="ctrY" for="ch" forName="children" refType="h" fact="0.5"/>
      <dgm:constr type="w" for="ch" forName="circle" refType="w"/>
      <dgm:constr type="h" for="ch" forName="circle" refType="h"/>
      <dgm:constr type="ctrX" for="ch" forName="circle" refType="w" fact="0.5"/>
      <dgm:constr type="ctrY" for="ch" forName="circle" refType="h" fact="0.5"/>
      <dgm:constr type="w" for="ch" forName="center1" refType="w" fact="0.115"/>
      <dgm:constr type="h" for="ch" forName="center1" refType="w" fact="0.1"/>
      <dgm:constr type="ctrX" for="ch" forName="center1" refType="w" fact="0.5"/>
      <dgm:constr type="ctrY" for="ch" forName="center1" refType="h" fact="0.475"/>
      <dgm:constr type="w" for="ch" forName="center2" refType="w" fact="0.115"/>
      <dgm:constr type="h" for="ch" forName="center2" refType="w" fact="0.1"/>
      <dgm:constr type="ctrX" for="ch" forName="center2" refType="w" fact="0.5"/>
      <dgm:constr type="ctrY" for="ch" forName="center2" refType="h" fact="0.525"/>
    </dgm:constrLst>
    <dgm:ruleLst/>
    <dgm:choose name="Name0">
      <dgm:if name="Name1" axis="ch" ptType="node" func="cnt" op="gte" val="1">
        <dgm:layoutNode name="children">
          <dgm:alg type="composite">
            <dgm:param type="ar" val="1.3"/>
          </dgm:alg>
          <dgm:shape xmlns:r="http://schemas.openxmlformats.org/officeDocument/2006/relationships" r:blip="">
            <dgm:adjLst/>
          </dgm:shape>
          <dgm:presOf/>
          <dgm:choose name="Name2">
            <dgm:if name="Name3" func="var" arg="dir" op="equ" val="norm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l" for="ch" forName="child1group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r" for="ch" forName="child2group" refType="w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r" for="ch" forName="child3group" refType="w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l" for="ch" forName="child4group"/>
              </dgm:constrLst>
            </dgm:if>
            <dgm:else name="Name4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r" for="ch" forName="child1group" refType="w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l" for="ch" forName="child2group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l" for="ch" forName="child3group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r" for="ch" forName="child4group" refType="w"/>
              </dgm:constrLst>
            </dgm:else>
          </dgm:choose>
          <dgm:ruleLst/>
          <dgm:choose name="Name5">
            <dgm:if name="Name6" axis="ch ch" ptType="node node" st="1 1" cnt="1 0" func="cnt" op="gte" val="1">
              <dgm:layoutNode name="child1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7">
                  <dgm:if name="Name8" func="var" arg="dir" op="equ" val="norm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l" for="ch" forName="child1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l" for="ch" forName="child1Text"/>
                    </dgm:constrLst>
                  </dgm:if>
                  <dgm:else name="Name9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r" for="ch" forName="child1" refType="w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r" for="ch" forName="child1Text" refType="w"/>
                    </dgm:constrLst>
                  </dgm:else>
                </dgm:choose>
                <dgm:ruleLst/>
                <dgm:layoutNode name="child1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1 1" cnt="1 0"/>
                  <dgm:constrLst/>
                  <dgm:ruleLst/>
                </dgm:layoutNode>
                <dgm:layoutNode name="child1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1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0"/>
          </dgm:choose>
          <dgm:choose name="Name11">
            <dgm:if name="Name12" axis="ch ch" ptType="node node" st="2 1" cnt="1 0" func="cnt" op="gte" val="1">
              <dgm:layoutNode name="child2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choose name="Name13">
                  <dgm:if name="Name14" func="var" arg="dir" op="equ" val="norm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r" for="ch" forName="child2" refType="w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r" for="ch" forName="child2Text" refType="w"/>
                    </dgm:constrLst>
                  </dgm:if>
                  <dgm:else name="Name15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l" for="ch" forName="child2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l" for="ch" forName="child2Text"/>
                    </dgm:constrLst>
                  </dgm:else>
                </dgm:choose>
                <dgm:ruleLst/>
                <dgm:layoutNode name="child2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2 1" cnt="1 0"/>
                  <dgm:constrLst/>
                  <dgm:ruleLst/>
                </dgm:layoutNode>
                <dgm:layoutNode name="child2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2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6"/>
          </dgm:choose>
          <dgm:choose name="Name17">
            <dgm:if name="Name18" axis="ch ch" ptType="node node" st="3 1" cnt="1 0" func="cnt" op="gte" val="1">
              <dgm:layoutNode name="child3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19">
                  <dgm:if name="Name20" func="var" arg="dir" op="equ" val="norm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r" for="ch" forName="child3" refType="w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r" for="ch" forName="child3Text" refType="w"/>
                    </dgm:constrLst>
                  </dgm:if>
                  <dgm:else name="Name21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l" for="ch" forName="child3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l" for="ch" forName="child3Text"/>
                    </dgm:constrLst>
                  </dgm:else>
                </dgm:choose>
                <dgm:ruleLst/>
                <dgm:layoutNode name="child3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3 1" cnt="1 0"/>
                  <dgm:constrLst/>
                  <dgm:ruleLst/>
                </dgm:layoutNode>
                <dgm:layoutNode name="child3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3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2"/>
          </dgm:choose>
          <dgm:choose name="Name23">
            <dgm:if name="Name24" axis="ch ch" ptType="node node" st="4 1" cnt="1 0" func="cnt" op="gte" val="1">
              <dgm:layoutNode name="child4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25">
                  <dgm:if name="Name26" func="var" arg="dir" op="equ" val="norm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l" for="ch" forName="child4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l" for="ch" forName="child4Text"/>
                    </dgm:constrLst>
                  </dgm:if>
                  <dgm:else name="Name27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r" for="ch" forName="child4" refType="w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r" for="ch" forName="child4Text" refType="w"/>
                    </dgm:constrLst>
                  </dgm:else>
                </dgm:choose>
                <dgm:ruleLst/>
                <dgm:layoutNode name="child4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4 1" cnt="1 0"/>
                  <dgm:constrLst/>
                  <dgm:ruleLst/>
                </dgm:layoutNode>
                <dgm:layoutNode name="child4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4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8"/>
          </dgm:choose>
          <dgm:layoutNode name="child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ircle">
          <dgm:alg type="composite">
            <dgm:param type="ar" val="1"/>
          </dgm:alg>
          <dgm:shape xmlns:r="http://schemas.openxmlformats.org/officeDocument/2006/relationships" r:blip="">
            <dgm:adjLst/>
          </dgm:shape>
          <dgm:presOf/>
          <dgm:choose name="Name29">
            <dgm:if name="Name30" func="var" arg="dir" op="equ" val="norm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r" for="ch" forName="quadrant1" refType="w" fact="0.5"/>
                <dgm:constr type="rOff" for="ch" forName="quadrant1" refType="w" fact="-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l" for="ch" forName="quadrant2" refType="w" fact="0.5"/>
                <dgm:constr type="lOff" for="ch" forName="quadrant2" refType="w" fact="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l" for="ch" forName="quadrant3" refType="w" fact="0.5"/>
                <dgm:constr type="lOff" for="ch" forName="quadrant3" refType="w" fact="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r" for="ch" forName="quadrant4" refType="w" fact="0.5"/>
                <dgm:constr type="rOff" for="ch" forName="quadrant4" refType="w" fact="-0.01"/>
              </dgm:constrLst>
            </dgm:if>
            <dgm:else name="Name31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l" for="ch" forName="quadrant1" refType="w" fact="0.5"/>
                <dgm:constr type="lOff" for="ch" forName="quadrant1" refType="w" fact="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r" for="ch" forName="quadrant2" refType="w" fact="0.5"/>
                <dgm:constr type="rOff" for="ch" forName="quadrant2" refType="w" fact="-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r" for="ch" forName="quadrant3" refType="w" fact="0.5"/>
                <dgm:constr type="rOff" for="ch" forName="quadrant3" refType="w" fact="-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l" for="ch" forName="quadrant4" refType="w" fact="0.5"/>
                <dgm:constr type="lOff" for="ch" forName="quadrant4" refType="w" fact="0.01"/>
              </dgm:constrLst>
            </dgm:else>
          </dgm:choose>
          <dgm:ruleLst/>
          <dgm:layoutNode name="quadrant1" styleLbl="node1">
            <dgm:varLst>
              <dgm:chMax val="1"/>
              <dgm:bulletEnabled val="1"/>
            </dgm:varLst>
            <dgm:alg type="tx"/>
            <dgm:choose name="Name32">
              <dgm:if name="Name33" func="var" arg="dir" op="equ" val="norm">
                <dgm:shape xmlns:r="http://schemas.openxmlformats.org/officeDocument/2006/relationships" type="pieWedge" r:blip="">
                  <dgm:adjLst/>
                </dgm:shape>
              </dgm:if>
              <dgm:else name="Name34">
                <dgm:shape xmlns:r="http://schemas.openxmlformats.org/officeDocument/2006/relationships" rot="90" type="pieWedge" r:blip="">
                  <dgm:adjLst/>
                </dgm:shape>
              </dgm:else>
            </dgm:choose>
            <dgm:presOf axis="ch" ptType="node" cnt="1"/>
            <dgm:constrLst/>
            <dgm:ruleLst>
              <dgm:rule type="primFontSz" val="5" fact="NaN" max="NaN"/>
            </dgm:ruleLst>
          </dgm:layoutNode>
          <dgm:layoutNode name="quadrant2" styleLbl="node1">
            <dgm:varLst>
              <dgm:chMax val="1"/>
              <dgm:bulletEnabled val="1"/>
            </dgm:varLst>
            <dgm:alg type="tx"/>
            <dgm:choose name="Name35">
              <dgm:if name="Name36" func="var" arg="dir" op="equ" val="norm">
                <dgm:shape xmlns:r="http://schemas.openxmlformats.org/officeDocument/2006/relationships" rot="90" type="pieWedge" r:blip="">
                  <dgm:adjLst/>
                </dgm:shape>
              </dgm:if>
              <dgm:else name="Name37">
                <dgm:shape xmlns:r="http://schemas.openxmlformats.org/officeDocument/2006/relationships" type="pieWedge" r:blip="">
                  <dgm:adjLst/>
                </dgm:shape>
              </dgm:else>
            </dgm:choose>
            <dgm:presOf axis="ch" ptType="node" st="2" cnt="1"/>
            <dgm:constrLst/>
            <dgm:ruleLst>
              <dgm:rule type="primFontSz" val="5" fact="NaN" max="NaN"/>
            </dgm:ruleLst>
          </dgm:layoutNode>
          <dgm:layoutNode name="quadrant3" styleLbl="node1">
            <dgm:varLst>
              <dgm:chMax val="1"/>
              <dgm:bulletEnabled val="1"/>
            </dgm:varLst>
            <dgm:alg type="tx"/>
            <dgm:choose name="Name38">
              <dgm:if name="Name39" func="var" arg="dir" op="equ" val="norm">
                <dgm:shape xmlns:r="http://schemas.openxmlformats.org/officeDocument/2006/relationships" rot="180" type="pieWedge" r:blip="">
                  <dgm:adjLst/>
                </dgm:shape>
              </dgm:if>
              <dgm:else name="Name40">
                <dgm:shape xmlns:r="http://schemas.openxmlformats.org/officeDocument/2006/relationships" rot="270" type="pieWedge" r:blip="">
                  <dgm:adjLst/>
                </dgm:shape>
              </dgm:else>
            </dgm:choose>
            <dgm:presOf axis="ch" ptType="node" st="3" cnt="1"/>
            <dgm:constrLst/>
            <dgm:ruleLst>
              <dgm:rule type="primFontSz" val="5" fact="NaN" max="NaN"/>
            </dgm:ruleLst>
          </dgm:layoutNode>
          <dgm:layoutNode name="quadrant4" styleLbl="node1">
            <dgm:varLst>
              <dgm:chMax val="1"/>
              <dgm:bulletEnabled val="1"/>
            </dgm:varLst>
            <dgm:alg type="tx"/>
            <dgm:choose name="Name41">
              <dgm:if name="Name42" func="var" arg="dir" op="equ" val="norm">
                <dgm:shape xmlns:r="http://schemas.openxmlformats.org/officeDocument/2006/relationships" rot="270" type="pieWedge" r:blip="">
                  <dgm:adjLst/>
                </dgm:shape>
              </dgm:if>
              <dgm:else name="Name43">
                <dgm:shape xmlns:r="http://schemas.openxmlformats.org/officeDocument/2006/relationships" rot="180" type="pieWedge" r:blip="">
                  <dgm:adjLst/>
                </dgm:shape>
              </dgm:else>
            </dgm:choose>
            <dgm:presOf axis="ch" ptType="node" st="4" cnt="1"/>
            <dgm:constrLst/>
            <dgm:ruleLst>
              <dgm:rule type="primFontSz" val="5" fact="NaN" max="NaN"/>
            </dgm:ruleLst>
          </dgm:layoutNode>
          <dgm:layoutNode name="quadrant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enter1" styleLbl="fgShp">
          <dgm:alg type="sp"/>
          <dgm:choose name="Name44">
            <dgm:if name="Name45" func="var" arg="dir" op="equ" val="norm">
              <dgm:shape xmlns:r="http://schemas.openxmlformats.org/officeDocument/2006/relationships" type="circularArrow" r:blip="" zOrderOff="16">
                <dgm:adjLst/>
              </dgm:shape>
            </dgm:if>
            <dgm:else name="Name46">
              <dgm:shape xmlns:r="http://schemas.openxmlformats.org/officeDocument/2006/relationships" rot="180" type="leftCircularArrow" r:blip="" zOrderOff="16">
                <dgm:adjLst/>
              </dgm:shape>
            </dgm:else>
          </dgm:choose>
          <dgm:presOf/>
          <dgm:constrLst/>
          <dgm:ruleLst/>
        </dgm:layoutNode>
        <dgm:layoutNode name="center2" styleLbl="fgShp">
          <dgm:alg type="sp"/>
          <dgm:choose name="Name47">
            <dgm:if name="Name48" func="var" arg="dir" op="equ" val="norm">
              <dgm:shape xmlns:r="http://schemas.openxmlformats.org/officeDocument/2006/relationships" rot="180" type="circularArrow" r:blip="" zOrderOff="16">
                <dgm:adjLst/>
              </dgm:shape>
            </dgm:if>
            <dgm:else name="Name49">
              <dgm:shape xmlns:r="http://schemas.openxmlformats.org/officeDocument/2006/relationships" type="leftCircularArrow" r:blip="" zOrderOff="16">
                <dgm:adjLst/>
              </dgm:shape>
            </dgm:else>
          </dgm:choose>
          <dgm:presOf/>
          <dgm:constrLst/>
          <dgm:ruleLst/>
        </dgm:layoutNode>
      </dgm:if>
      <dgm:else name="Name50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svg>
</file>

<file path=ppt/media/image28.png>
</file>

<file path=ppt/media/image29.png>
</file>

<file path=ppt/media/image3.png>
</file>

<file path=ppt/media/image30.gif>
</file>

<file path=ppt/media/image31.gif>
</file>

<file path=ppt/media/image32.png>
</file>

<file path=ppt/media/image33.jpeg>
</file>

<file path=ppt/media/image34.jpeg>
</file>

<file path=ppt/media/image35.gif>
</file>

<file path=ppt/media/image36.gif>
</file>

<file path=ppt/media/image37.jpg>
</file>

<file path=ppt/media/image38.png>
</file>

<file path=ppt/media/image39.png>
</file>

<file path=ppt/media/image4.png>
</file>

<file path=ppt/media/image40.png>
</file>

<file path=ppt/media/image41.png>
</file>

<file path=ppt/media/image42.jpeg>
</file>

<file path=ppt/media/image43.jpeg>
</file>

<file path=ppt/media/image44.png>
</file>

<file path=ppt/media/image45.gif>
</file>

<file path=ppt/media/image46.jpeg>
</file>

<file path=ppt/media/image47.gif>
</file>

<file path=ppt/media/image48.gif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6.png>
</file>

<file path=ppt/media/image7.png>
</file>

<file path=ppt/media/image8.sv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5957A7-2C19-6C43-AB00-9671C660336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193400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70" name="Google Shape;470;p1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95" name="Google Shape;495;p1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20" name="Google Shape;520;p1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p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00" name="Google Shape;700;p3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48" name="Google Shape;348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56" name="Google Shape;356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64" name="Google Shape;364;p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09" name="Google Shape;409;p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20" name="Google Shape;420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31" name="Google Shape;431;p1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38" name="Google Shape;438;p1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45" name="Google Shape;445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00 - Main Title Slide 01">
  <p:cSld name="Title, Subtitle, &amp; Bullets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>
            <a:spLocks noGrp="1"/>
          </p:cNvSpPr>
          <p:nvPr>
            <p:ph type="pic" idx="2"/>
          </p:nvPr>
        </p:nvSpPr>
        <p:spPr>
          <a:xfrm>
            <a:off x="15187550" y="3657275"/>
            <a:ext cx="6610500" cy="66105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4290600" y="4712550"/>
            <a:ext cx="9529500" cy="29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500"/>
              <a:buFont typeface="Open Sans Medium"/>
              <a:buNone/>
              <a:defRPr sz="85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500"/>
              <a:buFont typeface="Open Sans Medium"/>
              <a:buNone/>
              <a:defRPr sz="85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500"/>
              <a:buFont typeface="Open Sans Medium"/>
              <a:buNone/>
              <a:defRPr sz="85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500"/>
              <a:buFont typeface="Open Sans Medium"/>
              <a:buNone/>
              <a:defRPr sz="85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500"/>
              <a:buFont typeface="Open Sans Medium"/>
              <a:buNone/>
              <a:defRPr sz="85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500"/>
              <a:buFont typeface="Open Sans Medium"/>
              <a:buNone/>
              <a:defRPr sz="85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500"/>
              <a:buFont typeface="Open Sans Medium"/>
              <a:buNone/>
              <a:defRPr sz="85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500"/>
              <a:buFont typeface="Open Sans Medium"/>
              <a:buNone/>
              <a:defRPr sz="85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500"/>
              <a:buFont typeface="Open Sans Medium"/>
              <a:buNone/>
              <a:defRPr sz="85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4501900" y="7714750"/>
            <a:ext cx="9870900" cy="89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8EAFE"/>
              </a:buClr>
              <a:buSzPts val="4800"/>
              <a:buFont typeface="Open Sans"/>
              <a:buNone/>
              <a:defRPr>
                <a:solidFill>
                  <a:srgbClr val="B8EAFE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8EAFE"/>
              </a:buClr>
              <a:buSzPts val="4800"/>
              <a:buFont typeface="Open Sans"/>
              <a:buNone/>
              <a:defRPr>
                <a:solidFill>
                  <a:srgbClr val="B8EAFE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8EAFE"/>
              </a:buClr>
              <a:buSzPts val="3600"/>
              <a:buFont typeface="Open Sans"/>
              <a:buNone/>
              <a:defRPr>
                <a:solidFill>
                  <a:srgbClr val="B8EAFE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8EAFE"/>
              </a:buClr>
              <a:buSzPts val="3600"/>
              <a:buFont typeface="Open Sans"/>
              <a:buNone/>
              <a:defRPr>
                <a:solidFill>
                  <a:srgbClr val="B8EAFE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8EAFE"/>
              </a:buClr>
              <a:buSzPts val="3000"/>
              <a:buFont typeface="Open Sans"/>
              <a:buNone/>
              <a:defRPr>
                <a:solidFill>
                  <a:srgbClr val="B8EAFE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8EAFE"/>
              </a:buClr>
              <a:buSzPts val="3000"/>
              <a:buFont typeface="Open Sans"/>
              <a:buNone/>
              <a:defRPr>
                <a:solidFill>
                  <a:srgbClr val="B8EAFE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8EAFE"/>
              </a:buClr>
              <a:buSzPts val="3000"/>
              <a:buFont typeface="Open Sans"/>
              <a:buNone/>
              <a:defRPr>
                <a:solidFill>
                  <a:srgbClr val="B8EAFE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8EAFE"/>
              </a:buClr>
              <a:buSzPts val="3000"/>
              <a:buFont typeface="Open Sans"/>
              <a:buNone/>
              <a:defRPr>
                <a:solidFill>
                  <a:srgbClr val="B8EAFE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8EAFE"/>
              </a:buClr>
              <a:buSzPts val="3000"/>
              <a:buFont typeface="Open Sans"/>
              <a:buNone/>
              <a:defRPr>
                <a:solidFill>
                  <a:srgbClr val="B8EAFE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 - Blue 2">
  <p:cSld name="Quote_3_3">
    <p:bg>
      <p:bgPr>
        <a:solidFill>
          <a:srgbClr val="0468D7"/>
        </a:solidFill>
        <a:effectLst/>
      </p:bgPr>
    </p:bg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8"/>
          <p:cNvSpPr/>
          <p:nvPr/>
        </p:nvSpPr>
        <p:spPr>
          <a:xfrm rot="10800000">
            <a:off x="20238849" y="8393628"/>
            <a:ext cx="3128100" cy="3128100"/>
          </a:xfrm>
          <a:prstGeom prst="ellipse">
            <a:avLst/>
          </a:prstGeom>
          <a:solidFill>
            <a:srgbClr val="13B9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10AA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2" name="Google Shape;302;p38"/>
          <p:cNvSpPr/>
          <p:nvPr/>
        </p:nvSpPr>
        <p:spPr>
          <a:xfrm rot="10800000">
            <a:off x="1501925" y="1037700"/>
            <a:ext cx="3900900" cy="3900900"/>
          </a:xfrm>
          <a:prstGeom prst="ellipse">
            <a:avLst/>
          </a:prstGeom>
          <a:solidFill>
            <a:srgbClr val="13B9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Google Shape;303;p38"/>
          <p:cNvSpPr txBox="1">
            <a:spLocks noGrp="1"/>
          </p:cNvSpPr>
          <p:nvPr>
            <p:ph type="title"/>
          </p:nvPr>
        </p:nvSpPr>
        <p:spPr>
          <a:xfrm>
            <a:off x="0" y="4642350"/>
            <a:ext cx="24384000" cy="24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Open Sans SemiBold"/>
              <a:buNone/>
              <a:defRPr>
                <a:solidFill>
                  <a:schemeClr val="l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Open Sans Medium"/>
              <a:buNone/>
              <a:defRPr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Open Sans Medium"/>
              <a:buNone/>
              <a:defRPr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Open Sans Medium"/>
              <a:buNone/>
              <a:defRPr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Open Sans Medium"/>
              <a:buNone/>
              <a:defRPr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Open Sans Medium"/>
              <a:buNone/>
              <a:defRPr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Open Sans Medium"/>
              <a:buNone/>
              <a:defRPr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Open Sans Medium"/>
              <a:buNone/>
              <a:defRPr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Open Sans Medium"/>
              <a:buNone/>
              <a:defRPr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9pPr>
          </a:lstStyle>
          <a:p>
            <a:endParaRPr/>
          </a:p>
        </p:txBody>
      </p:sp>
      <p:sp>
        <p:nvSpPr>
          <p:cNvPr id="304" name="Google Shape;304;p38"/>
          <p:cNvSpPr txBox="1">
            <a:spLocks noGrp="1"/>
          </p:cNvSpPr>
          <p:nvPr>
            <p:ph type="subTitle" idx="1"/>
          </p:nvPr>
        </p:nvSpPr>
        <p:spPr>
          <a:xfrm>
            <a:off x="75" y="7220200"/>
            <a:ext cx="24384000" cy="18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59C"/>
              </a:buClr>
              <a:buSzPts val="3700"/>
              <a:buFont typeface="Open Sans"/>
              <a:buNone/>
              <a:defRPr sz="3700" i="1">
                <a:solidFill>
                  <a:srgbClr val="FFF59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59C"/>
              </a:buClr>
              <a:buSzPts val="3700"/>
              <a:buFont typeface="Open Sans"/>
              <a:buNone/>
              <a:defRPr sz="3700" i="1">
                <a:solidFill>
                  <a:srgbClr val="FFF59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59C"/>
              </a:buClr>
              <a:buSzPts val="2500"/>
              <a:buFont typeface="Open Sans"/>
              <a:buNone/>
              <a:defRPr sz="2500" i="1">
                <a:solidFill>
                  <a:srgbClr val="FFF59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59C"/>
              </a:buClr>
              <a:buSzPts val="2500"/>
              <a:buFont typeface="Open Sans"/>
              <a:buNone/>
              <a:defRPr sz="2500" i="1">
                <a:solidFill>
                  <a:srgbClr val="FFF59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59C"/>
              </a:buClr>
              <a:buSzPts val="1900"/>
              <a:buFont typeface="Open Sans"/>
              <a:buNone/>
              <a:defRPr sz="1900" i="1">
                <a:solidFill>
                  <a:srgbClr val="FFF59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59C"/>
              </a:buClr>
              <a:buSzPts val="1900"/>
              <a:buFont typeface="Open Sans"/>
              <a:buNone/>
              <a:defRPr sz="1900" i="1">
                <a:solidFill>
                  <a:srgbClr val="FFF59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59C"/>
              </a:buClr>
              <a:buSzPts val="1900"/>
              <a:buFont typeface="Open Sans"/>
              <a:buNone/>
              <a:defRPr sz="1900" i="1">
                <a:solidFill>
                  <a:srgbClr val="FFF59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59C"/>
              </a:buClr>
              <a:buSzPts val="1900"/>
              <a:buFont typeface="Open Sans"/>
              <a:buNone/>
              <a:defRPr sz="1900" i="1">
                <a:solidFill>
                  <a:srgbClr val="FFF59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59C"/>
              </a:buClr>
              <a:buSzPts val="1900"/>
              <a:buFont typeface="Open Sans"/>
              <a:buNone/>
              <a:defRPr sz="1900" i="1">
                <a:solidFill>
                  <a:srgbClr val="FFF59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05" name="Google Shape;305;p38"/>
          <p:cNvSpPr/>
          <p:nvPr/>
        </p:nvSpPr>
        <p:spPr>
          <a:xfrm rot="-5400000" flipH="1">
            <a:off x="5152091" y="9231264"/>
            <a:ext cx="2991393" cy="5980173"/>
          </a:xfrm>
          <a:custGeom>
            <a:avLst/>
            <a:gdLst/>
            <a:ahLst/>
            <a:cxnLst/>
            <a:rect l="l" t="t" r="r" b="b"/>
            <a:pathLst>
              <a:path w="522514" h="1045028" extrusionOk="0">
                <a:moveTo>
                  <a:pt x="522514" y="0"/>
                </a:moveTo>
                <a:lnTo>
                  <a:pt x="522514" y="1045028"/>
                </a:lnTo>
                <a:cubicBezTo>
                  <a:pt x="233937" y="1045028"/>
                  <a:pt x="0" y="811091"/>
                  <a:pt x="0" y="522514"/>
                </a:cubicBezTo>
                <a:cubicBezTo>
                  <a:pt x="0" y="233937"/>
                  <a:pt x="233937" y="0"/>
                  <a:pt x="522514" y="0"/>
                </a:cubicBezTo>
                <a:close/>
              </a:path>
            </a:pathLst>
          </a:custGeom>
          <a:solidFill>
            <a:srgbClr val="B6E8FD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06" name="Google Shape;306;p38"/>
          <p:cNvSpPr/>
          <p:nvPr/>
        </p:nvSpPr>
        <p:spPr>
          <a:xfrm rot="10800000" flipH="1">
            <a:off x="19840900" y="1412"/>
            <a:ext cx="4542990" cy="4542990"/>
          </a:xfrm>
          <a:custGeom>
            <a:avLst/>
            <a:gdLst/>
            <a:ahLst/>
            <a:cxnLst/>
            <a:rect l="l" t="t" r="r" b="b"/>
            <a:pathLst>
              <a:path w="1585686" h="1585686" extrusionOk="0">
                <a:moveTo>
                  <a:pt x="1585686" y="0"/>
                </a:moveTo>
                <a:lnTo>
                  <a:pt x="1585686" y="1585686"/>
                </a:lnTo>
                <a:lnTo>
                  <a:pt x="0" y="1585686"/>
                </a:lnTo>
                <a:cubicBezTo>
                  <a:pt x="0" y="709934"/>
                  <a:pt x="709934" y="0"/>
                  <a:pt x="1585686" y="0"/>
                </a:cubicBezTo>
                <a:close/>
              </a:path>
            </a:pathLst>
          </a:custGeom>
          <a:solidFill>
            <a:srgbClr val="B6E8FD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07" name="Google Shape;307;p38"/>
          <p:cNvSpPr/>
          <p:nvPr/>
        </p:nvSpPr>
        <p:spPr>
          <a:xfrm>
            <a:off x="536500" y="11961225"/>
            <a:ext cx="2164200" cy="1234200"/>
          </a:xfrm>
          <a:prstGeom prst="roundRect">
            <a:avLst>
              <a:gd name="adj" fmla="val 967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8" name="Google Shape;308;p3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27666" y="12153259"/>
            <a:ext cx="1781870" cy="850134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8"/>
          <p:cNvSpPr/>
          <p:nvPr/>
        </p:nvSpPr>
        <p:spPr>
          <a:xfrm flipH="1">
            <a:off x="-391" y="7073155"/>
            <a:ext cx="953588" cy="1907176"/>
          </a:xfrm>
          <a:custGeom>
            <a:avLst/>
            <a:gdLst/>
            <a:ahLst/>
            <a:cxnLst/>
            <a:rect l="l" t="t" r="r" b="b"/>
            <a:pathLst>
              <a:path w="522514" h="1045028" extrusionOk="0">
                <a:moveTo>
                  <a:pt x="522514" y="0"/>
                </a:moveTo>
                <a:lnTo>
                  <a:pt x="522514" y="1045028"/>
                </a:lnTo>
                <a:cubicBezTo>
                  <a:pt x="233937" y="1045028"/>
                  <a:pt x="0" y="811091"/>
                  <a:pt x="0" y="522514"/>
                </a:cubicBezTo>
                <a:cubicBezTo>
                  <a:pt x="0" y="233937"/>
                  <a:pt x="233937" y="0"/>
                  <a:pt x="522514" y="0"/>
                </a:cubicBezTo>
                <a:close/>
              </a:path>
            </a:pathLst>
          </a:custGeom>
          <a:solidFill>
            <a:srgbClr val="FFF59C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10" name="Google Shape;310;p38"/>
          <p:cNvSpPr/>
          <p:nvPr/>
        </p:nvSpPr>
        <p:spPr>
          <a:xfrm rot="10800000">
            <a:off x="8654900" y="322200"/>
            <a:ext cx="1459800" cy="1479000"/>
          </a:xfrm>
          <a:prstGeom prst="ellipse">
            <a:avLst/>
          </a:prstGeom>
          <a:solidFill>
            <a:srgbClr val="FFF5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p38"/>
          <p:cNvSpPr/>
          <p:nvPr/>
        </p:nvSpPr>
        <p:spPr>
          <a:xfrm rot="10800000">
            <a:off x="14969499" y="11604253"/>
            <a:ext cx="1234200" cy="1234200"/>
          </a:xfrm>
          <a:prstGeom prst="ellipse">
            <a:avLst/>
          </a:prstGeom>
          <a:solidFill>
            <a:srgbClr val="FFF5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 - Red 1">
  <p:cSld name="Quote_3_1_1_1_1"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9"/>
          <p:cNvSpPr/>
          <p:nvPr/>
        </p:nvSpPr>
        <p:spPr>
          <a:xfrm>
            <a:off x="14417800" y="0"/>
            <a:ext cx="9966300" cy="13752000"/>
          </a:xfrm>
          <a:prstGeom prst="rect">
            <a:avLst/>
          </a:prstGeom>
          <a:solidFill>
            <a:srgbClr val="13B9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" name="Google Shape;314;p39"/>
          <p:cNvSpPr txBox="1"/>
          <p:nvPr/>
        </p:nvSpPr>
        <p:spPr>
          <a:xfrm>
            <a:off x="1160395" y="3195454"/>
            <a:ext cx="18101400" cy="27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35000" marR="0" lvl="0" indent="-2222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endParaRPr sz="5200" b="0" i="0" u="none" strike="noStrike" cap="non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15" name="Google Shape;315;p39"/>
          <p:cNvSpPr txBox="1">
            <a:spLocks noGrp="1"/>
          </p:cNvSpPr>
          <p:nvPr>
            <p:ph type="body" idx="1"/>
          </p:nvPr>
        </p:nvSpPr>
        <p:spPr>
          <a:xfrm>
            <a:off x="1203350" y="4249150"/>
            <a:ext cx="9818700" cy="77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482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2B59"/>
              </a:buClr>
              <a:buSzPts val="4000"/>
              <a:buFont typeface="Open Sans"/>
              <a:buChar char="●"/>
              <a:defRPr sz="4000">
                <a:solidFill>
                  <a:srgbClr val="042B59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482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2B59"/>
              </a:buClr>
              <a:buSzPts val="4000"/>
              <a:buFont typeface="Open Sans"/>
              <a:buChar char="○"/>
              <a:defRPr sz="4000">
                <a:solidFill>
                  <a:srgbClr val="042B59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406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2B59"/>
              </a:buClr>
              <a:buSzPts val="2800"/>
              <a:buFont typeface="Open Sans"/>
              <a:buChar char="■"/>
              <a:defRPr sz="2800">
                <a:solidFill>
                  <a:srgbClr val="042B59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406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2B59"/>
              </a:buClr>
              <a:buSzPts val="2800"/>
              <a:buFont typeface="Open Sans"/>
              <a:buChar char="●"/>
              <a:defRPr sz="2800">
                <a:solidFill>
                  <a:srgbClr val="042B59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683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2B59"/>
              </a:buClr>
              <a:buSzPts val="2200"/>
              <a:buFont typeface="Open Sans"/>
              <a:buChar char="○"/>
              <a:defRPr sz="2200">
                <a:solidFill>
                  <a:srgbClr val="042B59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683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2B59"/>
              </a:buClr>
              <a:buSzPts val="2200"/>
              <a:buFont typeface="Open Sans"/>
              <a:buChar char="■"/>
              <a:defRPr sz="2200">
                <a:solidFill>
                  <a:srgbClr val="042B59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683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2B59"/>
              </a:buClr>
              <a:buSzPts val="2200"/>
              <a:buFont typeface="Open Sans"/>
              <a:buChar char="●"/>
              <a:defRPr sz="2200">
                <a:solidFill>
                  <a:srgbClr val="042B59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683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2B59"/>
              </a:buClr>
              <a:buSzPts val="2200"/>
              <a:buFont typeface="Open Sans"/>
              <a:buChar char="○"/>
              <a:defRPr sz="2200">
                <a:solidFill>
                  <a:srgbClr val="042B59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683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2B59"/>
              </a:buClr>
              <a:buSzPts val="2200"/>
              <a:buFont typeface="Open Sans"/>
              <a:buChar char="■"/>
              <a:defRPr sz="2200">
                <a:solidFill>
                  <a:srgbClr val="042B59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16" name="Google Shape;316;p39"/>
          <p:cNvSpPr txBox="1">
            <a:spLocks noGrp="1"/>
          </p:cNvSpPr>
          <p:nvPr>
            <p:ph type="title"/>
          </p:nvPr>
        </p:nvSpPr>
        <p:spPr>
          <a:xfrm>
            <a:off x="927050" y="1290125"/>
            <a:ext cx="12403200" cy="20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8000">
                <a:solidFill>
                  <a:srgbClr val="042B59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8000">
                <a:solidFill>
                  <a:srgbClr val="042B59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8000">
                <a:solidFill>
                  <a:srgbClr val="042B59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8000">
                <a:solidFill>
                  <a:srgbClr val="042B59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8000">
                <a:solidFill>
                  <a:srgbClr val="042B59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8000">
                <a:solidFill>
                  <a:srgbClr val="042B59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8000">
                <a:solidFill>
                  <a:srgbClr val="042B59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8000">
                <a:solidFill>
                  <a:srgbClr val="042B59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8000">
                <a:solidFill>
                  <a:srgbClr val="042B59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9pPr>
          </a:lstStyle>
          <a:p>
            <a:endParaRPr/>
          </a:p>
        </p:txBody>
      </p:sp>
      <p:sp>
        <p:nvSpPr>
          <p:cNvPr id="317" name="Google Shape;317;p39"/>
          <p:cNvSpPr txBox="1">
            <a:spLocks noGrp="1"/>
          </p:cNvSpPr>
          <p:nvPr>
            <p:ph type="subTitle" idx="2"/>
          </p:nvPr>
        </p:nvSpPr>
        <p:spPr>
          <a:xfrm>
            <a:off x="1127150" y="3035275"/>
            <a:ext cx="11396400" cy="136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rgbClr val="0267D6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solidFill>
                  <a:srgbClr val="0267D6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rgbClr val="0267D6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rgbClr val="0267D6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rgbClr val="0267D6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rgbClr val="0267D6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rgbClr val="0267D6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rgbClr val="0267D6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rgbClr val="0267D6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pic>
        <p:nvPicPr>
          <p:cNvPr id="318" name="Google Shape;318;p39"/>
          <p:cNvPicPr preferRelativeResize="0"/>
          <p:nvPr/>
        </p:nvPicPr>
        <p:blipFill rotWithShape="1">
          <a:blip r:embed="rId2">
            <a:alphaModFix/>
          </a:blip>
          <a:srcRect l="23054" t="-1121" r="22876" b="22720"/>
          <a:stretch/>
        </p:blipFill>
        <p:spPr>
          <a:xfrm>
            <a:off x="14962425" y="635200"/>
            <a:ext cx="9021897" cy="13080798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p39"/>
          <p:cNvSpPr/>
          <p:nvPr/>
        </p:nvSpPr>
        <p:spPr>
          <a:xfrm>
            <a:off x="16084075" y="2965000"/>
            <a:ext cx="6770400" cy="10750800"/>
          </a:xfrm>
          <a:prstGeom prst="rect">
            <a:avLst/>
          </a:prstGeom>
          <a:solidFill>
            <a:srgbClr val="042B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0" name="Google Shape;320;p39"/>
          <p:cNvSpPr/>
          <p:nvPr/>
        </p:nvSpPr>
        <p:spPr>
          <a:xfrm>
            <a:off x="536500" y="11961225"/>
            <a:ext cx="2164200" cy="1234200"/>
          </a:xfrm>
          <a:prstGeom prst="roundRect">
            <a:avLst>
              <a:gd name="adj" fmla="val 967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21" name="Google Shape;321;p3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27666" y="12153259"/>
            <a:ext cx="1781870" cy="8501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40"/>
          <p:cNvSpPr txBox="1">
            <a:spLocks noGrp="1"/>
          </p:cNvSpPr>
          <p:nvPr>
            <p:ph type="ctrTitle"/>
          </p:nvPr>
        </p:nvSpPr>
        <p:spPr>
          <a:xfrm>
            <a:off x="831222" y="1985533"/>
            <a:ext cx="22721700" cy="54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900"/>
              <a:buFont typeface="Open Sans"/>
              <a:buNone/>
              <a:defRPr sz="13900">
                <a:latin typeface="Open Sans"/>
                <a:ea typeface="Open Sans"/>
                <a:cs typeface="Open Sans"/>
                <a:sym typeface="Open Sa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900"/>
              <a:buFont typeface="Open Sans"/>
              <a:buNone/>
              <a:defRPr sz="13900">
                <a:latin typeface="Open Sans"/>
                <a:ea typeface="Open Sans"/>
                <a:cs typeface="Open Sans"/>
                <a:sym typeface="Open Sa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900"/>
              <a:buFont typeface="Open Sans"/>
              <a:buNone/>
              <a:defRPr sz="13900">
                <a:latin typeface="Open Sans"/>
                <a:ea typeface="Open Sans"/>
                <a:cs typeface="Open Sans"/>
                <a:sym typeface="Open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900"/>
              <a:buFont typeface="Open Sans"/>
              <a:buNone/>
              <a:defRPr sz="13900">
                <a:latin typeface="Open Sans"/>
                <a:ea typeface="Open Sans"/>
                <a:cs typeface="Open Sans"/>
                <a:sym typeface="Open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900"/>
              <a:buFont typeface="Open Sans"/>
              <a:buNone/>
              <a:defRPr sz="13900">
                <a:latin typeface="Open Sans"/>
                <a:ea typeface="Open Sans"/>
                <a:cs typeface="Open Sans"/>
                <a:sym typeface="Open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900"/>
              <a:buFont typeface="Open Sans"/>
              <a:buNone/>
              <a:defRPr sz="13900">
                <a:latin typeface="Open Sans"/>
                <a:ea typeface="Open Sans"/>
                <a:cs typeface="Open Sans"/>
                <a:sym typeface="Open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900"/>
              <a:buFont typeface="Open Sans"/>
              <a:buNone/>
              <a:defRPr sz="13900">
                <a:latin typeface="Open Sans"/>
                <a:ea typeface="Open Sans"/>
                <a:cs typeface="Open Sans"/>
                <a:sym typeface="Open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900"/>
              <a:buFont typeface="Open Sans"/>
              <a:buNone/>
              <a:defRPr sz="13900"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24" name="Google Shape;324;p40"/>
          <p:cNvSpPr txBox="1">
            <a:spLocks noGrp="1"/>
          </p:cNvSpPr>
          <p:nvPr>
            <p:ph type="subTitle" idx="1"/>
          </p:nvPr>
        </p:nvSpPr>
        <p:spPr>
          <a:xfrm>
            <a:off x="831200" y="7557667"/>
            <a:ext cx="22721700" cy="21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9pPr>
          </a:lstStyle>
          <a:p>
            <a:endParaRPr/>
          </a:p>
        </p:txBody>
      </p:sp>
      <p:sp>
        <p:nvSpPr>
          <p:cNvPr id="325" name="Google Shape;325;p40"/>
          <p:cNvSpPr txBox="1">
            <a:spLocks noGrp="1"/>
          </p:cNvSpPr>
          <p:nvPr>
            <p:ph type="sldNum" idx="12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26" name="Google Shape;326;p40"/>
          <p:cNvSpPr/>
          <p:nvPr/>
        </p:nvSpPr>
        <p:spPr>
          <a:xfrm>
            <a:off x="536500" y="11961225"/>
            <a:ext cx="2164200" cy="1234200"/>
          </a:xfrm>
          <a:prstGeom prst="roundRect">
            <a:avLst>
              <a:gd name="adj" fmla="val 967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27" name="Google Shape;327;p4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27666" y="12153259"/>
            <a:ext cx="1781870" cy="8501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hite K1 Blank 1">
  <p:cSld name="TITLE_5_1_2_1_2_2"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41"/>
          <p:cNvSpPr/>
          <p:nvPr/>
        </p:nvSpPr>
        <p:spPr>
          <a:xfrm>
            <a:off x="536500" y="11961225"/>
            <a:ext cx="2164200" cy="1234200"/>
          </a:xfrm>
          <a:prstGeom prst="roundRect">
            <a:avLst>
              <a:gd name="adj" fmla="val 967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0" name="Google Shape;330;p4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27666" y="12153259"/>
            <a:ext cx="1781870" cy="8501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CC01D1-BB8B-414F-910B-4868401C94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8000" y="2244726"/>
            <a:ext cx="18288000" cy="4775200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8614B1-4287-8E42-8D75-1195073AB3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8000" y="7204076"/>
            <a:ext cx="18288000" cy="3311524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5F56C6-7C3E-6C40-983D-312C82087B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7470F1-AD38-B940-96D0-9F2A6022AFE0}" type="datetimeFigureOut">
              <a:rPr lang="en-US" smtClean="0"/>
              <a:t>12/17/22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3FF6BA-4615-DB4B-837B-11C2CAE093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77200" y="12712701"/>
            <a:ext cx="8229600" cy="730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A6E11E-9ADB-CD4B-BDFB-AF81BDED1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6C5D8-E6C1-FA4F-AF68-D6BA080735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469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6F78B-5FA7-0140-94BB-80041C052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B8F7A-CD3C-E348-833C-CEE491CCBD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772687-2879-AF4E-BD30-DE7EEBAE5F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280954-53BF-3448-925E-5D353658EB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77200" y="12712701"/>
            <a:ext cx="8229600" cy="730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0E9690-BC31-A24A-9400-0AAAC9F7F4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8564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3D030-FEC3-5545-B72D-3233AEADDE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3700" y="3419477"/>
            <a:ext cx="21031200" cy="5705474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C23B0A-0063-8845-86F6-CD183EA724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63700" y="9178927"/>
            <a:ext cx="21031200" cy="3000374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E5A349-82E8-2C4E-AC2A-7BF8E740CC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12C788-1019-D64B-864E-9EC2FC5EB2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77200" y="12712701"/>
            <a:ext cx="8229600" cy="730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A3725C-C41E-0743-837E-73C8D0FFC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5637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C243D-7010-3448-8208-25AD647B0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1227D2-4A17-F24F-855A-1C1F5CD139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76400" y="3651250"/>
            <a:ext cx="10363200" cy="870267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22F3C6-187A-C048-B8ED-EAF333A98E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344400" y="3651250"/>
            <a:ext cx="10363200" cy="870267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88755C-7029-9443-86AB-3208FED19C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12/17/22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EFB005-A626-434B-9339-50DDA5C51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77200" y="12712701"/>
            <a:ext cx="8229600" cy="730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311844-F308-0543-96AE-2B28B9758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20711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F258C-EBF5-4C46-9CA2-91B278B7ED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6" y="730251"/>
            <a:ext cx="21031200" cy="2651126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9F37E7-6488-BD41-A39C-BE0F515343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79577" y="3362326"/>
            <a:ext cx="10315574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C3B286-C3CC-4E48-A120-DF827BC535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679577" y="5010150"/>
            <a:ext cx="10315574" cy="736917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BDBD10-47C1-D74B-9E7C-6ACD023B37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2344400" y="3362326"/>
            <a:ext cx="10366376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99F524-C4C7-9342-98FF-96788AB7A2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2344400" y="5010150"/>
            <a:ext cx="10366376" cy="736917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231C0F-91A0-EF4A-8D3F-33DAC793A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12/17/22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58859EF-F585-5C4C-AD21-1468BDD133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77200" y="12712701"/>
            <a:ext cx="8229600" cy="730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6C5C162-C278-EA49-92A9-BF16181BC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55185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3B62C2-DB22-C548-AD5C-1B58C87F61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86F755-B676-DB46-B89C-5ECC93009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12/17/22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BC14E1-ED86-3344-9184-FF1772CD99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77200" y="12712701"/>
            <a:ext cx="8229600" cy="730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B959E8-D938-FC4A-8969-1AE50F23B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5912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- Red">
  <p:cSld name="Title, Subtitle, &amp; Bullets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>
            <a:spLocks noGrp="1"/>
          </p:cNvSpPr>
          <p:nvPr>
            <p:ph type="pic" idx="2"/>
          </p:nvPr>
        </p:nvSpPr>
        <p:spPr>
          <a:xfrm>
            <a:off x="15187550" y="3657275"/>
            <a:ext cx="6610500" cy="66105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290600" y="4712550"/>
            <a:ext cx="9529500" cy="29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500"/>
              <a:buFont typeface="Open Sans Medium"/>
              <a:buNone/>
              <a:defRPr sz="85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500"/>
              <a:buFont typeface="Open Sans Medium"/>
              <a:buNone/>
              <a:defRPr sz="85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500"/>
              <a:buFont typeface="Open Sans Medium"/>
              <a:buNone/>
              <a:defRPr sz="85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500"/>
              <a:buFont typeface="Open Sans Medium"/>
              <a:buNone/>
              <a:defRPr sz="85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500"/>
              <a:buFont typeface="Open Sans Medium"/>
              <a:buNone/>
              <a:defRPr sz="85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500"/>
              <a:buFont typeface="Open Sans Medium"/>
              <a:buNone/>
              <a:defRPr sz="85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500"/>
              <a:buFont typeface="Open Sans Medium"/>
              <a:buNone/>
              <a:defRPr sz="85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500"/>
              <a:buFont typeface="Open Sans Medium"/>
              <a:buNone/>
              <a:defRPr sz="85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500"/>
              <a:buFont typeface="Open Sans Medium"/>
              <a:buNone/>
              <a:defRPr sz="85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subTitle" idx="1"/>
          </p:nvPr>
        </p:nvSpPr>
        <p:spPr>
          <a:xfrm>
            <a:off x="4501900" y="7638550"/>
            <a:ext cx="9870900" cy="89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1E3C"/>
              </a:buClr>
              <a:buSzPts val="4800"/>
              <a:buFont typeface="Open Sans"/>
              <a:buNone/>
              <a:defRPr>
                <a:solidFill>
                  <a:srgbClr val="041E3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1E3C"/>
              </a:buClr>
              <a:buSzPts val="4800"/>
              <a:buFont typeface="Open Sans"/>
              <a:buNone/>
              <a:defRPr>
                <a:solidFill>
                  <a:srgbClr val="041E3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1E3C"/>
              </a:buClr>
              <a:buSzPts val="3600"/>
              <a:buFont typeface="Open Sans"/>
              <a:buNone/>
              <a:defRPr>
                <a:solidFill>
                  <a:srgbClr val="041E3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1E3C"/>
              </a:buClr>
              <a:buSzPts val="3600"/>
              <a:buFont typeface="Open Sans"/>
              <a:buNone/>
              <a:defRPr>
                <a:solidFill>
                  <a:srgbClr val="041E3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1E3C"/>
              </a:buClr>
              <a:buSzPts val="3000"/>
              <a:buFont typeface="Open Sans"/>
              <a:buNone/>
              <a:defRPr>
                <a:solidFill>
                  <a:srgbClr val="041E3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1E3C"/>
              </a:buClr>
              <a:buSzPts val="3000"/>
              <a:buFont typeface="Open Sans"/>
              <a:buNone/>
              <a:defRPr>
                <a:solidFill>
                  <a:srgbClr val="041E3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1E3C"/>
              </a:buClr>
              <a:buSzPts val="3000"/>
              <a:buFont typeface="Open Sans"/>
              <a:buNone/>
              <a:defRPr>
                <a:solidFill>
                  <a:srgbClr val="041E3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1E3C"/>
              </a:buClr>
              <a:buSzPts val="3000"/>
              <a:buFont typeface="Open Sans"/>
              <a:buNone/>
              <a:defRPr>
                <a:solidFill>
                  <a:srgbClr val="041E3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1E3C"/>
              </a:buClr>
              <a:buSzPts val="3000"/>
              <a:buFont typeface="Open Sans"/>
              <a:buNone/>
              <a:defRPr>
                <a:solidFill>
                  <a:srgbClr val="041E3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C524D34-0FCE-A246-8C55-00151B1FD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12/17/22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597868-6246-8846-899E-F1B60C639E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77200" y="12712701"/>
            <a:ext cx="8229600" cy="730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8D6D89-3528-4347-9262-90E7CB0BE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96878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5D78D4-132F-EE4C-81BA-060B37E34B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7" y="914400"/>
            <a:ext cx="7864474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4F4F97-70D7-2A41-91BC-D8E7F0F731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66376" y="1974851"/>
            <a:ext cx="12344400" cy="9747250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BF8E3A-A718-B44D-B003-E127E0A224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79577" y="4114800"/>
            <a:ext cx="7864474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EA93AD-32C6-4046-8E2C-66F966757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12/17/22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BFF7F7-2D52-6542-A180-54A556223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77200" y="12712701"/>
            <a:ext cx="8229600" cy="730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895CB0-15D1-FB40-815E-D8D82DF711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86819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3B6D1-00DE-DC4E-8C37-B47F8B7FE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7" y="914400"/>
            <a:ext cx="7864474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94B325E-4A0B-9E42-B35A-6FCB30F709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0366376" y="1974851"/>
            <a:ext cx="12344400" cy="9747250"/>
          </a:xfrm>
        </p:spPr>
        <p:txBody>
          <a:bodyPr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8657A2-06B4-874A-B2A7-3BC52EE9DB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79577" y="4114800"/>
            <a:ext cx="7864474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32525B-058E-8C49-A8D0-7DCFA03EFE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12/17/22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1C6A92-AB41-5047-9686-90B72AB36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77200" y="12712701"/>
            <a:ext cx="8229600" cy="730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64D20A-95E5-2641-813D-CBE7059CC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71400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572D2-B324-684C-87A2-26D7AACDA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C1DD9F-4E20-8441-A3C2-25D89A34CC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D26987-451F-EA40-B67E-7D0F3CE43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F5DA3-387E-9F44-BDF6-FC4D618610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77200" y="12712701"/>
            <a:ext cx="8229600" cy="730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6ECC80-87DE-5C4A-9D9A-667559BE8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4037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A3AF04A-35A4-3348-80FB-3CFE4FFC6C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7449800" y="730250"/>
            <a:ext cx="5257800" cy="11623676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D73980-63DC-0446-A482-209BE993CA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676400" y="730250"/>
            <a:ext cx="15468600" cy="11623676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A66F83-16E4-C34B-9C89-DE2A42800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8FC401-1C3B-BC4F-91B8-3AEAD82681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77200" y="12712701"/>
            <a:ext cx="8229600" cy="730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F480F7-B07B-9B48-86D6-B7235BDFC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96419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18299" y="779681"/>
            <a:ext cx="16563974" cy="5909310"/>
          </a:xfrm>
        </p:spPr>
        <p:txBody>
          <a:bodyPr anchor="t" anchorCtr="0">
            <a:normAutofit/>
          </a:bodyPr>
          <a:lstStyle>
            <a:lvl1pPr algn="l">
              <a:lnSpc>
                <a:spcPct val="100000"/>
              </a:lnSpc>
              <a:defRPr sz="1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18299" y="7073902"/>
            <a:ext cx="16563978" cy="5111748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4800">
                <a:solidFill>
                  <a:schemeClr val="tx1">
                    <a:alpha val="80000"/>
                  </a:schemeClr>
                </a:solidFill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7947-E287-4738-8C82-07CE4F01EF03}" type="datetime2">
              <a:rPr lang="en-US" smtClean="0"/>
              <a:t>Saturday, December 17, 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1224890" y="963777"/>
            <a:ext cx="2160000" cy="2525894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91440" rIns="18288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1253690" y="1657924"/>
            <a:ext cx="1080000" cy="216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91440" rIns="18288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3601604" y="4945710"/>
            <a:ext cx="720000" cy="72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91440" rIns="18288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2659905" y="9048758"/>
            <a:ext cx="3960002" cy="2727832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/>
            </a:p>
          </p:txBody>
        </p:sp>
      </p:grpSp>
    </p:spTree>
    <p:extLst>
      <p:ext uri="{BB962C8B-B14F-4D97-AF65-F5344CB8AC3E}">
        <p14:creationId xmlns:p14="http://schemas.microsoft.com/office/powerpoint/2010/main" val="85155650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1227997" y="10669496"/>
            <a:ext cx="1356270" cy="198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1724" y="1098550"/>
            <a:ext cx="22183200" cy="2664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1726" y="4226399"/>
            <a:ext cx="22180548" cy="79592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C025-CD7A-4966-867E-81CF82B15267}" type="datetime2">
              <a:rPr lang="en-US" smtClean="0"/>
              <a:t>Saturday, December 17,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90070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4644CBB8-40B8-42F8-9172-07A476341DDA}"/>
              </a:ext>
            </a:extLst>
          </p:cNvPr>
          <p:cNvGrpSpPr/>
          <p:nvPr/>
        </p:nvGrpSpPr>
        <p:grpSpPr>
          <a:xfrm>
            <a:off x="712963" y="1758014"/>
            <a:ext cx="1468514" cy="1521012"/>
            <a:chOff x="5243759" y="1363788"/>
            <a:chExt cx="734257" cy="760506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35CE073E-302A-4AA7-98C7-8667DDDCFA18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/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4FD1AE2F-DD70-4E93-B905-E052A23F0B1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/>
            </a:p>
          </p:txBody>
        </p:sp>
        <p:sp>
          <p:nvSpPr>
            <p:cNvPr id="51" name="Freeform 8">
              <a:extLst>
                <a:ext uri="{FF2B5EF4-FFF2-40B4-BE49-F238E27FC236}">
                  <a16:creationId xmlns:a16="http://schemas.microsoft.com/office/drawing/2014/main" id="{E8D529E5-8838-47F0-98A4-2D46F11E499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5DA2564-D3DB-48AD-83F0-6CC6B5743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7126" y="948691"/>
            <a:ext cx="22155148" cy="5909310"/>
          </a:xfrm>
        </p:spPr>
        <p:txBody>
          <a:bodyPr vert="horz" wrap="square" lIns="0" tIns="0" rIns="0" bIns="0" rtlCol="0" anchor="b" anchorCtr="0">
            <a:normAutofit/>
          </a:bodyPr>
          <a:lstStyle>
            <a:lvl1pPr>
              <a:defRPr lang="en-US" sz="128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09929-0719-4517-94D6-FDF7F99E70F6}" type="datetime2">
              <a:rPr lang="en-US" smtClean="0"/>
              <a:t>Saturday, December 17,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EEA752-36DA-440B-8747-0EB291408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32542" y="7259545"/>
            <a:ext cx="22149732" cy="5357906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4800">
                <a:solidFill>
                  <a:schemeClr val="tx1">
                    <a:alpha val="80000"/>
                  </a:schemeClr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BCC02B0-8581-4752-B7BC-3CE1EF17B9F7}"/>
              </a:ext>
            </a:extLst>
          </p:cNvPr>
          <p:cNvSpPr>
            <a:spLocks noChangeAspect="1"/>
          </p:cNvSpPr>
          <p:nvPr/>
        </p:nvSpPr>
        <p:spPr>
          <a:xfrm rot="18900000">
            <a:off x="22418264" y="8896379"/>
            <a:ext cx="1998400" cy="2525894"/>
          </a:xfrm>
          <a:custGeom>
            <a:avLst/>
            <a:gdLst>
              <a:gd name="connsiteX0" fmla="*/ 540000 w 999200"/>
              <a:gd name="connsiteY0" fmla="*/ 0 h 1262947"/>
              <a:gd name="connsiteX1" fmla="*/ 999200 w 999200"/>
              <a:gd name="connsiteY1" fmla="*/ 815317 h 1262947"/>
              <a:gd name="connsiteX2" fmla="*/ 552185 w 999200"/>
              <a:gd name="connsiteY2" fmla="*/ 1262333 h 1262947"/>
              <a:gd name="connsiteX3" fmla="*/ 540000 w 999200"/>
              <a:gd name="connsiteY3" fmla="*/ 1262947 h 1262947"/>
              <a:gd name="connsiteX4" fmla="*/ 0 w 999200"/>
              <a:gd name="connsiteY4" fmla="*/ 992947 h 1262947"/>
              <a:gd name="connsiteX5" fmla="*/ 10971 w 999200"/>
              <a:gd name="connsiteY5" fmla="*/ 938533 h 1262947"/>
              <a:gd name="connsiteX6" fmla="*/ 15626 w 999200"/>
              <a:gd name="connsiteY6" fmla="*/ 931034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9200" h="1262947">
                <a:moveTo>
                  <a:pt x="540000" y="0"/>
                </a:moveTo>
                <a:lnTo>
                  <a:pt x="999200" y="815317"/>
                </a:lnTo>
                <a:lnTo>
                  <a:pt x="552185" y="1262333"/>
                </a:lnTo>
                <a:lnTo>
                  <a:pt x="540000" y="1262947"/>
                </a:ln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10200000" scaled="0"/>
          </a:gradFill>
          <a:ln>
            <a:noFill/>
          </a:ln>
          <a:effectLst>
            <a:innerShdw blurRad="254000" dist="101600" dir="42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91440" rIns="18288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EA0FF4DB-8180-4D26-AEAE-7ECDB670F71D}"/>
              </a:ext>
            </a:extLst>
          </p:cNvPr>
          <p:cNvSpPr/>
          <p:nvPr/>
        </p:nvSpPr>
        <p:spPr>
          <a:xfrm rot="2700000">
            <a:off x="23373874" y="9707032"/>
            <a:ext cx="1080000" cy="1956568"/>
          </a:xfrm>
          <a:custGeom>
            <a:avLst/>
            <a:gdLst>
              <a:gd name="connsiteX0" fmla="*/ 113288 w 540000"/>
              <a:gd name="connsiteY0" fmla="*/ 0 h 978284"/>
              <a:gd name="connsiteX1" fmla="*/ 539386 w 540000"/>
              <a:gd name="connsiteY1" fmla="*/ 426099 h 978284"/>
              <a:gd name="connsiteX2" fmla="*/ 540000 w 540000"/>
              <a:gd name="connsiteY2" fmla="*/ 438284 h 978284"/>
              <a:gd name="connsiteX3" fmla="*/ 270000 w 540000"/>
              <a:gd name="connsiteY3" fmla="*/ 978284 h 978284"/>
              <a:gd name="connsiteX4" fmla="*/ 0 w 540000"/>
              <a:gd name="connsiteY4" fmla="*/ 438284 h 978284"/>
              <a:gd name="connsiteX5" fmla="*/ 79081 w 540000"/>
              <a:gd name="connsiteY5" fmla="*/ 56446 h 978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0000" h="978284">
                <a:moveTo>
                  <a:pt x="113288" y="0"/>
                </a:moveTo>
                <a:lnTo>
                  <a:pt x="539386" y="426099"/>
                </a:lnTo>
                <a:lnTo>
                  <a:pt x="540000" y="438284"/>
                </a:lnTo>
                <a:cubicBezTo>
                  <a:pt x="540000" y="736518"/>
                  <a:pt x="419117" y="978284"/>
                  <a:pt x="270000" y="978284"/>
                </a:cubicBezTo>
                <a:cubicBezTo>
                  <a:pt x="120883" y="978284"/>
                  <a:pt x="0" y="736518"/>
                  <a:pt x="0" y="438284"/>
                </a:cubicBezTo>
                <a:cubicBezTo>
                  <a:pt x="0" y="289167"/>
                  <a:pt x="30220" y="154167"/>
                  <a:pt x="79081" y="56446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91440" rIns="18288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353216835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22139728" y="666750"/>
            <a:ext cx="720000" cy="72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91440" rIns="18288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663572" y="11056396"/>
            <a:ext cx="1262948" cy="13356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1726" y="1098550"/>
            <a:ext cx="22180548" cy="266400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01724" y="4194350"/>
            <a:ext cx="10871200" cy="7991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411076" y="4194350"/>
            <a:ext cx="10871200" cy="7991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95673-5512-4AAA-9AEB-E00C61EC65D5}" type="datetime2">
              <a:rPr lang="en-US" smtClean="0"/>
              <a:t>Saturday, December 17,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7039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22183224" y="11786932"/>
            <a:ext cx="720000" cy="72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91440" rIns="18288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22903225" y="11655756"/>
            <a:ext cx="758098" cy="72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1725" y="1098550"/>
            <a:ext cx="22195102" cy="2664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64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01728" y="3762550"/>
            <a:ext cx="10874372" cy="1070708"/>
          </a:xfrm>
        </p:spPr>
        <p:txBody>
          <a:bodyPr anchor="b">
            <a:normAutofit/>
          </a:bodyPr>
          <a:lstStyle>
            <a:lvl1pPr marL="0" indent="0">
              <a:buNone/>
              <a:defRPr sz="2800" b="0" cap="all" spc="400" baseline="0">
                <a:solidFill>
                  <a:schemeClr val="tx1"/>
                </a:solidFill>
                <a:latin typeface="+mn-lt"/>
              </a:defRPr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01726" y="5154541"/>
            <a:ext cx="10858228" cy="703111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2424048" y="3762550"/>
            <a:ext cx="10872784" cy="1070708"/>
          </a:xfrm>
        </p:spPr>
        <p:txBody>
          <a:bodyPr vert="horz" wrap="square" lIns="0" tIns="0" rIns="0" bIns="0" rtlCol="0" anchor="b">
            <a:normAutofit/>
          </a:bodyPr>
          <a:lstStyle>
            <a:lvl1pPr>
              <a:defRPr lang="en-US" sz="2800" b="0" cap="all" spc="40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2424047" y="5154541"/>
            <a:ext cx="10872782" cy="703111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138FA-2E87-4873-8BBA-13E447C9A99A}" type="datetime2">
              <a:rPr lang="en-US" smtClean="0"/>
              <a:t>Saturday, December 17, 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2951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- Yellow">
  <p:cSld name="Title, Subtitle, &amp; Bullets_1_2_2">
    <p:bg>
      <p:bgPr>
        <a:gradFill>
          <a:gsLst>
            <a:gs pos="0">
              <a:srgbClr val="B8EAFE"/>
            </a:gs>
            <a:gs pos="100000">
              <a:srgbClr val="E7F8FF"/>
            </a:gs>
          </a:gsLst>
          <a:lin ang="18900044" scaled="0"/>
        </a:gra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5"/>
          <p:cNvPicPr preferRelativeResize="0"/>
          <p:nvPr/>
        </p:nvPicPr>
        <p:blipFill rotWithShape="1">
          <a:blip r:embed="rId2">
            <a:alphaModFix/>
          </a:blip>
          <a:srcRect l="9797" r="11825"/>
          <a:stretch/>
        </p:blipFill>
        <p:spPr>
          <a:xfrm>
            <a:off x="10707525" y="2754525"/>
            <a:ext cx="12150523" cy="8719851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5"/>
          <p:cNvSpPr/>
          <p:nvPr/>
        </p:nvSpPr>
        <p:spPr>
          <a:xfrm>
            <a:off x="536500" y="11961225"/>
            <a:ext cx="2164200" cy="1234200"/>
          </a:xfrm>
          <a:prstGeom prst="roundRect">
            <a:avLst>
              <a:gd name="adj" fmla="val 967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" name="Google Shape;22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27666" y="12153259"/>
            <a:ext cx="1781870" cy="8501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2053C-0E9C-4159-B7C9-6AB74343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8299" y="1101599"/>
            <a:ext cx="16566626" cy="11084050"/>
          </a:xfr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F51F65-E111-4656-83BE-CFCDE2DD6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BB40A-97BD-4BFB-B639-0BFF95FDE8B7}" type="datetime2">
              <a:rPr lang="en-US" smtClean="0"/>
              <a:t>Saturday, December 17, 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FF82CB-2D17-4918-821E-485475CF2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66589D-A056-4817-AE15-39D87FE13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E489F067-39E1-4757-BC11-6169A343F2E1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821454" y="7916833"/>
            <a:ext cx="7072660" cy="3707938"/>
          </a:xfrm>
          <a:custGeom>
            <a:avLst/>
            <a:gdLst>
              <a:gd name="connsiteX0" fmla="*/ 3536330 w 3536330"/>
              <a:gd name="connsiteY0" fmla="*/ 1853969 h 1853969"/>
              <a:gd name="connsiteX1" fmla="*/ 1682362 w 3536330"/>
              <a:gd name="connsiteY1" fmla="*/ 0 h 1853969"/>
              <a:gd name="connsiteX2" fmla="*/ 52157 w 3536330"/>
              <a:gd name="connsiteY2" fmla="*/ 970257 h 1853969"/>
              <a:gd name="connsiteX3" fmla="*/ 0 w 3536330"/>
              <a:gd name="connsiteY3" fmla="*/ 1078528 h 1853969"/>
              <a:gd name="connsiteX4" fmla="*/ 757215 w 3536330"/>
              <a:gd name="connsiteY4" fmla="*/ 1835743 h 1853969"/>
              <a:gd name="connsiteX5" fmla="*/ 774211 w 3536330"/>
              <a:gd name="connsiteY5" fmla="*/ 1667149 h 1853969"/>
              <a:gd name="connsiteX6" fmla="*/ 1682362 w 3536330"/>
              <a:gd name="connsiteY6" fmla="*/ 926985 h 1853969"/>
              <a:gd name="connsiteX7" fmla="*/ 2609345 w 3536330"/>
              <a:gd name="connsiteY7" fmla="*/ 1853969 h 1853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36330" h="1853969">
                <a:moveTo>
                  <a:pt x="3536330" y="1853969"/>
                </a:moveTo>
                <a:cubicBezTo>
                  <a:pt x="3536330" y="830051"/>
                  <a:pt x="2706280" y="0"/>
                  <a:pt x="1682362" y="0"/>
                </a:cubicBezTo>
                <a:cubicBezTo>
                  <a:pt x="978418" y="0"/>
                  <a:pt x="366107" y="392328"/>
                  <a:pt x="52157" y="970257"/>
                </a:cubicBezTo>
                <a:lnTo>
                  <a:pt x="0" y="1078528"/>
                </a:lnTo>
                <a:lnTo>
                  <a:pt x="757215" y="1835743"/>
                </a:lnTo>
                <a:lnTo>
                  <a:pt x="774211" y="1667149"/>
                </a:lnTo>
                <a:cubicBezTo>
                  <a:pt x="860649" y="1244739"/>
                  <a:pt x="1234397" y="926985"/>
                  <a:pt x="1682362" y="926985"/>
                </a:cubicBezTo>
                <a:cubicBezTo>
                  <a:pt x="2194320" y="926985"/>
                  <a:pt x="2609345" y="1342010"/>
                  <a:pt x="2609345" y="1853969"/>
                </a:cubicBezTo>
                <a:close/>
              </a:path>
            </a:pathLst>
          </a:custGeom>
          <a:gradFill flip="none" rotWithShape="1">
            <a:gsLst>
              <a:gs pos="97000">
                <a:schemeClr val="bg2"/>
              </a:gs>
              <a:gs pos="31000">
                <a:schemeClr val="bg2">
                  <a:lumMod val="90000"/>
                  <a:lumOff val="10000"/>
                </a:schemeClr>
              </a:gs>
            </a:gsLst>
            <a:lin ang="15000000" scaled="0"/>
            <a:tileRect/>
          </a:gradFill>
          <a:ln>
            <a:noFill/>
          </a:ln>
          <a:effectLst>
            <a:innerShdw blurRad="355600" dist="101600" dir="16200000">
              <a:schemeClr val="accent1">
                <a:lumMod val="60000"/>
                <a:lumOff val="40000"/>
                <a:alpha val="8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2800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DD231011-607F-42F1-B2D9-2BA8E91CC6AF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962301" y="7299417"/>
            <a:ext cx="6957402" cy="4329686"/>
          </a:xfrm>
          <a:custGeom>
            <a:avLst/>
            <a:gdLst>
              <a:gd name="connsiteX0" fmla="*/ 3478701 w 3478701"/>
              <a:gd name="connsiteY0" fmla="*/ 2164843 h 2164843"/>
              <a:gd name="connsiteX1" fmla="*/ 1624733 w 3478701"/>
              <a:gd name="connsiteY1" fmla="*/ 0 h 2164843"/>
              <a:gd name="connsiteX2" fmla="*/ 87393 w 3478701"/>
              <a:gd name="connsiteY2" fmla="*/ 954459 h 2164843"/>
              <a:gd name="connsiteX3" fmla="*/ 0 w 3478701"/>
              <a:gd name="connsiteY3" fmla="*/ 1122434 h 2164843"/>
              <a:gd name="connsiteX4" fmla="*/ 736015 w 3478701"/>
              <a:gd name="connsiteY4" fmla="*/ 1858449 h 2164843"/>
              <a:gd name="connsiteX5" fmla="*/ 739424 w 3478701"/>
              <a:gd name="connsiteY5" fmla="*/ 1842964 h 2164843"/>
              <a:gd name="connsiteX6" fmla="*/ 1624733 w 3478701"/>
              <a:gd name="connsiteY6" fmla="*/ 1082422 h 2164843"/>
              <a:gd name="connsiteX7" fmla="*/ 2551716 w 3478701"/>
              <a:gd name="connsiteY7" fmla="*/ 2164843 h 2164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78701" h="2164843">
                <a:moveTo>
                  <a:pt x="3478701" y="2164843"/>
                </a:moveTo>
                <a:cubicBezTo>
                  <a:pt x="3478701" y="969234"/>
                  <a:pt x="2648651" y="0"/>
                  <a:pt x="1624733" y="0"/>
                </a:cubicBezTo>
                <a:cubicBezTo>
                  <a:pt x="984784" y="0"/>
                  <a:pt x="420564" y="378607"/>
                  <a:pt x="87393" y="954459"/>
                </a:cubicBezTo>
                <a:lnTo>
                  <a:pt x="0" y="1122434"/>
                </a:lnTo>
                <a:lnTo>
                  <a:pt x="736015" y="1858449"/>
                </a:lnTo>
                <a:lnTo>
                  <a:pt x="739424" y="1842964"/>
                </a:lnTo>
                <a:cubicBezTo>
                  <a:pt x="856791" y="1402344"/>
                  <a:pt x="1208766" y="1082422"/>
                  <a:pt x="1624733" y="1082422"/>
                </a:cubicBezTo>
                <a:cubicBezTo>
                  <a:pt x="2136692" y="1082422"/>
                  <a:pt x="2551716" y="1567038"/>
                  <a:pt x="2551716" y="2164843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40000"/>
            </a:schemeClr>
          </a:solidFill>
          <a:ln>
            <a:noFill/>
          </a:ln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2800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C472EFA-56B5-4A41-8D4B-E9F37727F34D}"/>
              </a:ext>
            </a:extLst>
          </p:cNvPr>
          <p:cNvSpPr/>
          <p:nvPr/>
        </p:nvSpPr>
        <p:spPr>
          <a:xfrm rot="13500000" flipV="1">
            <a:off x="3024554" y="5680084"/>
            <a:ext cx="428392" cy="1866356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91440" rIns="18288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33781B6C-21AD-489D-A3CB-522BB2AC543F}"/>
              </a:ext>
            </a:extLst>
          </p:cNvPr>
          <p:cNvSpPr>
            <a:spLocks noChangeAspect="1"/>
          </p:cNvSpPr>
          <p:nvPr/>
        </p:nvSpPr>
        <p:spPr>
          <a:xfrm>
            <a:off x="3561322" y="770472"/>
            <a:ext cx="2160000" cy="21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91440" rIns="18288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1AD5B80-530E-44CD-8D4A-2796FB214CBF}"/>
              </a:ext>
            </a:extLst>
          </p:cNvPr>
          <p:cNvGrpSpPr/>
          <p:nvPr/>
        </p:nvGrpSpPr>
        <p:grpSpPr>
          <a:xfrm>
            <a:off x="1246363" y="3028014"/>
            <a:ext cx="1468514" cy="1521012"/>
            <a:chOff x="5243759" y="1363788"/>
            <a:chExt cx="734257" cy="760506"/>
          </a:xfrm>
        </p:grpSpPr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2F746AA8-9050-4515-9B17-BC850368529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/>
            </a:p>
          </p:txBody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23EC1AC3-1698-46D5-80B7-F22F15E1A5E4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/>
            </a:p>
          </p:txBody>
        </p:sp>
        <p:sp>
          <p:nvSpPr>
            <p:cNvPr id="54" name="Freeform 8">
              <a:extLst>
                <a:ext uri="{FF2B5EF4-FFF2-40B4-BE49-F238E27FC236}">
                  <a16:creationId xmlns:a16="http://schemas.microsoft.com/office/drawing/2014/main" id="{73766156-553C-46EB-93FA-4F37CC0FF5CF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/>
            </a:p>
          </p:txBody>
        </p:sp>
      </p:grpSp>
    </p:spTree>
    <p:extLst>
      <p:ext uri="{BB962C8B-B14F-4D97-AF65-F5344CB8AC3E}">
        <p14:creationId xmlns:p14="http://schemas.microsoft.com/office/powerpoint/2010/main" val="136353993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E0E3-ECF6-4CFE-8698-AEFEBCECC3C0}" type="datetime2">
              <a:rPr lang="en-US" smtClean="0"/>
              <a:t>Saturday, December 17, 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36786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9899263" y="10223722"/>
            <a:ext cx="2525894" cy="26712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1727" y="1098551"/>
            <a:ext cx="22180550" cy="1969770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1550" y="3500121"/>
            <a:ext cx="14690724" cy="8685530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3200"/>
            </a:lvl2pPr>
            <a:lvl3pPr>
              <a:defRPr sz="3200"/>
            </a:lvl3pPr>
            <a:lvl4pPr>
              <a:defRPr sz="3200"/>
            </a:lvl4pPr>
            <a:lvl5pPr>
              <a:defRPr sz="32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01727" y="3500121"/>
            <a:ext cx="7131050" cy="8685530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462FC-960E-4740-921F-B36862979F21}" type="datetime2">
              <a:rPr lang="en-US" smtClean="0"/>
              <a:t>Saturday, December 17,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71688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F98F1FBA-F8BB-42CF-8B3E-D19AAFEE96C1}"/>
              </a:ext>
            </a:extLst>
          </p:cNvPr>
          <p:cNvGrpSpPr/>
          <p:nvPr/>
        </p:nvGrpSpPr>
        <p:grpSpPr>
          <a:xfrm>
            <a:off x="669929" y="10231036"/>
            <a:ext cx="1468514" cy="1521012"/>
            <a:chOff x="5243759" y="1363788"/>
            <a:chExt cx="734257" cy="760506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60EE09DD-C3DB-4266-BCC3-A765CFFBF37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5F301FE0-96DC-4EFB-BBEE-AED762C337C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3BEAD276-8850-4C0C-9777-8537000D522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E5EE0A0-B07E-479B-9684-4BD09FA43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1726" y="1150819"/>
            <a:ext cx="9001124" cy="196977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64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1893A9-3462-4F51-83AE-5D2F124B98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0534649" y="1150818"/>
            <a:ext cx="12747626" cy="11466632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A9240C-79C0-4A88-A476-725DE1B9C2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01726" y="3552390"/>
            <a:ext cx="9001124" cy="9065060"/>
          </a:xfrm>
        </p:spPr>
        <p:txBody>
          <a:bodyPr anchor="t" anchorCtr="0"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BC9E2-CB44-4C05-9BB5-496C18A241E0}" type="datetime2">
              <a:rPr lang="en-US" smtClean="0"/>
              <a:t>Saturday, December 17,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70335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79361-B9A1-48F2-9473-23DE30E2D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1725" y="1007813"/>
            <a:ext cx="22180550" cy="2666114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986779-C2F3-447D-85F7-F6B0E2C97D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EBD84-71F4-4271-8C46-0D47C0A9B12E}" type="datetime2">
              <a:rPr lang="en-US" smtClean="0"/>
              <a:t>Saturday, December 17,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07006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56583A-514F-4632-820D-E7EE236A46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7449800" y="730250"/>
            <a:ext cx="5257800" cy="1162367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73CBBB-7DDC-4437-8C7D-22A1C35202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676400" y="730250"/>
            <a:ext cx="15468600" cy="1162367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69EBF-DA20-4024-8006-B158D571E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E0CE1-F450-4107-B2CB-17B18F8A3F4A}" type="datetime2">
              <a:rPr lang="en-US" smtClean="0"/>
              <a:t>Saturday, December 17,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AC8B9-14B5-4DF1-994D-AB47DB3BA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76582-5F9B-4F5E-AAD5-D608CB68E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29401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A57C3F-0FB2-4B2E-BA6A-FEEEFF1AF7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14800" y="1371602"/>
            <a:ext cx="16230600" cy="6092456"/>
          </a:xfrm>
        </p:spPr>
        <p:txBody>
          <a:bodyPr anchor="b">
            <a:normAutofit/>
          </a:bodyPr>
          <a:lstStyle>
            <a:lvl1pPr algn="ctr">
              <a:defRPr sz="7200" cap="all" spc="6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583AE9-1CC1-4572-A6E5-E97F80E476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14800" y="8229600"/>
            <a:ext cx="16230600" cy="4114800"/>
          </a:xfrm>
        </p:spPr>
        <p:txBody>
          <a:bodyPr/>
          <a:lstStyle>
            <a:lvl1pPr marL="0" indent="0" algn="ctr">
              <a:buNone/>
              <a:defRPr sz="4800" i="1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04DE7C-68AB-403D-B9D8-7398C292C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EA57E-7C1A-457B-A4CD-5DCEB057B502}" type="datetime1">
              <a:rPr lang="en-US" smtClean="0"/>
              <a:t>12/17/22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003E50-6613-4D86-AA22-43B14E7279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069AB5-A56D-471F-9236-EFA981E2E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699688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9B412-EBAB-4569-B3D9-6B346BF83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3200" y="1371600"/>
            <a:ext cx="18973800" cy="2743200"/>
          </a:xfrm>
        </p:spPr>
        <p:txBody>
          <a:bodyPr>
            <a:normAutofit/>
          </a:bodyPr>
          <a:lstStyle>
            <a:lvl1pPr algn="l">
              <a:defRPr sz="6400" cap="all" spc="6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E7C8AE-B0F4-404F-BCAD-A14C18E50D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AA9CAD-DAFB-4DE3-9C41-7FD03EA8D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AF2CE-4F37-411C-A3EE-BBBE223265BF}" type="datetime1">
              <a:rPr lang="en-US" smtClean="0"/>
              <a:t>12/17/22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CE3137-8136-46C5-AC2F-49E5F55E4C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1AB6EF-A0B1-4706-AE44-253A6B182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43131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02F68-BF19-468D-B422-54B6D189FA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3700" y="3419477"/>
            <a:ext cx="21031200" cy="5548142"/>
          </a:xfrm>
        </p:spPr>
        <p:txBody>
          <a:bodyPr anchor="b">
            <a:normAutofit/>
          </a:bodyPr>
          <a:lstStyle>
            <a:lvl1pPr algn="ctr">
              <a:defRPr sz="10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CBF7D7-84D4-4A39-B44E-9B029EEB1F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63700" y="9283248"/>
            <a:ext cx="21031200" cy="2896052"/>
          </a:xfrm>
        </p:spPr>
        <p:txBody>
          <a:bodyPr/>
          <a:lstStyle>
            <a:lvl1pPr marL="0" indent="0" algn="ctr">
              <a:buNone/>
              <a:defRPr sz="4800" i="1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E29709-D243-41E8-89FA-62FA7AEB5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083D4-708C-4BB5-B4FD-30CE9FA12FD5}" type="datetime1">
              <a:rPr lang="en-US" smtClean="0"/>
              <a:t>12/17/22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AB99C0-DC2A-4133-A10D-D43A1E05B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122EFD-A17E-47F5-8AC9-EFD6D813D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20868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C668D-BFBE-4765-A294-8303931B5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143" y="1132556"/>
            <a:ext cx="19024858" cy="1930916"/>
          </a:xfrm>
        </p:spPr>
        <p:txBody>
          <a:bodyPr/>
          <a:lstStyle>
            <a:lvl1pPr algn="ctr">
              <a:defRPr cap="all" spc="6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B3C212-F55F-4D0D-BFA7-F00A33CAA1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819517" y="4114801"/>
            <a:ext cx="10063042" cy="823912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54BDD7-2575-4E82-887D-DCAF9EB159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530816" y="4114802"/>
            <a:ext cx="10033668" cy="82391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CAECC8-3C3A-4A5D-AB7A-1F99E5023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239B2-65BC-4C2A-A62B-3EABFE9590E4}" type="datetime1">
              <a:rPr lang="en-US" smtClean="0"/>
              <a:t>12/17/22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47609B-ACA4-4323-9340-C7DB166D7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409EA3-C5C7-4AC6-956A-DB9A3B4F3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681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lain 1">
  <p:cSld name="Title, Subtitle, &amp; Bullets_5">
    <p:bg>
      <p:bgPr>
        <a:solidFill>
          <a:srgbClr val="041E3C"/>
        </a:soli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/>
        </p:nvSpPr>
        <p:spPr>
          <a:xfrm>
            <a:off x="1160395" y="3195454"/>
            <a:ext cx="18101400" cy="27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35000" marR="0" lvl="0" indent="-2222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endParaRPr sz="52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1203350" y="4085625"/>
            <a:ext cx="21906300" cy="640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4889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00"/>
              <a:buFont typeface="Open Sans"/>
              <a:buChar char="●"/>
              <a:defRPr sz="41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4889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00"/>
              <a:buFont typeface="Open Sans"/>
              <a:buChar char="○"/>
              <a:defRPr sz="41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412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Open Sans"/>
              <a:buChar char="■"/>
              <a:defRPr sz="29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412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Open Sans"/>
              <a:buChar char="●"/>
              <a:defRPr sz="29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746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Open Sans"/>
              <a:buChar char="○"/>
              <a:defRPr sz="23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746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Open Sans"/>
              <a:buChar char="■"/>
              <a:defRPr sz="23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746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Open Sans"/>
              <a:buChar char="●"/>
              <a:defRPr sz="23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746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Open Sans"/>
              <a:buChar char="○"/>
              <a:defRPr sz="23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746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Open Sans"/>
              <a:buChar char="■"/>
              <a:defRPr sz="23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ubTitle" idx="2"/>
          </p:nvPr>
        </p:nvSpPr>
        <p:spPr>
          <a:xfrm>
            <a:off x="1127150" y="3035275"/>
            <a:ext cx="22014000" cy="136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rgbClr val="B8EAFE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solidFill>
                  <a:srgbClr val="B8EAFE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rgbClr val="B8EAFE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rgbClr val="B8EAFE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rgbClr val="B8EAFE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rgbClr val="B8EAFE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rgbClr val="B8EAFE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rgbClr val="B8EAFE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rgbClr val="B8EAFE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927050" y="1290125"/>
            <a:ext cx="20936400" cy="20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rgbClr val="042B59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rgbClr val="042B59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rgbClr val="042B59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rgbClr val="042B59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rgbClr val="042B59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rgbClr val="042B59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rgbClr val="042B59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rgbClr val="042B59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0CDE0-7431-4F05-AA47-F10EB46C9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6" y="730252"/>
            <a:ext cx="20553104" cy="2298700"/>
          </a:xfrm>
        </p:spPr>
        <p:txBody>
          <a:bodyPr>
            <a:normAutofit/>
          </a:bodyPr>
          <a:lstStyle>
            <a:lvl1pPr algn="ctr">
              <a:defRPr sz="6400" cap="all" spc="6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D9FFA7-D3EA-4CB8-A471-94235AD625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79577" y="3362326"/>
            <a:ext cx="10315574" cy="1647824"/>
          </a:xfrm>
        </p:spPr>
        <p:txBody>
          <a:bodyPr anchor="b"/>
          <a:lstStyle>
            <a:lvl1pPr marL="0" indent="0">
              <a:buNone/>
              <a:defRPr sz="4800" b="1" i="0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5360D2-88E8-43C8-92D1-67AB23BBE2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679577" y="5010150"/>
            <a:ext cx="10315574" cy="7369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C768F6-20A1-47A1-90FE-903135EEFD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2344400" y="3362326"/>
            <a:ext cx="10366376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555EC1-268F-4324-A003-3608AA0D84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2344400" y="5010150"/>
            <a:ext cx="10366376" cy="7369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55C8E4-FCB8-4E06-9C43-0ACD949A7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05F5A-E4A3-476F-A89E-C2B73F2431E4}" type="datetime1">
              <a:rPr lang="en-US" smtClean="0"/>
              <a:t>12/17/22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01C005-C973-4D82-942A-334F1D431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FB6186-6570-4DE8-8603-70B0A51DF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11229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5ADD3-88C8-4B01-8CC6-808C0E416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634E6A-1390-4101-B78E-759231340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61515-4A26-4F31-9F61-5A10B1FABBFC}" type="datetime1">
              <a:rPr lang="en-US" smtClean="0"/>
              <a:t>12/17/22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BC7B90-4C99-4653-872A-3572A02DAE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B03516-4D31-49D2-9488-33C734A7A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925964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0D8488-CF25-431B-A87A-AAF141BD0B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75DC65-7D1F-4BAB-9695-F7E734143E14}" type="datetime1">
              <a:rPr lang="en-US" smtClean="0"/>
              <a:t>12/17/22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2F58E5-C92D-4C64-B867-0576B1EAD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216797-ABEC-4FE0-AFDE-36107B967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21321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68F2B0-990D-418E-9D10-2464E9866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7" y="914400"/>
            <a:ext cx="7864474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881131-AFFD-4339-9F30-D408B5105C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66376" y="1974851"/>
            <a:ext cx="12344400" cy="9747250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7C47F4-7968-4698-8BD3-A583099FAA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79577" y="4114800"/>
            <a:ext cx="7864474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12BC6F-3996-4B2B-B8F2-DD3A82CCF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24077-BD55-4036-8E92-6558FDF3B653}" type="datetime1">
              <a:rPr lang="en-US" smtClean="0"/>
              <a:t>12/17/22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832E66-581A-4CF2-A40A-4E24FAAC4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3B1C89-C625-4618-81A2-FB34E4DA0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44398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1486F-443A-4F2D-AB1F-8B1F4C4DE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7" y="914400"/>
            <a:ext cx="7864474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A21213-E7FB-406A-B8CD-735AAC7AD0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0366376" y="1974851"/>
            <a:ext cx="12344400" cy="9747250"/>
          </a:xfrm>
        </p:spPr>
        <p:txBody>
          <a:bodyPr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F41A03-500E-49F7-8D99-A1EAFE4D34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79577" y="4114800"/>
            <a:ext cx="7864474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91523D-69E9-4EAE-A610-B3A237B75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225F2-7107-4609-BCC2-77C63064A5E8}" type="datetime1">
              <a:rPr lang="en-US" smtClean="0"/>
              <a:t>12/17/22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DB852F-4134-4AB5-BA87-483B1E1AD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34C5CB-918E-4A09-8222-D36E37B63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630915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2744C-12E6-455B-B646-2EA92DE0E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D71C4D-C062-4EEE-9A9A-31ADCC5C87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44DC97-C26E-407A-9E29-68C52D547B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9749-A4CD-447F-8298-2B7988C91CEA}" type="datetime1">
              <a:rPr lang="en-US" smtClean="0"/>
              <a:t>12/17/22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2E9353-B771-47FF-975E-72337414E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A5A858-B8B2-4364-A7D0-B2E8FAE0A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87906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2A6BABE-D80C-4F54-A03C-E1F9EBCA83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7449800" y="730250"/>
            <a:ext cx="5257800" cy="1162367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285191-EF5B-48BE-AB5D-B7BA4C3D09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676400" y="730250"/>
            <a:ext cx="15468600" cy="1162367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FA387A-1231-4FE3-8574-D4331A343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444D3-C0BA-4587-A56C-581AB9F841BE}" type="datetime1">
              <a:rPr lang="en-US" smtClean="0"/>
              <a:t>12/17/22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F21559-4901-4AD3-ABE7-DF0235457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F6C18E-B751-4E7B-9CD8-1BF44DAB8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039794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96A35EAA-ED80-4FF1-942C-82B1D483AF60}"/>
              </a:ext>
            </a:extLst>
          </p:cNvPr>
          <p:cNvSpPr/>
          <p:nvPr/>
        </p:nvSpPr>
        <p:spPr>
          <a:xfrm rot="21133683" flipH="1">
            <a:off x="1955255" y="962269"/>
            <a:ext cx="18756374" cy="10477178"/>
          </a:xfrm>
          <a:custGeom>
            <a:avLst/>
            <a:gdLst>
              <a:gd name="connsiteX0" fmla="*/ 628580 w 1248448"/>
              <a:gd name="connsiteY0" fmla="*/ 873029 h 873038"/>
              <a:gd name="connsiteX1" fmla="*/ 820985 w 1248448"/>
              <a:gd name="connsiteY1" fmla="*/ 803115 h 873038"/>
              <a:gd name="connsiteX2" fmla="*/ 1179791 w 1248448"/>
              <a:gd name="connsiteY2" fmla="*/ 630332 h 873038"/>
              <a:gd name="connsiteX3" fmla="*/ 1178744 w 1248448"/>
              <a:gd name="connsiteY3" fmla="*/ 192753 h 873038"/>
              <a:gd name="connsiteX4" fmla="*/ 459416 w 1248448"/>
              <a:gd name="connsiteY4" fmla="*/ 32447 h 873038"/>
              <a:gd name="connsiteX5" fmla="*/ 7264 w 1248448"/>
              <a:gd name="connsiteY5" fmla="*/ 595184 h 873038"/>
              <a:gd name="connsiteX6" fmla="*/ 545617 w 1248448"/>
              <a:gd name="connsiteY6" fmla="*/ 737202 h 873038"/>
              <a:gd name="connsiteX7" fmla="*/ 628580 w 1248448"/>
              <a:gd name="connsiteY7" fmla="*/ 873029 h 873038"/>
              <a:gd name="connsiteX0" fmla="*/ 628618 w 1248446"/>
              <a:gd name="connsiteY0" fmla="*/ 873038 h 873038"/>
              <a:gd name="connsiteX1" fmla="*/ 821023 w 1248446"/>
              <a:gd name="connsiteY1" fmla="*/ 803124 h 873038"/>
              <a:gd name="connsiteX2" fmla="*/ 1179829 w 1248446"/>
              <a:gd name="connsiteY2" fmla="*/ 630341 h 873038"/>
              <a:gd name="connsiteX3" fmla="*/ 1178782 w 1248446"/>
              <a:gd name="connsiteY3" fmla="*/ 192762 h 873038"/>
              <a:gd name="connsiteX4" fmla="*/ 459454 w 1248446"/>
              <a:gd name="connsiteY4" fmla="*/ 32456 h 873038"/>
              <a:gd name="connsiteX5" fmla="*/ 7302 w 1248446"/>
              <a:gd name="connsiteY5" fmla="*/ 595193 h 873038"/>
              <a:gd name="connsiteX6" fmla="*/ 547734 w 1248446"/>
              <a:gd name="connsiteY6" fmla="*/ 751246 h 873038"/>
              <a:gd name="connsiteX7" fmla="*/ 628618 w 1248446"/>
              <a:gd name="connsiteY7" fmla="*/ 873038 h 873038"/>
              <a:gd name="connsiteX0" fmla="*/ 635867 w 1255695"/>
              <a:gd name="connsiteY0" fmla="*/ 873038 h 873038"/>
              <a:gd name="connsiteX1" fmla="*/ 828272 w 1255695"/>
              <a:gd name="connsiteY1" fmla="*/ 803124 h 873038"/>
              <a:gd name="connsiteX2" fmla="*/ 1187078 w 1255695"/>
              <a:gd name="connsiteY2" fmla="*/ 630341 h 873038"/>
              <a:gd name="connsiteX3" fmla="*/ 1186031 w 1255695"/>
              <a:gd name="connsiteY3" fmla="*/ 192762 h 873038"/>
              <a:gd name="connsiteX4" fmla="*/ 466703 w 1255695"/>
              <a:gd name="connsiteY4" fmla="*/ 32456 h 873038"/>
              <a:gd name="connsiteX5" fmla="*/ 14551 w 1255695"/>
              <a:gd name="connsiteY5" fmla="*/ 595193 h 873038"/>
              <a:gd name="connsiteX6" fmla="*/ 554983 w 1255695"/>
              <a:gd name="connsiteY6" fmla="*/ 751246 h 873038"/>
              <a:gd name="connsiteX7" fmla="*/ 635867 w 1255695"/>
              <a:gd name="connsiteY7" fmla="*/ 873038 h 873038"/>
              <a:gd name="connsiteX0" fmla="*/ 635867 w 1255695"/>
              <a:gd name="connsiteY0" fmla="*/ 873038 h 873038"/>
              <a:gd name="connsiteX1" fmla="*/ 828272 w 1255695"/>
              <a:gd name="connsiteY1" fmla="*/ 803124 h 873038"/>
              <a:gd name="connsiteX2" fmla="*/ 1187078 w 1255695"/>
              <a:gd name="connsiteY2" fmla="*/ 630341 h 873038"/>
              <a:gd name="connsiteX3" fmla="*/ 1186031 w 1255695"/>
              <a:gd name="connsiteY3" fmla="*/ 192762 h 873038"/>
              <a:gd name="connsiteX4" fmla="*/ 466703 w 1255695"/>
              <a:gd name="connsiteY4" fmla="*/ 32456 h 873038"/>
              <a:gd name="connsiteX5" fmla="*/ 14551 w 1255695"/>
              <a:gd name="connsiteY5" fmla="*/ 595193 h 873038"/>
              <a:gd name="connsiteX6" fmla="*/ 554983 w 1255695"/>
              <a:gd name="connsiteY6" fmla="*/ 751246 h 873038"/>
              <a:gd name="connsiteX7" fmla="*/ 635867 w 1255695"/>
              <a:gd name="connsiteY7" fmla="*/ 873038 h 873038"/>
              <a:gd name="connsiteX0" fmla="*/ 635867 w 1249939"/>
              <a:gd name="connsiteY0" fmla="*/ 873038 h 873038"/>
              <a:gd name="connsiteX1" fmla="*/ 828272 w 1249939"/>
              <a:gd name="connsiteY1" fmla="*/ 793767 h 873038"/>
              <a:gd name="connsiteX2" fmla="*/ 1187078 w 1249939"/>
              <a:gd name="connsiteY2" fmla="*/ 630341 h 873038"/>
              <a:gd name="connsiteX3" fmla="*/ 1186031 w 1249939"/>
              <a:gd name="connsiteY3" fmla="*/ 192762 h 873038"/>
              <a:gd name="connsiteX4" fmla="*/ 466703 w 1249939"/>
              <a:gd name="connsiteY4" fmla="*/ 32456 h 873038"/>
              <a:gd name="connsiteX5" fmla="*/ 14551 w 1249939"/>
              <a:gd name="connsiteY5" fmla="*/ 595193 h 873038"/>
              <a:gd name="connsiteX6" fmla="*/ 554983 w 1249939"/>
              <a:gd name="connsiteY6" fmla="*/ 751246 h 873038"/>
              <a:gd name="connsiteX7" fmla="*/ 635867 w 1249939"/>
              <a:gd name="connsiteY7" fmla="*/ 873038 h 873038"/>
              <a:gd name="connsiteX0" fmla="*/ 615218 w 1229290"/>
              <a:gd name="connsiteY0" fmla="*/ 861281 h 861281"/>
              <a:gd name="connsiteX1" fmla="*/ 807623 w 1229290"/>
              <a:gd name="connsiteY1" fmla="*/ 782010 h 861281"/>
              <a:gd name="connsiteX2" fmla="*/ 1166429 w 1229290"/>
              <a:gd name="connsiteY2" fmla="*/ 618584 h 861281"/>
              <a:gd name="connsiteX3" fmla="*/ 1165382 w 1229290"/>
              <a:gd name="connsiteY3" fmla="*/ 181005 h 861281"/>
              <a:gd name="connsiteX4" fmla="*/ 446054 w 1229290"/>
              <a:gd name="connsiteY4" fmla="*/ 20699 h 861281"/>
              <a:gd name="connsiteX5" fmla="*/ 5663 w 1229290"/>
              <a:gd name="connsiteY5" fmla="*/ 576828 h 861281"/>
              <a:gd name="connsiteX6" fmla="*/ 534334 w 1229290"/>
              <a:gd name="connsiteY6" fmla="*/ 739489 h 861281"/>
              <a:gd name="connsiteX7" fmla="*/ 615218 w 1229290"/>
              <a:gd name="connsiteY7" fmla="*/ 861281 h 861281"/>
              <a:gd name="connsiteX0" fmla="*/ 619617 w 1233689"/>
              <a:gd name="connsiteY0" fmla="*/ 861281 h 861281"/>
              <a:gd name="connsiteX1" fmla="*/ 812022 w 1233689"/>
              <a:gd name="connsiteY1" fmla="*/ 782010 h 861281"/>
              <a:gd name="connsiteX2" fmla="*/ 1170828 w 1233689"/>
              <a:gd name="connsiteY2" fmla="*/ 618584 h 861281"/>
              <a:gd name="connsiteX3" fmla="*/ 1169781 w 1233689"/>
              <a:gd name="connsiteY3" fmla="*/ 181005 h 861281"/>
              <a:gd name="connsiteX4" fmla="*/ 450453 w 1233689"/>
              <a:gd name="connsiteY4" fmla="*/ 20699 h 861281"/>
              <a:gd name="connsiteX5" fmla="*/ 10062 w 1233689"/>
              <a:gd name="connsiteY5" fmla="*/ 576828 h 861281"/>
              <a:gd name="connsiteX6" fmla="*/ 538733 w 1233689"/>
              <a:gd name="connsiteY6" fmla="*/ 739489 h 861281"/>
              <a:gd name="connsiteX7" fmla="*/ 619617 w 1233689"/>
              <a:gd name="connsiteY7" fmla="*/ 861281 h 861281"/>
              <a:gd name="connsiteX0" fmla="*/ 619579 w 1239236"/>
              <a:gd name="connsiteY0" fmla="*/ 863398 h 863398"/>
              <a:gd name="connsiteX1" fmla="*/ 811984 w 1239236"/>
              <a:gd name="connsiteY1" fmla="*/ 784127 h 863398"/>
              <a:gd name="connsiteX2" fmla="*/ 1170790 w 1239236"/>
              <a:gd name="connsiteY2" fmla="*/ 620701 h 863398"/>
              <a:gd name="connsiteX3" fmla="*/ 1169743 w 1239236"/>
              <a:gd name="connsiteY3" fmla="*/ 183122 h 863398"/>
              <a:gd name="connsiteX4" fmla="*/ 451887 w 1239236"/>
              <a:gd name="connsiteY4" fmla="*/ 17855 h 863398"/>
              <a:gd name="connsiteX5" fmla="*/ 10024 w 1239236"/>
              <a:gd name="connsiteY5" fmla="*/ 578945 h 863398"/>
              <a:gd name="connsiteX6" fmla="*/ 538695 w 1239236"/>
              <a:gd name="connsiteY6" fmla="*/ 741606 h 863398"/>
              <a:gd name="connsiteX7" fmla="*/ 619579 w 1239236"/>
              <a:gd name="connsiteY7" fmla="*/ 863398 h 863398"/>
              <a:gd name="connsiteX0" fmla="*/ 623569 w 1243226"/>
              <a:gd name="connsiteY0" fmla="*/ 870437 h 870437"/>
              <a:gd name="connsiteX1" fmla="*/ 815974 w 1243226"/>
              <a:gd name="connsiteY1" fmla="*/ 791166 h 870437"/>
              <a:gd name="connsiteX2" fmla="*/ 1174780 w 1243226"/>
              <a:gd name="connsiteY2" fmla="*/ 627740 h 870437"/>
              <a:gd name="connsiteX3" fmla="*/ 1173733 w 1243226"/>
              <a:gd name="connsiteY3" fmla="*/ 190161 h 870437"/>
              <a:gd name="connsiteX4" fmla="*/ 455877 w 1243226"/>
              <a:gd name="connsiteY4" fmla="*/ 24894 h 870437"/>
              <a:gd name="connsiteX5" fmla="*/ 14014 w 1243226"/>
              <a:gd name="connsiteY5" fmla="*/ 585984 h 870437"/>
              <a:gd name="connsiteX6" fmla="*/ 542685 w 1243226"/>
              <a:gd name="connsiteY6" fmla="*/ 748645 h 870437"/>
              <a:gd name="connsiteX7" fmla="*/ 623569 w 1243226"/>
              <a:gd name="connsiteY7" fmla="*/ 870437 h 870437"/>
              <a:gd name="connsiteX0" fmla="*/ 624861 w 1244518"/>
              <a:gd name="connsiteY0" fmla="*/ 869274 h 869274"/>
              <a:gd name="connsiteX1" fmla="*/ 817266 w 1244518"/>
              <a:gd name="connsiteY1" fmla="*/ 790003 h 869274"/>
              <a:gd name="connsiteX2" fmla="*/ 1176072 w 1244518"/>
              <a:gd name="connsiteY2" fmla="*/ 626577 h 869274"/>
              <a:gd name="connsiteX3" fmla="*/ 1175025 w 1244518"/>
              <a:gd name="connsiteY3" fmla="*/ 188998 h 869274"/>
              <a:gd name="connsiteX4" fmla="*/ 457169 w 1244518"/>
              <a:gd name="connsiteY4" fmla="*/ 23731 h 869274"/>
              <a:gd name="connsiteX5" fmla="*/ 15306 w 1244518"/>
              <a:gd name="connsiteY5" fmla="*/ 584821 h 869274"/>
              <a:gd name="connsiteX6" fmla="*/ 543977 w 1244518"/>
              <a:gd name="connsiteY6" fmla="*/ 747482 h 869274"/>
              <a:gd name="connsiteX7" fmla="*/ 624861 w 1244518"/>
              <a:gd name="connsiteY7" fmla="*/ 869274 h 869274"/>
              <a:gd name="connsiteX0" fmla="*/ 619558 w 1235941"/>
              <a:gd name="connsiteY0" fmla="*/ 867295 h 867295"/>
              <a:gd name="connsiteX1" fmla="*/ 811963 w 1235941"/>
              <a:gd name="connsiteY1" fmla="*/ 788024 h 867295"/>
              <a:gd name="connsiteX2" fmla="*/ 1170769 w 1235941"/>
              <a:gd name="connsiteY2" fmla="*/ 624598 h 867295"/>
              <a:gd name="connsiteX3" fmla="*/ 1164738 w 1235941"/>
              <a:gd name="connsiteY3" fmla="*/ 164190 h 867295"/>
              <a:gd name="connsiteX4" fmla="*/ 451866 w 1235941"/>
              <a:gd name="connsiteY4" fmla="*/ 21752 h 867295"/>
              <a:gd name="connsiteX5" fmla="*/ 10003 w 1235941"/>
              <a:gd name="connsiteY5" fmla="*/ 582842 h 867295"/>
              <a:gd name="connsiteX6" fmla="*/ 538674 w 1235941"/>
              <a:gd name="connsiteY6" fmla="*/ 745503 h 867295"/>
              <a:gd name="connsiteX7" fmla="*/ 619558 w 1235941"/>
              <a:gd name="connsiteY7" fmla="*/ 867295 h 867295"/>
              <a:gd name="connsiteX0" fmla="*/ 622435 w 1238818"/>
              <a:gd name="connsiteY0" fmla="*/ 868328 h 868328"/>
              <a:gd name="connsiteX1" fmla="*/ 814840 w 1238818"/>
              <a:gd name="connsiteY1" fmla="*/ 789057 h 868328"/>
              <a:gd name="connsiteX2" fmla="*/ 1173646 w 1238818"/>
              <a:gd name="connsiteY2" fmla="*/ 625631 h 868328"/>
              <a:gd name="connsiteX3" fmla="*/ 1167615 w 1238818"/>
              <a:gd name="connsiteY3" fmla="*/ 165223 h 868328"/>
              <a:gd name="connsiteX4" fmla="*/ 454743 w 1238818"/>
              <a:gd name="connsiteY4" fmla="*/ 22785 h 868328"/>
              <a:gd name="connsiteX5" fmla="*/ 12880 w 1238818"/>
              <a:gd name="connsiteY5" fmla="*/ 583875 h 868328"/>
              <a:gd name="connsiteX6" fmla="*/ 541551 w 1238818"/>
              <a:gd name="connsiteY6" fmla="*/ 746536 h 868328"/>
              <a:gd name="connsiteX7" fmla="*/ 622435 w 1238818"/>
              <a:gd name="connsiteY7" fmla="*/ 868328 h 868328"/>
              <a:gd name="connsiteX0" fmla="*/ 618931 w 1201319"/>
              <a:gd name="connsiteY0" fmla="*/ 879992 h 879992"/>
              <a:gd name="connsiteX1" fmla="*/ 811336 w 1201319"/>
              <a:gd name="connsiteY1" fmla="*/ 800721 h 879992"/>
              <a:gd name="connsiteX2" fmla="*/ 1170142 w 1201319"/>
              <a:gd name="connsiteY2" fmla="*/ 637295 h 879992"/>
              <a:gd name="connsiteX3" fmla="*/ 1164111 w 1201319"/>
              <a:gd name="connsiteY3" fmla="*/ 176887 h 879992"/>
              <a:gd name="connsiteX4" fmla="*/ 1005959 w 1201319"/>
              <a:gd name="connsiteY4" fmla="*/ 73552 h 879992"/>
              <a:gd name="connsiteX5" fmla="*/ 451239 w 1201319"/>
              <a:gd name="connsiteY5" fmla="*/ 34449 h 879992"/>
              <a:gd name="connsiteX6" fmla="*/ 9376 w 1201319"/>
              <a:gd name="connsiteY6" fmla="*/ 595539 h 879992"/>
              <a:gd name="connsiteX7" fmla="*/ 538047 w 1201319"/>
              <a:gd name="connsiteY7" fmla="*/ 758200 h 879992"/>
              <a:gd name="connsiteX8" fmla="*/ 618931 w 1201319"/>
              <a:gd name="connsiteY8" fmla="*/ 879992 h 879992"/>
              <a:gd name="connsiteX0" fmla="*/ 618931 w 1214866"/>
              <a:gd name="connsiteY0" fmla="*/ 879992 h 879992"/>
              <a:gd name="connsiteX1" fmla="*/ 811336 w 1214866"/>
              <a:gd name="connsiteY1" fmla="*/ 800721 h 879992"/>
              <a:gd name="connsiteX2" fmla="*/ 1170142 w 1214866"/>
              <a:gd name="connsiteY2" fmla="*/ 637295 h 879992"/>
              <a:gd name="connsiteX3" fmla="*/ 1164111 w 1214866"/>
              <a:gd name="connsiteY3" fmla="*/ 176887 h 879992"/>
              <a:gd name="connsiteX4" fmla="*/ 1005959 w 1214866"/>
              <a:gd name="connsiteY4" fmla="*/ 73552 h 879992"/>
              <a:gd name="connsiteX5" fmla="*/ 451239 w 1214866"/>
              <a:gd name="connsiteY5" fmla="*/ 34449 h 879992"/>
              <a:gd name="connsiteX6" fmla="*/ 9376 w 1214866"/>
              <a:gd name="connsiteY6" fmla="*/ 595539 h 879992"/>
              <a:gd name="connsiteX7" fmla="*/ 538047 w 1214866"/>
              <a:gd name="connsiteY7" fmla="*/ 758200 h 879992"/>
              <a:gd name="connsiteX8" fmla="*/ 618931 w 1214866"/>
              <a:gd name="connsiteY8" fmla="*/ 879992 h 879992"/>
              <a:gd name="connsiteX0" fmla="*/ 618871 w 1202016"/>
              <a:gd name="connsiteY0" fmla="*/ 888796 h 888796"/>
              <a:gd name="connsiteX1" fmla="*/ 811276 w 1202016"/>
              <a:gd name="connsiteY1" fmla="*/ 809525 h 888796"/>
              <a:gd name="connsiteX2" fmla="*/ 1170082 w 1202016"/>
              <a:gd name="connsiteY2" fmla="*/ 646099 h 888796"/>
              <a:gd name="connsiteX3" fmla="*/ 1164051 w 1202016"/>
              <a:gd name="connsiteY3" fmla="*/ 185691 h 888796"/>
              <a:gd name="connsiteX4" fmla="*/ 989748 w 1202016"/>
              <a:gd name="connsiteY4" fmla="*/ 54225 h 888796"/>
              <a:gd name="connsiteX5" fmla="*/ 451179 w 1202016"/>
              <a:gd name="connsiteY5" fmla="*/ 43253 h 888796"/>
              <a:gd name="connsiteX6" fmla="*/ 9316 w 1202016"/>
              <a:gd name="connsiteY6" fmla="*/ 604343 h 888796"/>
              <a:gd name="connsiteX7" fmla="*/ 537987 w 1202016"/>
              <a:gd name="connsiteY7" fmla="*/ 767004 h 888796"/>
              <a:gd name="connsiteX8" fmla="*/ 618871 w 1202016"/>
              <a:gd name="connsiteY8" fmla="*/ 888796 h 888796"/>
              <a:gd name="connsiteX0" fmla="*/ 618871 w 1202016"/>
              <a:gd name="connsiteY0" fmla="*/ 888796 h 888796"/>
              <a:gd name="connsiteX1" fmla="*/ 811276 w 1202016"/>
              <a:gd name="connsiteY1" fmla="*/ 809525 h 888796"/>
              <a:gd name="connsiteX2" fmla="*/ 1170082 w 1202016"/>
              <a:gd name="connsiteY2" fmla="*/ 646099 h 888796"/>
              <a:gd name="connsiteX3" fmla="*/ 1164051 w 1202016"/>
              <a:gd name="connsiteY3" fmla="*/ 185691 h 888796"/>
              <a:gd name="connsiteX4" fmla="*/ 989748 w 1202016"/>
              <a:gd name="connsiteY4" fmla="*/ 54225 h 888796"/>
              <a:gd name="connsiteX5" fmla="*/ 451179 w 1202016"/>
              <a:gd name="connsiteY5" fmla="*/ 43253 h 888796"/>
              <a:gd name="connsiteX6" fmla="*/ 9316 w 1202016"/>
              <a:gd name="connsiteY6" fmla="*/ 604343 h 888796"/>
              <a:gd name="connsiteX7" fmla="*/ 537987 w 1202016"/>
              <a:gd name="connsiteY7" fmla="*/ 767004 h 888796"/>
              <a:gd name="connsiteX8" fmla="*/ 618871 w 1202016"/>
              <a:gd name="connsiteY8" fmla="*/ 888796 h 888796"/>
              <a:gd name="connsiteX0" fmla="*/ 620039 w 1203184"/>
              <a:gd name="connsiteY0" fmla="*/ 874240 h 874240"/>
              <a:gd name="connsiteX1" fmla="*/ 812444 w 1203184"/>
              <a:gd name="connsiteY1" fmla="*/ 794969 h 874240"/>
              <a:gd name="connsiteX2" fmla="*/ 1171250 w 1203184"/>
              <a:gd name="connsiteY2" fmla="*/ 631543 h 874240"/>
              <a:gd name="connsiteX3" fmla="*/ 1165219 w 1203184"/>
              <a:gd name="connsiteY3" fmla="*/ 171135 h 874240"/>
              <a:gd name="connsiteX4" fmla="*/ 990916 w 1203184"/>
              <a:gd name="connsiteY4" fmla="*/ 39669 h 874240"/>
              <a:gd name="connsiteX5" fmla="*/ 406775 w 1203184"/>
              <a:gd name="connsiteY5" fmla="*/ 50168 h 874240"/>
              <a:gd name="connsiteX6" fmla="*/ 10484 w 1203184"/>
              <a:gd name="connsiteY6" fmla="*/ 589787 h 874240"/>
              <a:gd name="connsiteX7" fmla="*/ 539155 w 1203184"/>
              <a:gd name="connsiteY7" fmla="*/ 752448 h 874240"/>
              <a:gd name="connsiteX8" fmla="*/ 620039 w 1203184"/>
              <a:gd name="connsiteY8" fmla="*/ 874240 h 874240"/>
              <a:gd name="connsiteX0" fmla="*/ 620213 w 1203358"/>
              <a:gd name="connsiteY0" fmla="*/ 867642 h 867642"/>
              <a:gd name="connsiteX1" fmla="*/ 812618 w 1203358"/>
              <a:gd name="connsiteY1" fmla="*/ 788371 h 867642"/>
              <a:gd name="connsiteX2" fmla="*/ 1171424 w 1203358"/>
              <a:gd name="connsiteY2" fmla="*/ 624945 h 867642"/>
              <a:gd name="connsiteX3" fmla="*/ 1165393 w 1203358"/>
              <a:gd name="connsiteY3" fmla="*/ 164537 h 867642"/>
              <a:gd name="connsiteX4" fmla="*/ 991090 w 1203358"/>
              <a:gd name="connsiteY4" fmla="*/ 33071 h 867642"/>
              <a:gd name="connsiteX5" fmla="*/ 406949 w 1203358"/>
              <a:gd name="connsiteY5" fmla="*/ 43570 h 867642"/>
              <a:gd name="connsiteX6" fmla="*/ 10658 w 1203358"/>
              <a:gd name="connsiteY6" fmla="*/ 583189 h 867642"/>
              <a:gd name="connsiteX7" fmla="*/ 539329 w 1203358"/>
              <a:gd name="connsiteY7" fmla="*/ 745850 h 867642"/>
              <a:gd name="connsiteX8" fmla="*/ 620213 w 1203358"/>
              <a:gd name="connsiteY8" fmla="*/ 867642 h 867642"/>
              <a:gd name="connsiteX0" fmla="*/ 621220 w 1204365"/>
              <a:gd name="connsiteY0" fmla="*/ 864871 h 864871"/>
              <a:gd name="connsiteX1" fmla="*/ 813625 w 1204365"/>
              <a:gd name="connsiteY1" fmla="*/ 785600 h 864871"/>
              <a:gd name="connsiteX2" fmla="*/ 1172431 w 1204365"/>
              <a:gd name="connsiteY2" fmla="*/ 622174 h 864871"/>
              <a:gd name="connsiteX3" fmla="*/ 1166400 w 1204365"/>
              <a:gd name="connsiteY3" fmla="*/ 161766 h 864871"/>
              <a:gd name="connsiteX4" fmla="*/ 992097 w 1204365"/>
              <a:gd name="connsiteY4" fmla="*/ 30300 h 864871"/>
              <a:gd name="connsiteX5" fmla="*/ 407956 w 1204365"/>
              <a:gd name="connsiteY5" fmla="*/ 40799 h 864871"/>
              <a:gd name="connsiteX6" fmla="*/ 11665 w 1204365"/>
              <a:gd name="connsiteY6" fmla="*/ 580418 h 864871"/>
              <a:gd name="connsiteX7" fmla="*/ 540336 w 1204365"/>
              <a:gd name="connsiteY7" fmla="*/ 743079 h 864871"/>
              <a:gd name="connsiteX8" fmla="*/ 621220 w 1204365"/>
              <a:gd name="connsiteY8" fmla="*/ 864871 h 864871"/>
              <a:gd name="connsiteX0" fmla="*/ 619935 w 1204190"/>
              <a:gd name="connsiteY0" fmla="*/ 873669 h 873669"/>
              <a:gd name="connsiteX1" fmla="*/ 812340 w 1204190"/>
              <a:gd name="connsiteY1" fmla="*/ 794398 h 873669"/>
              <a:gd name="connsiteX2" fmla="*/ 1171146 w 1204190"/>
              <a:gd name="connsiteY2" fmla="*/ 630972 h 873669"/>
              <a:gd name="connsiteX3" fmla="*/ 1165115 w 1204190"/>
              <a:gd name="connsiteY3" fmla="*/ 170564 h 873669"/>
              <a:gd name="connsiteX4" fmla="*/ 967884 w 1204190"/>
              <a:gd name="connsiteY4" fmla="*/ 40405 h 873669"/>
              <a:gd name="connsiteX5" fmla="*/ 406671 w 1204190"/>
              <a:gd name="connsiteY5" fmla="*/ 49597 h 873669"/>
              <a:gd name="connsiteX6" fmla="*/ 10380 w 1204190"/>
              <a:gd name="connsiteY6" fmla="*/ 589216 h 873669"/>
              <a:gd name="connsiteX7" fmla="*/ 539051 w 1204190"/>
              <a:gd name="connsiteY7" fmla="*/ 751877 h 873669"/>
              <a:gd name="connsiteX8" fmla="*/ 619935 w 1204190"/>
              <a:gd name="connsiteY8" fmla="*/ 873669 h 873669"/>
              <a:gd name="connsiteX0" fmla="*/ 628446 w 1212701"/>
              <a:gd name="connsiteY0" fmla="*/ 842371 h 842371"/>
              <a:gd name="connsiteX1" fmla="*/ 820851 w 1212701"/>
              <a:gd name="connsiteY1" fmla="*/ 763100 h 842371"/>
              <a:gd name="connsiteX2" fmla="*/ 1179657 w 1212701"/>
              <a:gd name="connsiteY2" fmla="*/ 599674 h 842371"/>
              <a:gd name="connsiteX3" fmla="*/ 1173626 w 1212701"/>
              <a:gd name="connsiteY3" fmla="*/ 139266 h 842371"/>
              <a:gd name="connsiteX4" fmla="*/ 976395 w 1212701"/>
              <a:gd name="connsiteY4" fmla="*/ 9107 h 842371"/>
              <a:gd name="connsiteX5" fmla="*/ 246714 w 1212701"/>
              <a:gd name="connsiteY5" fmla="*/ 97247 h 842371"/>
              <a:gd name="connsiteX6" fmla="*/ 18891 w 1212701"/>
              <a:gd name="connsiteY6" fmla="*/ 557918 h 842371"/>
              <a:gd name="connsiteX7" fmla="*/ 547562 w 1212701"/>
              <a:gd name="connsiteY7" fmla="*/ 720579 h 842371"/>
              <a:gd name="connsiteX8" fmla="*/ 628446 w 1212701"/>
              <a:gd name="connsiteY8" fmla="*/ 842371 h 842371"/>
              <a:gd name="connsiteX0" fmla="*/ 628446 w 1211895"/>
              <a:gd name="connsiteY0" fmla="*/ 842371 h 842371"/>
              <a:gd name="connsiteX1" fmla="*/ 820851 w 1211895"/>
              <a:gd name="connsiteY1" fmla="*/ 763100 h 842371"/>
              <a:gd name="connsiteX2" fmla="*/ 1178477 w 1211895"/>
              <a:gd name="connsiteY2" fmla="*/ 606951 h 842371"/>
              <a:gd name="connsiteX3" fmla="*/ 1173626 w 1211895"/>
              <a:gd name="connsiteY3" fmla="*/ 139266 h 842371"/>
              <a:gd name="connsiteX4" fmla="*/ 976395 w 1211895"/>
              <a:gd name="connsiteY4" fmla="*/ 9107 h 842371"/>
              <a:gd name="connsiteX5" fmla="*/ 246714 w 1211895"/>
              <a:gd name="connsiteY5" fmla="*/ 97247 h 842371"/>
              <a:gd name="connsiteX6" fmla="*/ 18891 w 1211895"/>
              <a:gd name="connsiteY6" fmla="*/ 557918 h 842371"/>
              <a:gd name="connsiteX7" fmla="*/ 547562 w 1211895"/>
              <a:gd name="connsiteY7" fmla="*/ 720579 h 842371"/>
              <a:gd name="connsiteX8" fmla="*/ 628446 w 1211895"/>
              <a:gd name="connsiteY8" fmla="*/ 842371 h 842371"/>
              <a:gd name="connsiteX0" fmla="*/ 628446 w 1218918"/>
              <a:gd name="connsiteY0" fmla="*/ 842371 h 842371"/>
              <a:gd name="connsiteX1" fmla="*/ 820851 w 1218918"/>
              <a:gd name="connsiteY1" fmla="*/ 763100 h 842371"/>
              <a:gd name="connsiteX2" fmla="*/ 1178477 w 1218918"/>
              <a:gd name="connsiteY2" fmla="*/ 606951 h 842371"/>
              <a:gd name="connsiteX3" fmla="*/ 1173626 w 1218918"/>
              <a:gd name="connsiteY3" fmla="*/ 139266 h 842371"/>
              <a:gd name="connsiteX4" fmla="*/ 976395 w 1218918"/>
              <a:gd name="connsiteY4" fmla="*/ 9107 h 842371"/>
              <a:gd name="connsiteX5" fmla="*/ 246714 w 1218918"/>
              <a:gd name="connsiteY5" fmla="*/ 97247 h 842371"/>
              <a:gd name="connsiteX6" fmla="*/ 18891 w 1218918"/>
              <a:gd name="connsiteY6" fmla="*/ 557918 h 842371"/>
              <a:gd name="connsiteX7" fmla="*/ 547562 w 1218918"/>
              <a:gd name="connsiteY7" fmla="*/ 720579 h 842371"/>
              <a:gd name="connsiteX8" fmla="*/ 628446 w 1218918"/>
              <a:gd name="connsiteY8" fmla="*/ 842371 h 842371"/>
              <a:gd name="connsiteX0" fmla="*/ 628446 w 1223727"/>
              <a:gd name="connsiteY0" fmla="*/ 842371 h 842371"/>
              <a:gd name="connsiteX1" fmla="*/ 820851 w 1223727"/>
              <a:gd name="connsiteY1" fmla="*/ 763100 h 842371"/>
              <a:gd name="connsiteX2" fmla="*/ 1178477 w 1223727"/>
              <a:gd name="connsiteY2" fmla="*/ 606951 h 842371"/>
              <a:gd name="connsiteX3" fmla="*/ 1173626 w 1223727"/>
              <a:gd name="connsiteY3" fmla="*/ 139266 h 842371"/>
              <a:gd name="connsiteX4" fmla="*/ 976395 w 1223727"/>
              <a:gd name="connsiteY4" fmla="*/ 9107 h 842371"/>
              <a:gd name="connsiteX5" fmla="*/ 246714 w 1223727"/>
              <a:gd name="connsiteY5" fmla="*/ 97247 h 842371"/>
              <a:gd name="connsiteX6" fmla="*/ 18891 w 1223727"/>
              <a:gd name="connsiteY6" fmla="*/ 557918 h 842371"/>
              <a:gd name="connsiteX7" fmla="*/ 547562 w 1223727"/>
              <a:gd name="connsiteY7" fmla="*/ 720579 h 842371"/>
              <a:gd name="connsiteX8" fmla="*/ 628446 w 1223727"/>
              <a:gd name="connsiteY8" fmla="*/ 842371 h 842371"/>
              <a:gd name="connsiteX0" fmla="*/ 628446 w 1232687"/>
              <a:gd name="connsiteY0" fmla="*/ 842371 h 842371"/>
              <a:gd name="connsiteX1" fmla="*/ 820851 w 1232687"/>
              <a:gd name="connsiteY1" fmla="*/ 763100 h 842371"/>
              <a:gd name="connsiteX2" fmla="*/ 1178477 w 1232687"/>
              <a:gd name="connsiteY2" fmla="*/ 606951 h 842371"/>
              <a:gd name="connsiteX3" fmla="*/ 1188606 w 1232687"/>
              <a:gd name="connsiteY3" fmla="*/ 158133 h 842371"/>
              <a:gd name="connsiteX4" fmla="*/ 976395 w 1232687"/>
              <a:gd name="connsiteY4" fmla="*/ 9107 h 842371"/>
              <a:gd name="connsiteX5" fmla="*/ 246714 w 1232687"/>
              <a:gd name="connsiteY5" fmla="*/ 97247 h 842371"/>
              <a:gd name="connsiteX6" fmla="*/ 18891 w 1232687"/>
              <a:gd name="connsiteY6" fmla="*/ 557918 h 842371"/>
              <a:gd name="connsiteX7" fmla="*/ 547562 w 1232687"/>
              <a:gd name="connsiteY7" fmla="*/ 720579 h 842371"/>
              <a:gd name="connsiteX8" fmla="*/ 628446 w 1232687"/>
              <a:gd name="connsiteY8" fmla="*/ 842371 h 842371"/>
              <a:gd name="connsiteX0" fmla="*/ 628446 w 1238631"/>
              <a:gd name="connsiteY0" fmla="*/ 842371 h 842371"/>
              <a:gd name="connsiteX1" fmla="*/ 820851 w 1238631"/>
              <a:gd name="connsiteY1" fmla="*/ 763100 h 842371"/>
              <a:gd name="connsiteX2" fmla="*/ 1178477 w 1238631"/>
              <a:gd name="connsiteY2" fmla="*/ 606951 h 842371"/>
              <a:gd name="connsiteX3" fmla="*/ 1197715 w 1238631"/>
              <a:gd name="connsiteY3" fmla="*/ 163763 h 842371"/>
              <a:gd name="connsiteX4" fmla="*/ 976395 w 1238631"/>
              <a:gd name="connsiteY4" fmla="*/ 9107 h 842371"/>
              <a:gd name="connsiteX5" fmla="*/ 246714 w 1238631"/>
              <a:gd name="connsiteY5" fmla="*/ 97247 h 842371"/>
              <a:gd name="connsiteX6" fmla="*/ 18891 w 1238631"/>
              <a:gd name="connsiteY6" fmla="*/ 557918 h 842371"/>
              <a:gd name="connsiteX7" fmla="*/ 547562 w 1238631"/>
              <a:gd name="connsiteY7" fmla="*/ 720579 h 842371"/>
              <a:gd name="connsiteX8" fmla="*/ 628446 w 1238631"/>
              <a:gd name="connsiteY8" fmla="*/ 842371 h 842371"/>
              <a:gd name="connsiteX0" fmla="*/ 632386 w 1242571"/>
              <a:gd name="connsiteY0" fmla="*/ 846766 h 846766"/>
              <a:gd name="connsiteX1" fmla="*/ 824791 w 1242571"/>
              <a:gd name="connsiteY1" fmla="*/ 767495 h 846766"/>
              <a:gd name="connsiteX2" fmla="*/ 1182417 w 1242571"/>
              <a:gd name="connsiteY2" fmla="*/ 611346 h 846766"/>
              <a:gd name="connsiteX3" fmla="*/ 1201655 w 1242571"/>
              <a:gd name="connsiteY3" fmla="*/ 168158 h 846766"/>
              <a:gd name="connsiteX4" fmla="*/ 980335 w 1242571"/>
              <a:gd name="connsiteY4" fmla="*/ 13502 h 846766"/>
              <a:gd name="connsiteX5" fmla="*/ 250654 w 1242571"/>
              <a:gd name="connsiteY5" fmla="*/ 101642 h 846766"/>
              <a:gd name="connsiteX6" fmla="*/ 22831 w 1242571"/>
              <a:gd name="connsiteY6" fmla="*/ 562313 h 846766"/>
              <a:gd name="connsiteX7" fmla="*/ 551502 w 1242571"/>
              <a:gd name="connsiteY7" fmla="*/ 724974 h 846766"/>
              <a:gd name="connsiteX8" fmla="*/ 632386 w 1242571"/>
              <a:gd name="connsiteY8" fmla="*/ 846766 h 846766"/>
              <a:gd name="connsiteX0" fmla="*/ 633056 w 1243241"/>
              <a:gd name="connsiteY0" fmla="*/ 846832 h 846832"/>
              <a:gd name="connsiteX1" fmla="*/ 825461 w 1243241"/>
              <a:gd name="connsiteY1" fmla="*/ 767561 h 846832"/>
              <a:gd name="connsiteX2" fmla="*/ 1183087 w 1243241"/>
              <a:gd name="connsiteY2" fmla="*/ 611412 h 846832"/>
              <a:gd name="connsiteX3" fmla="*/ 1202325 w 1243241"/>
              <a:gd name="connsiteY3" fmla="*/ 168224 h 846832"/>
              <a:gd name="connsiteX4" fmla="*/ 981005 w 1243241"/>
              <a:gd name="connsiteY4" fmla="*/ 13568 h 846832"/>
              <a:gd name="connsiteX5" fmla="*/ 245994 w 1243241"/>
              <a:gd name="connsiteY5" fmla="*/ 86692 h 846832"/>
              <a:gd name="connsiteX6" fmla="*/ 23501 w 1243241"/>
              <a:gd name="connsiteY6" fmla="*/ 562379 h 846832"/>
              <a:gd name="connsiteX7" fmla="*/ 552172 w 1243241"/>
              <a:gd name="connsiteY7" fmla="*/ 725040 h 846832"/>
              <a:gd name="connsiteX8" fmla="*/ 633056 w 1243241"/>
              <a:gd name="connsiteY8" fmla="*/ 846832 h 846832"/>
              <a:gd name="connsiteX0" fmla="*/ 633056 w 1243241"/>
              <a:gd name="connsiteY0" fmla="*/ 848503 h 848503"/>
              <a:gd name="connsiteX1" fmla="*/ 825461 w 1243241"/>
              <a:gd name="connsiteY1" fmla="*/ 769232 h 848503"/>
              <a:gd name="connsiteX2" fmla="*/ 1183087 w 1243241"/>
              <a:gd name="connsiteY2" fmla="*/ 613083 h 848503"/>
              <a:gd name="connsiteX3" fmla="*/ 1202325 w 1243241"/>
              <a:gd name="connsiteY3" fmla="*/ 169895 h 848503"/>
              <a:gd name="connsiteX4" fmla="*/ 981005 w 1243241"/>
              <a:gd name="connsiteY4" fmla="*/ 15239 h 848503"/>
              <a:gd name="connsiteX5" fmla="*/ 245994 w 1243241"/>
              <a:gd name="connsiteY5" fmla="*/ 88363 h 848503"/>
              <a:gd name="connsiteX6" fmla="*/ 23501 w 1243241"/>
              <a:gd name="connsiteY6" fmla="*/ 564050 h 848503"/>
              <a:gd name="connsiteX7" fmla="*/ 552172 w 1243241"/>
              <a:gd name="connsiteY7" fmla="*/ 726711 h 848503"/>
              <a:gd name="connsiteX8" fmla="*/ 633056 w 1243241"/>
              <a:gd name="connsiteY8" fmla="*/ 848503 h 848503"/>
              <a:gd name="connsiteX0" fmla="*/ 633056 w 1243241"/>
              <a:gd name="connsiteY0" fmla="*/ 852489 h 852489"/>
              <a:gd name="connsiteX1" fmla="*/ 825461 w 1243241"/>
              <a:gd name="connsiteY1" fmla="*/ 773218 h 852489"/>
              <a:gd name="connsiteX2" fmla="*/ 1183087 w 1243241"/>
              <a:gd name="connsiteY2" fmla="*/ 617069 h 852489"/>
              <a:gd name="connsiteX3" fmla="*/ 1202325 w 1243241"/>
              <a:gd name="connsiteY3" fmla="*/ 173881 h 852489"/>
              <a:gd name="connsiteX4" fmla="*/ 981005 w 1243241"/>
              <a:gd name="connsiteY4" fmla="*/ 19225 h 852489"/>
              <a:gd name="connsiteX5" fmla="*/ 245994 w 1243241"/>
              <a:gd name="connsiteY5" fmla="*/ 92349 h 852489"/>
              <a:gd name="connsiteX6" fmla="*/ 23501 w 1243241"/>
              <a:gd name="connsiteY6" fmla="*/ 568036 h 852489"/>
              <a:gd name="connsiteX7" fmla="*/ 552172 w 1243241"/>
              <a:gd name="connsiteY7" fmla="*/ 730697 h 852489"/>
              <a:gd name="connsiteX8" fmla="*/ 633056 w 1243241"/>
              <a:gd name="connsiteY8" fmla="*/ 852489 h 852489"/>
              <a:gd name="connsiteX0" fmla="*/ 633056 w 1238870"/>
              <a:gd name="connsiteY0" fmla="*/ 852489 h 852489"/>
              <a:gd name="connsiteX1" fmla="*/ 825461 w 1238870"/>
              <a:gd name="connsiteY1" fmla="*/ 773218 h 852489"/>
              <a:gd name="connsiteX2" fmla="*/ 1183087 w 1238870"/>
              <a:gd name="connsiteY2" fmla="*/ 617069 h 852489"/>
              <a:gd name="connsiteX3" fmla="*/ 1202325 w 1238870"/>
              <a:gd name="connsiteY3" fmla="*/ 173881 h 852489"/>
              <a:gd name="connsiteX4" fmla="*/ 981005 w 1238870"/>
              <a:gd name="connsiteY4" fmla="*/ 19225 h 852489"/>
              <a:gd name="connsiteX5" fmla="*/ 245994 w 1238870"/>
              <a:gd name="connsiteY5" fmla="*/ 92349 h 852489"/>
              <a:gd name="connsiteX6" fmla="*/ 23501 w 1238870"/>
              <a:gd name="connsiteY6" fmla="*/ 568036 h 852489"/>
              <a:gd name="connsiteX7" fmla="*/ 552172 w 1238870"/>
              <a:gd name="connsiteY7" fmla="*/ 730697 h 852489"/>
              <a:gd name="connsiteX8" fmla="*/ 633056 w 1238870"/>
              <a:gd name="connsiteY8" fmla="*/ 852489 h 852489"/>
              <a:gd name="connsiteX0" fmla="*/ 633056 w 1237972"/>
              <a:gd name="connsiteY0" fmla="*/ 852489 h 852489"/>
              <a:gd name="connsiteX1" fmla="*/ 825461 w 1237972"/>
              <a:gd name="connsiteY1" fmla="*/ 773218 h 852489"/>
              <a:gd name="connsiteX2" fmla="*/ 1183087 w 1237972"/>
              <a:gd name="connsiteY2" fmla="*/ 617069 h 852489"/>
              <a:gd name="connsiteX3" fmla="*/ 1202325 w 1237972"/>
              <a:gd name="connsiteY3" fmla="*/ 173881 h 852489"/>
              <a:gd name="connsiteX4" fmla="*/ 981005 w 1237972"/>
              <a:gd name="connsiteY4" fmla="*/ 19225 h 852489"/>
              <a:gd name="connsiteX5" fmla="*/ 245994 w 1237972"/>
              <a:gd name="connsiteY5" fmla="*/ 92349 h 852489"/>
              <a:gd name="connsiteX6" fmla="*/ 23501 w 1237972"/>
              <a:gd name="connsiteY6" fmla="*/ 568036 h 852489"/>
              <a:gd name="connsiteX7" fmla="*/ 552172 w 1237972"/>
              <a:gd name="connsiteY7" fmla="*/ 730697 h 852489"/>
              <a:gd name="connsiteX8" fmla="*/ 633056 w 1237972"/>
              <a:gd name="connsiteY8" fmla="*/ 852489 h 8524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37972" h="852489">
                <a:moveTo>
                  <a:pt x="633056" y="852489"/>
                </a:moveTo>
                <a:cubicBezTo>
                  <a:pt x="716495" y="841059"/>
                  <a:pt x="733789" y="812455"/>
                  <a:pt x="825461" y="773218"/>
                </a:cubicBezTo>
                <a:cubicBezTo>
                  <a:pt x="917133" y="733981"/>
                  <a:pt x="1120276" y="716959"/>
                  <a:pt x="1183087" y="617069"/>
                </a:cubicBezTo>
                <a:cubicBezTo>
                  <a:pt x="1245898" y="517180"/>
                  <a:pt x="1258148" y="283568"/>
                  <a:pt x="1202325" y="173881"/>
                </a:cubicBezTo>
                <a:cubicBezTo>
                  <a:pt x="1146502" y="64194"/>
                  <a:pt x="1083676" y="36572"/>
                  <a:pt x="981005" y="19225"/>
                </a:cubicBezTo>
                <a:cubicBezTo>
                  <a:pt x="823274" y="-7425"/>
                  <a:pt x="446352" y="-23746"/>
                  <a:pt x="245994" y="92349"/>
                </a:cubicBezTo>
                <a:cubicBezTo>
                  <a:pt x="45636" y="208444"/>
                  <a:pt x="-47145" y="246094"/>
                  <a:pt x="23501" y="568036"/>
                </a:cubicBezTo>
                <a:cubicBezTo>
                  <a:pt x="51046" y="756743"/>
                  <a:pt x="510357" y="722029"/>
                  <a:pt x="552172" y="730697"/>
                </a:cubicBezTo>
                <a:cubicBezTo>
                  <a:pt x="733623" y="767368"/>
                  <a:pt x="633056" y="852489"/>
                  <a:pt x="633056" y="852489"/>
                </a:cubicBezTo>
                <a:close/>
              </a:path>
            </a:pathLst>
          </a:custGeom>
          <a:solidFill>
            <a:schemeClr val="bg1"/>
          </a:solidFill>
          <a:ln w="19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280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415F49B-3CBC-46CF-AFB5-988852D0479E}"/>
              </a:ext>
            </a:extLst>
          </p:cNvPr>
          <p:cNvSpPr/>
          <p:nvPr/>
        </p:nvSpPr>
        <p:spPr>
          <a:xfrm rot="21133683" flipH="1">
            <a:off x="2021149" y="912461"/>
            <a:ext cx="18756374" cy="10477178"/>
          </a:xfrm>
          <a:custGeom>
            <a:avLst/>
            <a:gdLst>
              <a:gd name="connsiteX0" fmla="*/ 628580 w 1248448"/>
              <a:gd name="connsiteY0" fmla="*/ 873029 h 873038"/>
              <a:gd name="connsiteX1" fmla="*/ 820985 w 1248448"/>
              <a:gd name="connsiteY1" fmla="*/ 803115 h 873038"/>
              <a:gd name="connsiteX2" fmla="*/ 1179791 w 1248448"/>
              <a:gd name="connsiteY2" fmla="*/ 630332 h 873038"/>
              <a:gd name="connsiteX3" fmla="*/ 1178744 w 1248448"/>
              <a:gd name="connsiteY3" fmla="*/ 192753 h 873038"/>
              <a:gd name="connsiteX4" fmla="*/ 459416 w 1248448"/>
              <a:gd name="connsiteY4" fmla="*/ 32447 h 873038"/>
              <a:gd name="connsiteX5" fmla="*/ 7264 w 1248448"/>
              <a:gd name="connsiteY5" fmla="*/ 595184 h 873038"/>
              <a:gd name="connsiteX6" fmla="*/ 545617 w 1248448"/>
              <a:gd name="connsiteY6" fmla="*/ 737202 h 873038"/>
              <a:gd name="connsiteX7" fmla="*/ 628580 w 1248448"/>
              <a:gd name="connsiteY7" fmla="*/ 873029 h 873038"/>
              <a:gd name="connsiteX0" fmla="*/ 628618 w 1248446"/>
              <a:gd name="connsiteY0" fmla="*/ 873038 h 873038"/>
              <a:gd name="connsiteX1" fmla="*/ 821023 w 1248446"/>
              <a:gd name="connsiteY1" fmla="*/ 803124 h 873038"/>
              <a:gd name="connsiteX2" fmla="*/ 1179829 w 1248446"/>
              <a:gd name="connsiteY2" fmla="*/ 630341 h 873038"/>
              <a:gd name="connsiteX3" fmla="*/ 1178782 w 1248446"/>
              <a:gd name="connsiteY3" fmla="*/ 192762 h 873038"/>
              <a:gd name="connsiteX4" fmla="*/ 459454 w 1248446"/>
              <a:gd name="connsiteY4" fmla="*/ 32456 h 873038"/>
              <a:gd name="connsiteX5" fmla="*/ 7302 w 1248446"/>
              <a:gd name="connsiteY5" fmla="*/ 595193 h 873038"/>
              <a:gd name="connsiteX6" fmla="*/ 547734 w 1248446"/>
              <a:gd name="connsiteY6" fmla="*/ 751246 h 873038"/>
              <a:gd name="connsiteX7" fmla="*/ 628618 w 1248446"/>
              <a:gd name="connsiteY7" fmla="*/ 873038 h 873038"/>
              <a:gd name="connsiteX0" fmla="*/ 635867 w 1255695"/>
              <a:gd name="connsiteY0" fmla="*/ 873038 h 873038"/>
              <a:gd name="connsiteX1" fmla="*/ 828272 w 1255695"/>
              <a:gd name="connsiteY1" fmla="*/ 803124 h 873038"/>
              <a:gd name="connsiteX2" fmla="*/ 1187078 w 1255695"/>
              <a:gd name="connsiteY2" fmla="*/ 630341 h 873038"/>
              <a:gd name="connsiteX3" fmla="*/ 1186031 w 1255695"/>
              <a:gd name="connsiteY3" fmla="*/ 192762 h 873038"/>
              <a:gd name="connsiteX4" fmla="*/ 466703 w 1255695"/>
              <a:gd name="connsiteY4" fmla="*/ 32456 h 873038"/>
              <a:gd name="connsiteX5" fmla="*/ 14551 w 1255695"/>
              <a:gd name="connsiteY5" fmla="*/ 595193 h 873038"/>
              <a:gd name="connsiteX6" fmla="*/ 554983 w 1255695"/>
              <a:gd name="connsiteY6" fmla="*/ 751246 h 873038"/>
              <a:gd name="connsiteX7" fmla="*/ 635867 w 1255695"/>
              <a:gd name="connsiteY7" fmla="*/ 873038 h 873038"/>
              <a:gd name="connsiteX0" fmla="*/ 635867 w 1255695"/>
              <a:gd name="connsiteY0" fmla="*/ 873038 h 873038"/>
              <a:gd name="connsiteX1" fmla="*/ 828272 w 1255695"/>
              <a:gd name="connsiteY1" fmla="*/ 803124 h 873038"/>
              <a:gd name="connsiteX2" fmla="*/ 1187078 w 1255695"/>
              <a:gd name="connsiteY2" fmla="*/ 630341 h 873038"/>
              <a:gd name="connsiteX3" fmla="*/ 1186031 w 1255695"/>
              <a:gd name="connsiteY3" fmla="*/ 192762 h 873038"/>
              <a:gd name="connsiteX4" fmla="*/ 466703 w 1255695"/>
              <a:gd name="connsiteY4" fmla="*/ 32456 h 873038"/>
              <a:gd name="connsiteX5" fmla="*/ 14551 w 1255695"/>
              <a:gd name="connsiteY5" fmla="*/ 595193 h 873038"/>
              <a:gd name="connsiteX6" fmla="*/ 554983 w 1255695"/>
              <a:gd name="connsiteY6" fmla="*/ 751246 h 873038"/>
              <a:gd name="connsiteX7" fmla="*/ 635867 w 1255695"/>
              <a:gd name="connsiteY7" fmla="*/ 873038 h 873038"/>
              <a:gd name="connsiteX0" fmla="*/ 635867 w 1249939"/>
              <a:gd name="connsiteY0" fmla="*/ 873038 h 873038"/>
              <a:gd name="connsiteX1" fmla="*/ 828272 w 1249939"/>
              <a:gd name="connsiteY1" fmla="*/ 793767 h 873038"/>
              <a:gd name="connsiteX2" fmla="*/ 1187078 w 1249939"/>
              <a:gd name="connsiteY2" fmla="*/ 630341 h 873038"/>
              <a:gd name="connsiteX3" fmla="*/ 1186031 w 1249939"/>
              <a:gd name="connsiteY3" fmla="*/ 192762 h 873038"/>
              <a:gd name="connsiteX4" fmla="*/ 466703 w 1249939"/>
              <a:gd name="connsiteY4" fmla="*/ 32456 h 873038"/>
              <a:gd name="connsiteX5" fmla="*/ 14551 w 1249939"/>
              <a:gd name="connsiteY5" fmla="*/ 595193 h 873038"/>
              <a:gd name="connsiteX6" fmla="*/ 554983 w 1249939"/>
              <a:gd name="connsiteY6" fmla="*/ 751246 h 873038"/>
              <a:gd name="connsiteX7" fmla="*/ 635867 w 1249939"/>
              <a:gd name="connsiteY7" fmla="*/ 873038 h 873038"/>
              <a:gd name="connsiteX0" fmla="*/ 615218 w 1229290"/>
              <a:gd name="connsiteY0" fmla="*/ 861281 h 861281"/>
              <a:gd name="connsiteX1" fmla="*/ 807623 w 1229290"/>
              <a:gd name="connsiteY1" fmla="*/ 782010 h 861281"/>
              <a:gd name="connsiteX2" fmla="*/ 1166429 w 1229290"/>
              <a:gd name="connsiteY2" fmla="*/ 618584 h 861281"/>
              <a:gd name="connsiteX3" fmla="*/ 1165382 w 1229290"/>
              <a:gd name="connsiteY3" fmla="*/ 181005 h 861281"/>
              <a:gd name="connsiteX4" fmla="*/ 446054 w 1229290"/>
              <a:gd name="connsiteY4" fmla="*/ 20699 h 861281"/>
              <a:gd name="connsiteX5" fmla="*/ 5663 w 1229290"/>
              <a:gd name="connsiteY5" fmla="*/ 576828 h 861281"/>
              <a:gd name="connsiteX6" fmla="*/ 534334 w 1229290"/>
              <a:gd name="connsiteY6" fmla="*/ 739489 h 861281"/>
              <a:gd name="connsiteX7" fmla="*/ 615218 w 1229290"/>
              <a:gd name="connsiteY7" fmla="*/ 861281 h 861281"/>
              <a:gd name="connsiteX0" fmla="*/ 619617 w 1233689"/>
              <a:gd name="connsiteY0" fmla="*/ 861281 h 861281"/>
              <a:gd name="connsiteX1" fmla="*/ 812022 w 1233689"/>
              <a:gd name="connsiteY1" fmla="*/ 782010 h 861281"/>
              <a:gd name="connsiteX2" fmla="*/ 1170828 w 1233689"/>
              <a:gd name="connsiteY2" fmla="*/ 618584 h 861281"/>
              <a:gd name="connsiteX3" fmla="*/ 1169781 w 1233689"/>
              <a:gd name="connsiteY3" fmla="*/ 181005 h 861281"/>
              <a:gd name="connsiteX4" fmla="*/ 450453 w 1233689"/>
              <a:gd name="connsiteY4" fmla="*/ 20699 h 861281"/>
              <a:gd name="connsiteX5" fmla="*/ 10062 w 1233689"/>
              <a:gd name="connsiteY5" fmla="*/ 576828 h 861281"/>
              <a:gd name="connsiteX6" fmla="*/ 538733 w 1233689"/>
              <a:gd name="connsiteY6" fmla="*/ 739489 h 861281"/>
              <a:gd name="connsiteX7" fmla="*/ 619617 w 1233689"/>
              <a:gd name="connsiteY7" fmla="*/ 861281 h 861281"/>
              <a:gd name="connsiteX0" fmla="*/ 619579 w 1239236"/>
              <a:gd name="connsiteY0" fmla="*/ 863398 h 863398"/>
              <a:gd name="connsiteX1" fmla="*/ 811984 w 1239236"/>
              <a:gd name="connsiteY1" fmla="*/ 784127 h 863398"/>
              <a:gd name="connsiteX2" fmla="*/ 1170790 w 1239236"/>
              <a:gd name="connsiteY2" fmla="*/ 620701 h 863398"/>
              <a:gd name="connsiteX3" fmla="*/ 1169743 w 1239236"/>
              <a:gd name="connsiteY3" fmla="*/ 183122 h 863398"/>
              <a:gd name="connsiteX4" fmla="*/ 451887 w 1239236"/>
              <a:gd name="connsiteY4" fmla="*/ 17855 h 863398"/>
              <a:gd name="connsiteX5" fmla="*/ 10024 w 1239236"/>
              <a:gd name="connsiteY5" fmla="*/ 578945 h 863398"/>
              <a:gd name="connsiteX6" fmla="*/ 538695 w 1239236"/>
              <a:gd name="connsiteY6" fmla="*/ 741606 h 863398"/>
              <a:gd name="connsiteX7" fmla="*/ 619579 w 1239236"/>
              <a:gd name="connsiteY7" fmla="*/ 863398 h 863398"/>
              <a:gd name="connsiteX0" fmla="*/ 623569 w 1243226"/>
              <a:gd name="connsiteY0" fmla="*/ 870437 h 870437"/>
              <a:gd name="connsiteX1" fmla="*/ 815974 w 1243226"/>
              <a:gd name="connsiteY1" fmla="*/ 791166 h 870437"/>
              <a:gd name="connsiteX2" fmla="*/ 1174780 w 1243226"/>
              <a:gd name="connsiteY2" fmla="*/ 627740 h 870437"/>
              <a:gd name="connsiteX3" fmla="*/ 1173733 w 1243226"/>
              <a:gd name="connsiteY3" fmla="*/ 190161 h 870437"/>
              <a:gd name="connsiteX4" fmla="*/ 455877 w 1243226"/>
              <a:gd name="connsiteY4" fmla="*/ 24894 h 870437"/>
              <a:gd name="connsiteX5" fmla="*/ 14014 w 1243226"/>
              <a:gd name="connsiteY5" fmla="*/ 585984 h 870437"/>
              <a:gd name="connsiteX6" fmla="*/ 542685 w 1243226"/>
              <a:gd name="connsiteY6" fmla="*/ 748645 h 870437"/>
              <a:gd name="connsiteX7" fmla="*/ 623569 w 1243226"/>
              <a:gd name="connsiteY7" fmla="*/ 870437 h 870437"/>
              <a:gd name="connsiteX0" fmla="*/ 624861 w 1244518"/>
              <a:gd name="connsiteY0" fmla="*/ 869274 h 869274"/>
              <a:gd name="connsiteX1" fmla="*/ 817266 w 1244518"/>
              <a:gd name="connsiteY1" fmla="*/ 790003 h 869274"/>
              <a:gd name="connsiteX2" fmla="*/ 1176072 w 1244518"/>
              <a:gd name="connsiteY2" fmla="*/ 626577 h 869274"/>
              <a:gd name="connsiteX3" fmla="*/ 1175025 w 1244518"/>
              <a:gd name="connsiteY3" fmla="*/ 188998 h 869274"/>
              <a:gd name="connsiteX4" fmla="*/ 457169 w 1244518"/>
              <a:gd name="connsiteY4" fmla="*/ 23731 h 869274"/>
              <a:gd name="connsiteX5" fmla="*/ 15306 w 1244518"/>
              <a:gd name="connsiteY5" fmla="*/ 584821 h 869274"/>
              <a:gd name="connsiteX6" fmla="*/ 543977 w 1244518"/>
              <a:gd name="connsiteY6" fmla="*/ 747482 h 869274"/>
              <a:gd name="connsiteX7" fmla="*/ 624861 w 1244518"/>
              <a:gd name="connsiteY7" fmla="*/ 869274 h 869274"/>
              <a:gd name="connsiteX0" fmla="*/ 619558 w 1235941"/>
              <a:gd name="connsiteY0" fmla="*/ 867295 h 867295"/>
              <a:gd name="connsiteX1" fmla="*/ 811963 w 1235941"/>
              <a:gd name="connsiteY1" fmla="*/ 788024 h 867295"/>
              <a:gd name="connsiteX2" fmla="*/ 1170769 w 1235941"/>
              <a:gd name="connsiteY2" fmla="*/ 624598 h 867295"/>
              <a:gd name="connsiteX3" fmla="*/ 1164738 w 1235941"/>
              <a:gd name="connsiteY3" fmla="*/ 164190 h 867295"/>
              <a:gd name="connsiteX4" fmla="*/ 451866 w 1235941"/>
              <a:gd name="connsiteY4" fmla="*/ 21752 h 867295"/>
              <a:gd name="connsiteX5" fmla="*/ 10003 w 1235941"/>
              <a:gd name="connsiteY5" fmla="*/ 582842 h 867295"/>
              <a:gd name="connsiteX6" fmla="*/ 538674 w 1235941"/>
              <a:gd name="connsiteY6" fmla="*/ 745503 h 867295"/>
              <a:gd name="connsiteX7" fmla="*/ 619558 w 1235941"/>
              <a:gd name="connsiteY7" fmla="*/ 867295 h 867295"/>
              <a:gd name="connsiteX0" fmla="*/ 622435 w 1238818"/>
              <a:gd name="connsiteY0" fmla="*/ 868328 h 868328"/>
              <a:gd name="connsiteX1" fmla="*/ 814840 w 1238818"/>
              <a:gd name="connsiteY1" fmla="*/ 789057 h 868328"/>
              <a:gd name="connsiteX2" fmla="*/ 1173646 w 1238818"/>
              <a:gd name="connsiteY2" fmla="*/ 625631 h 868328"/>
              <a:gd name="connsiteX3" fmla="*/ 1167615 w 1238818"/>
              <a:gd name="connsiteY3" fmla="*/ 165223 h 868328"/>
              <a:gd name="connsiteX4" fmla="*/ 454743 w 1238818"/>
              <a:gd name="connsiteY4" fmla="*/ 22785 h 868328"/>
              <a:gd name="connsiteX5" fmla="*/ 12880 w 1238818"/>
              <a:gd name="connsiteY5" fmla="*/ 583875 h 868328"/>
              <a:gd name="connsiteX6" fmla="*/ 541551 w 1238818"/>
              <a:gd name="connsiteY6" fmla="*/ 746536 h 868328"/>
              <a:gd name="connsiteX7" fmla="*/ 622435 w 1238818"/>
              <a:gd name="connsiteY7" fmla="*/ 868328 h 868328"/>
              <a:gd name="connsiteX0" fmla="*/ 618931 w 1201319"/>
              <a:gd name="connsiteY0" fmla="*/ 879992 h 879992"/>
              <a:gd name="connsiteX1" fmla="*/ 811336 w 1201319"/>
              <a:gd name="connsiteY1" fmla="*/ 800721 h 879992"/>
              <a:gd name="connsiteX2" fmla="*/ 1170142 w 1201319"/>
              <a:gd name="connsiteY2" fmla="*/ 637295 h 879992"/>
              <a:gd name="connsiteX3" fmla="*/ 1164111 w 1201319"/>
              <a:gd name="connsiteY3" fmla="*/ 176887 h 879992"/>
              <a:gd name="connsiteX4" fmla="*/ 1005959 w 1201319"/>
              <a:gd name="connsiteY4" fmla="*/ 73552 h 879992"/>
              <a:gd name="connsiteX5" fmla="*/ 451239 w 1201319"/>
              <a:gd name="connsiteY5" fmla="*/ 34449 h 879992"/>
              <a:gd name="connsiteX6" fmla="*/ 9376 w 1201319"/>
              <a:gd name="connsiteY6" fmla="*/ 595539 h 879992"/>
              <a:gd name="connsiteX7" fmla="*/ 538047 w 1201319"/>
              <a:gd name="connsiteY7" fmla="*/ 758200 h 879992"/>
              <a:gd name="connsiteX8" fmla="*/ 618931 w 1201319"/>
              <a:gd name="connsiteY8" fmla="*/ 879992 h 879992"/>
              <a:gd name="connsiteX0" fmla="*/ 618931 w 1214866"/>
              <a:gd name="connsiteY0" fmla="*/ 879992 h 879992"/>
              <a:gd name="connsiteX1" fmla="*/ 811336 w 1214866"/>
              <a:gd name="connsiteY1" fmla="*/ 800721 h 879992"/>
              <a:gd name="connsiteX2" fmla="*/ 1170142 w 1214866"/>
              <a:gd name="connsiteY2" fmla="*/ 637295 h 879992"/>
              <a:gd name="connsiteX3" fmla="*/ 1164111 w 1214866"/>
              <a:gd name="connsiteY3" fmla="*/ 176887 h 879992"/>
              <a:gd name="connsiteX4" fmla="*/ 1005959 w 1214866"/>
              <a:gd name="connsiteY4" fmla="*/ 73552 h 879992"/>
              <a:gd name="connsiteX5" fmla="*/ 451239 w 1214866"/>
              <a:gd name="connsiteY5" fmla="*/ 34449 h 879992"/>
              <a:gd name="connsiteX6" fmla="*/ 9376 w 1214866"/>
              <a:gd name="connsiteY6" fmla="*/ 595539 h 879992"/>
              <a:gd name="connsiteX7" fmla="*/ 538047 w 1214866"/>
              <a:gd name="connsiteY7" fmla="*/ 758200 h 879992"/>
              <a:gd name="connsiteX8" fmla="*/ 618931 w 1214866"/>
              <a:gd name="connsiteY8" fmla="*/ 879992 h 879992"/>
              <a:gd name="connsiteX0" fmla="*/ 618871 w 1202016"/>
              <a:gd name="connsiteY0" fmla="*/ 888796 h 888796"/>
              <a:gd name="connsiteX1" fmla="*/ 811276 w 1202016"/>
              <a:gd name="connsiteY1" fmla="*/ 809525 h 888796"/>
              <a:gd name="connsiteX2" fmla="*/ 1170082 w 1202016"/>
              <a:gd name="connsiteY2" fmla="*/ 646099 h 888796"/>
              <a:gd name="connsiteX3" fmla="*/ 1164051 w 1202016"/>
              <a:gd name="connsiteY3" fmla="*/ 185691 h 888796"/>
              <a:gd name="connsiteX4" fmla="*/ 989748 w 1202016"/>
              <a:gd name="connsiteY4" fmla="*/ 54225 h 888796"/>
              <a:gd name="connsiteX5" fmla="*/ 451179 w 1202016"/>
              <a:gd name="connsiteY5" fmla="*/ 43253 h 888796"/>
              <a:gd name="connsiteX6" fmla="*/ 9316 w 1202016"/>
              <a:gd name="connsiteY6" fmla="*/ 604343 h 888796"/>
              <a:gd name="connsiteX7" fmla="*/ 537987 w 1202016"/>
              <a:gd name="connsiteY7" fmla="*/ 767004 h 888796"/>
              <a:gd name="connsiteX8" fmla="*/ 618871 w 1202016"/>
              <a:gd name="connsiteY8" fmla="*/ 888796 h 888796"/>
              <a:gd name="connsiteX0" fmla="*/ 618871 w 1202016"/>
              <a:gd name="connsiteY0" fmla="*/ 888796 h 888796"/>
              <a:gd name="connsiteX1" fmla="*/ 811276 w 1202016"/>
              <a:gd name="connsiteY1" fmla="*/ 809525 h 888796"/>
              <a:gd name="connsiteX2" fmla="*/ 1170082 w 1202016"/>
              <a:gd name="connsiteY2" fmla="*/ 646099 h 888796"/>
              <a:gd name="connsiteX3" fmla="*/ 1164051 w 1202016"/>
              <a:gd name="connsiteY3" fmla="*/ 185691 h 888796"/>
              <a:gd name="connsiteX4" fmla="*/ 989748 w 1202016"/>
              <a:gd name="connsiteY4" fmla="*/ 54225 h 888796"/>
              <a:gd name="connsiteX5" fmla="*/ 451179 w 1202016"/>
              <a:gd name="connsiteY5" fmla="*/ 43253 h 888796"/>
              <a:gd name="connsiteX6" fmla="*/ 9316 w 1202016"/>
              <a:gd name="connsiteY6" fmla="*/ 604343 h 888796"/>
              <a:gd name="connsiteX7" fmla="*/ 537987 w 1202016"/>
              <a:gd name="connsiteY7" fmla="*/ 767004 h 888796"/>
              <a:gd name="connsiteX8" fmla="*/ 618871 w 1202016"/>
              <a:gd name="connsiteY8" fmla="*/ 888796 h 888796"/>
              <a:gd name="connsiteX0" fmla="*/ 620039 w 1203184"/>
              <a:gd name="connsiteY0" fmla="*/ 874240 h 874240"/>
              <a:gd name="connsiteX1" fmla="*/ 812444 w 1203184"/>
              <a:gd name="connsiteY1" fmla="*/ 794969 h 874240"/>
              <a:gd name="connsiteX2" fmla="*/ 1171250 w 1203184"/>
              <a:gd name="connsiteY2" fmla="*/ 631543 h 874240"/>
              <a:gd name="connsiteX3" fmla="*/ 1165219 w 1203184"/>
              <a:gd name="connsiteY3" fmla="*/ 171135 h 874240"/>
              <a:gd name="connsiteX4" fmla="*/ 990916 w 1203184"/>
              <a:gd name="connsiteY4" fmla="*/ 39669 h 874240"/>
              <a:gd name="connsiteX5" fmla="*/ 406775 w 1203184"/>
              <a:gd name="connsiteY5" fmla="*/ 50168 h 874240"/>
              <a:gd name="connsiteX6" fmla="*/ 10484 w 1203184"/>
              <a:gd name="connsiteY6" fmla="*/ 589787 h 874240"/>
              <a:gd name="connsiteX7" fmla="*/ 539155 w 1203184"/>
              <a:gd name="connsiteY7" fmla="*/ 752448 h 874240"/>
              <a:gd name="connsiteX8" fmla="*/ 620039 w 1203184"/>
              <a:gd name="connsiteY8" fmla="*/ 874240 h 874240"/>
              <a:gd name="connsiteX0" fmla="*/ 620213 w 1203358"/>
              <a:gd name="connsiteY0" fmla="*/ 867642 h 867642"/>
              <a:gd name="connsiteX1" fmla="*/ 812618 w 1203358"/>
              <a:gd name="connsiteY1" fmla="*/ 788371 h 867642"/>
              <a:gd name="connsiteX2" fmla="*/ 1171424 w 1203358"/>
              <a:gd name="connsiteY2" fmla="*/ 624945 h 867642"/>
              <a:gd name="connsiteX3" fmla="*/ 1165393 w 1203358"/>
              <a:gd name="connsiteY3" fmla="*/ 164537 h 867642"/>
              <a:gd name="connsiteX4" fmla="*/ 991090 w 1203358"/>
              <a:gd name="connsiteY4" fmla="*/ 33071 h 867642"/>
              <a:gd name="connsiteX5" fmla="*/ 406949 w 1203358"/>
              <a:gd name="connsiteY5" fmla="*/ 43570 h 867642"/>
              <a:gd name="connsiteX6" fmla="*/ 10658 w 1203358"/>
              <a:gd name="connsiteY6" fmla="*/ 583189 h 867642"/>
              <a:gd name="connsiteX7" fmla="*/ 539329 w 1203358"/>
              <a:gd name="connsiteY7" fmla="*/ 745850 h 867642"/>
              <a:gd name="connsiteX8" fmla="*/ 620213 w 1203358"/>
              <a:gd name="connsiteY8" fmla="*/ 867642 h 867642"/>
              <a:gd name="connsiteX0" fmla="*/ 621220 w 1204365"/>
              <a:gd name="connsiteY0" fmla="*/ 864871 h 864871"/>
              <a:gd name="connsiteX1" fmla="*/ 813625 w 1204365"/>
              <a:gd name="connsiteY1" fmla="*/ 785600 h 864871"/>
              <a:gd name="connsiteX2" fmla="*/ 1172431 w 1204365"/>
              <a:gd name="connsiteY2" fmla="*/ 622174 h 864871"/>
              <a:gd name="connsiteX3" fmla="*/ 1166400 w 1204365"/>
              <a:gd name="connsiteY3" fmla="*/ 161766 h 864871"/>
              <a:gd name="connsiteX4" fmla="*/ 992097 w 1204365"/>
              <a:gd name="connsiteY4" fmla="*/ 30300 h 864871"/>
              <a:gd name="connsiteX5" fmla="*/ 407956 w 1204365"/>
              <a:gd name="connsiteY5" fmla="*/ 40799 h 864871"/>
              <a:gd name="connsiteX6" fmla="*/ 11665 w 1204365"/>
              <a:gd name="connsiteY6" fmla="*/ 580418 h 864871"/>
              <a:gd name="connsiteX7" fmla="*/ 540336 w 1204365"/>
              <a:gd name="connsiteY7" fmla="*/ 743079 h 864871"/>
              <a:gd name="connsiteX8" fmla="*/ 621220 w 1204365"/>
              <a:gd name="connsiteY8" fmla="*/ 864871 h 864871"/>
              <a:gd name="connsiteX0" fmla="*/ 619935 w 1204190"/>
              <a:gd name="connsiteY0" fmla="*/ 873669 h 873669"/>
              <a:gd name="connsiteX1" fmla="*/ 812340 w 1204190"/>
              <a:gd name="connsiteY1" fmla="*/ 794398 h 873669"/>
              <a:gd name="connsiteX2" fmla="*/ 1171146 w 1204190"/>
              <a:gd name="connsiteY2" fmla="*/ 630972 h 873669"/>
              <a:gd name="connsiteX3" fmla="*/ 1165115 w 1204190"/>
              <a:gd name="connsiteY3" fmla="*/ 170564 h 873669"/>
              <a:gd name="connsiteX4" fmla="*/ 967884 w 1204190"/>
              <a:gd name="connsiteY4" fmla="*/ 40405 h 873669"/>
              <a:gd name="connsiteX5" fmla="*/ 406671 w 1204190"/>
              <a:gd name="connsiteY5" fmla="*/ 49597 h 873669"/>
              <a:gd name="connsiteX6" fmla="*/ 10380 w 1204190"/>
              <a:gd name="connsiteY6" fmla="*/ 589216 h 873669"/>
              <a:gd name="connsiteX7" fmla="*/ 539051 w 1204190"/>
              <a:gd name="connsiteY7" fmla="*/ 751877 h 873669"/>
              <a:gd name="connsiteX8" fmla="*/ 619935 w 1204190"/>
              <a:gd name="connsiteY8" fmla="*/ 873669 h 873669"/>
              <a:gd name="connsiteX0" fmla="*/ 628446 w 1212701"/>
              <a:gd name="connsiteY0" fmla="*/ 842371 h 842371"/>
              <a:gd name="connsiteX1" fmla="*/ 820851 w 1212701"/>
              <a:gd name="connsiteY1" fmla="*/ 763100 h 842371"/>
              <a:gd name="connsiteX2" fmla="*/ 1179657 w 1212701"/>
              <a:gd name="connsiteY2" fmla="*/ 599674 h 842371"/>
              <a:gd name="connsiteX3" fmla="*/ 1173626 w 1212701"/>
              <a:gd name="connsiteY3" fmla="*/ 139266 h 842371"/>
              <a:gd name="connsiteX4" fmla="*/ 976395 w 1212701"/>
              <a:gd name="connsiteY4" fmla="*/ 9107 h 842371"/>
              <a:gd name="connsiteX5" fmla="*/ 246714 w 1212701"/>
              <a:gd name="connsiteY5" fmla="*/ 97247 h 842371"/>
              <a:gd name="connsiteX6" fmla="*/ 18891 w 1212701"/>
              <a:gd name="connsiteY6" fmla="*/ 557918 h 842371"/>
              <a:gd name="connsiteX7" fmla="*/ 547562 w 1212701"/>
              <a:gd name="connsiteY7" fmla="*/ 720579 h 842371"/>
              <a:gd name="connsiteX8" fmla="*/ 628446 w 1212701"/>
              <a:gd name="connsiteY8" fmla="*/ 842371 h 842371"/>
              <a:gd name="connsiteX0" fmla="*/ 628446 w 1211895"/>
              <a:gd name="connsiteY0" fmla="*/ 842371 h 842371"/>
              <a:gd name="connsiteX1" fmla="*/ 820851 w 1211895"/>
              <a:gd name="connsiteY1" fmla="*/ 763100 h 842371"/>
              <a:gd name="connsiteX2" fmla="*/ 1178477 w 1211895"/>
              <a:gd name="connsiteY2" fmla="*/ 606951 h 842371"/>
              <a:gd name="connsiteX3" fmla="*/ 1173626 w 1211895"/>
              <a:gd name="connsiteY3" fmla="*/ 139266 h 842371"/>
              <a:gd name="connsiteX4" fmla="*/ 976395 w 1211895"/>
              <a:gd name="connsiteY4" fmla="*/ 9107 h 842371"/>
              <a:gd name="connsiteX5" fmla="*/ 246714 w 1211895"/>
              <a:gd name="connsiteY5" fmla="*/ 97247 h 842371"/>
              <a:gd name="connsiteX6" fmla="*/ 18891 w 1211895"/>
              <a:gd name="connsiteY6" fmla="*/ 557918 h 842371"/>
              <a:gd name="connsiteX7" fmla="*/ 547562 w 1211895"/>
              <a:gd name="connsiteY7" fmla="*/ 720579 h 842371"/>
              <a:gd name="connsiteX8" fmla="*/ 628446 w 1211895"/>
              <a:gd name="connsiteY8" fmla="*/ 842371 h 842371"/>
              <a:gd name="connsiteX0" fmla="*/ 628446 w 1218918"/>
              <a:gd name="connsiteY0" fmla="*/ 842371 h 842371"/>
              <a:gd name="connsiteX1" fmla="*/ 820851 w 1218918"/>
              <a:gd name="connsiteY1" fmla="*/ 763100 h 842371"/>
              <a:gd name="connsiteX2" fmla="*/ 1178477 w 1218918"/>
              <a:gd name="connsiteY2" fmla="*/ 606951 h 842371"/>
              <a:gd name="connsiteX3" fmla="*/ 1173626 w 1218918"/>
              <a:gd name="connsiteY3" fmla="*/ 139266 h 842371"/>
              <a:gd name="connsiteX4" fmla="*/ 976395 w 1218918"/>
              <a:gd name="connsiteY4" fmla="*/ 9107 h 842371"/>
              <a:gd name="connsiteX5" fmla="*/ 246714 w 1218918"/>
              <a:gd name="connsiteY5" fmla="*/ 97247 h 842371"/>
              <a:gd name="connsiteX6" fmla="*/ 18891 w 1218918"/>
              <a:gd name="connsiteY6" fmla="*/ 557918 h 842371"/>
              <a:gd name="connsiteX7" fmla="*/ 547562 w 1218918"/>
              <a:gd name="connsiteY7" fmla="*/ 720579 h 842371"/>
              <a:gd name="connsiteX8" fmla="*/ 628446 w 1218918"/>
              <a:gd name="connsiteY8" fmla="*/ 842371 h 842371"/>
              <a:gd name="connsiteX0" fmla="*/ 628446 w 1223727"/>
              <a:gd name="connsiteY0" fmla="*/ 842371 h 842371"/>
              <a:gd name="connsiteX1" fmla="*/ 820851 w 1223727"/>
              <a:gd name="connsiteY1" fmla="*/ 763100 h 842371"/>
              <a:gd name="connsiteX2" fmla="*/ 1178477 w 1223727"/>
              <a:gd name="connsiteY2" fmla="*/ 606951 h 842371"/>
              <a:gd name="connsiteX3" fmla="*/ 1173626 w 1223727"/>
              <a:gd name="connsiteY3" fmla="*/ 139266 h 842371"/>
              <a:gd name="connsiteX4" fmla="*/ 976395 w 1223727"/>
              <a:gd name="connsiteY4" fmla="*/ 9107 h 842371"/>
              <a:gd name="connsiteX5" fmla="*/ 246714 w 1223727"/>
              <a:gd name="connsiteY5" fmla="*/ 97247 h 842371"/>
              <a:gd name="connsiteX6" fmla="*/ 18891 w 1223727"/>
              <a:gd name="connsiteY6" fmla="*/ 557918 h 842371"/>
              <a:gd name="connsiteX7" fmla="*/ 547562 w 1223727"/>
              <a:gd name="connsiteY7" fmla="*/ 720579 h 842371"/>
              <a:gd name="connsiteX8" fmla="*/ 628446 w 1223727"/>
              <a:gd name="connsiteY8" fmla="*/ 842371 h 842371"/>
              <a:gd name="connsiteX0" fmla="*/ 628446 w 1232687"/>
              <a:gd name="connsiteY0" fmla="*/ 842371 h 842371"/>
              <a:gd name="connsiteX1" fmla="*/ 820851 w 1232687"/>
              <a:gd name="connsiteY1" fmla="*/ 763100 h 842371"/>
              <a:gd name="connsiteX2" fmla="*/ 1178477 w 1232687"/>
              <a:gd name="connsiteY2" fmla="*/ 606951 h 842371"/>
              <a:gd name="connsiteX3" fmla="*/ 1188606 w 1232687"/>
              <a:gd name="connsiteY3" fmla="*/ 158133 h 842371"/>
              <a:gd name="connsiteX4" fmla="*/ 976395 w 1232687"/>
              <a:gd name="connsiteY4" fmla="*/ 9107 h 842371"/>
              <a:gd name="connsiteX5" fmla="*/ 246714 w 1232687"/>
              <a:gd name="connsiteY5" fmla="*/ 97247 h 842371"/>
              <a:gd name="connsiteX6" fmla="*/ 18891 w 1232687"/>
              <a:gd name="connsiteY6" fmla="*/ 557918 h 842371"/>
              <a:gd name="connsiteX7" fmla="*/ 547562 w 1232687"/>
              <a:gd name="connsiteY7" fmla="*/ 720579 h 842371"/>
              <a:gd name="connsiteX8" fmla="*/ 628446 w 1232687"/>
              <a:gd name="connsiteY8" fmla="*/ 842371 h 842371"/>
              <a:gd name="connsiteX0" fmla="*/ 628446 w 1238631"/>
              <a:gd name="connsiteY0" fmla="*/ 842371 h 842371"/>
              <a:gd name="connsiteX1" fmla="*/ 820851 w 1238631"/>
              <a:gd name="connsiteY1" fmla="*/ 763100 h 842371"/>
              <a:gd name="connsiteX2" fmla="*/ 1178477 w 1238631"/>
              <a:gd name="connsiteY2" fmla="*/ 606951 h 842371"/>
              <a:gd name="connsiteX3" fmla="*/ 1197715 w 1238631"/>
              <a:gd name="connsiteY3" fmla="*/ 163763 h 842371"/>
              <a:gd name="connsiteX4" fmla="*/ 976395 w 1238631"/>
              <a:gd name="connsiteY4" fmla="*/ 9107 h 842371"/>
              <a:gd name="connsiteX5" fmla="*/ 246714 w 1238631"/>
              <a:gd name="connsiteY5" fmla="*/ 97247 h 842371"/>
              <a:gd name="connsiteX6" fmla="*/ 18891 w 1238631"/>
              <a:gd name="connsiteY6" fmla="*/ 557918 h 842371"/>
              <a:gd name="connsiteX7" fmla="*/ 547562 w 1238631"/>
              <a:gd name="connsiteY7" fmla="*/ 720579 h 842371"/>
              <a:gd name="connsiteX8" fmla="*/ 628446 w 1238631"/>
              <a:gd name="connsiteY8" fmla="*/ 842371 h 842371"/>
              <a:gd name="connsiteX0" fmla="*/ 632386 w 1242571"/>
              <a:gd name="connsiteY0" fmla="*/ 846766 h 846766"/>
              <a:gd name="connsiteX1" fmla="*/ 824791 w 1242571"/>
              <a:gd name="connsiteY1" fmla="*/ 767495 h 846766"/>
              <a:gd name="connsiteX2" fmla="*/ 1182417 w 1242571"/>
              <a:gd name="connsiteY2" fmla="*/ 611346 h 846766"/>
              <a:gd name="connsiteX3" fmla="*/ 1201655 w 1242571"/>
              <a:gd name="connsiteY3" fmla="*/ 168158 h 846766"/>
              <a:gd name="connsiteX4" fmla="*/ 980335 w 1242571"/>
              <a:gd name="connsiteY4" fmla="*/ 13502 h 846766"/>
              <a:gd name="connsiteX5" fmla="*/ 250654 w 1242571"/>
              <a:gd name="connsiteY5" fmla="*/ 101642 h 846766"/>
              <a:gd name="connsiteX6" fmla="*/ 22831 w 1242571"/>
              <a:gd name="connsiteY6" fmla="*/ 562313 h 846766"/>
              <a:gd name="connsiteX7" fmla="*/ 551502 w 1242571"/>
              <a:gd name="connsiteY7" fmla="*/ 724974 h 846766"/>
              <a:gd name="connsiteX8" fmla="*/ 632386 w 1242571"/>
              <a:gd name="connsiteY8" fmla="*/ 846766 h 846766"/>
              <a:gd name="connsiteX0" fmla="*/ 633056 w 1243241"/>
              <a:gd name="connsiteY0" fmla="*/ 846832 h 846832"/>
              <a:gd name="connsiteX1" fmla="*/ 825461 w 1243241"/>
              <a:gd name="connsiteY1" fmla="*/ 767561 h 846832"/>
              <a:gd name="connsiteX2" fmla="*/ 1183087 w 1243241"/>
              <a:gd name="connsiteY2" fmla="*/ 611412 h 846832"/>
              <a:gd name="connsiteX3" fmla="*/ 1202325 w 1243241"/>
              <a:gd name="connsiteY3" fmla="*/ 168224 h 846832"/>
              <a:gd name="connsiteX4" fmla="*/ 981005 w 1243241"/>
              <a:gd name="connsiteY4" fmla="*/ 13568 h 846832"/>
              <a:gd name="connsiteX5" fmla="*/ 245994 w 1243241"/>
              <a:gd name="connsiteY5" fmla="*/ 86692 h 846832"/>
              <a:gd name="connsiteX6" fmla="*/ 23501 w 1243241"/>
              <a:gd name="connsiteY6" fmla="*/ 562379 h 846832"/>
              <a:gd name="connsiteX7" fmla="*/ 552172 w 1243241"/>
              <a:gd name="connsiteY7" fmla="*/ 725040 h 846832"/>
              <a:gd name="connsiteX8" fmla="*/ 633056 w 1243241"/>
              <a:gd name="connsiteY8" fmla="*/ 846832 h 846832"/>
              <a:gd name="connsiteX0" fmla="*/ 633056 w 1243241"/>
              <a:gd name="connsiteY0" fmla="*/ 848503 h 848503"/>
              <a:gd name="connsiteX1" fmla="*/ 825461 w 1243241"/>
              <a:gd name="connsiteY1" fmla="*/ 769232 h 848503"/>
              <a:gd name="connsiteX2" fmla="*/ 1183087 w 1243241"/>
              <a:gd name="connsiteY2" fmla="*/ 613083 h 848503"/>
              <a:gd name="connsiteX3" fmla="*/ 1202325 w 1243241"/>
              <a:gd name="connsiteY3" fmla="*/ 169895 h 848503"/>
              <a:gd name="connsiteX4" fmla="*/ 981005 w 1243241"/>
              <a:gd name="connsiteY4" fmla="*/ 15239 h 848503"/>
              <a:gd name="connsiteX5" fmla="*/ 245994 w 1243241"/>
              <a:gd name="connsiteY5" fmla="*/ 88363 h 848503"/>
              <a:gd name="connsiteX6" fmla="*/ 23501 w 1243241"/>
              <a:gd name="connsiteY6" fmla="*/ 564050 h 848503"/>
              <a:gd name="connsiteX7" fmla="*/ 552172 w 1243241"/>
              <a:gd name="connsiteY7" fmla="*/ 726711 h 848503"/>
              <a:gd name="connsiteX8" fmla="*/ 633056 w 1243241"/>
              <a:gd name="connsiteY8" fmla="*/ 848503 h 848503"/>
              <a:gd name="connsiteX0" fmla="*/ 633056 w 1243241"/>
              <a:gd name="connsiteY0" fmla="*/ 852489 h 852489"/>
              <a:gd name="connsiteX1" fmla="*/ 825461 w 1243241"/>
              <a:gd name="connsiteY1" fmla="*/ 773218 h 852489"/>
              <a:gd name="connsiteX2" fmla="*/ 1183087 w 1243241"/>
              <a:gd name="connsiteY2" fmla="*/ 617069 h 852489"/>
              <a:gd name="connsiteX3" fmla="*/ 1202325 w 1243241"/>
              <a:gd name="connsiteY3" fmla="*/ 173881 h 852489"/>
              <a:gd name="connsiteX4" fmla="*/ 981005 w 1243241"/>
              <a:gd name="connsiteY4" fmla="*/ 19225 h 852489"/>
              <a:gd name="connsiteX5" fmla="*/ 245994 w 1243241"/>
              <a:gd name="connsiteY5" fmla="*/ 92349 h 852489"/>
              <a:gd name="connsiteX6" fmla="*/ 23501 w 1243241"/>
              <a:gd name="connsiteY6" fmla="*/ 568036 h 852489"/>
              <a:gd name="connsiteX7" fmla="*/ 552172 w 1243241"/>
              <a:gd name="connsiteY7" fmla="*/ 730697 h 852489"/>
              <a:gd name="connsiteX8" fmla="*/ 633056 w 1243241"/>
              <a:gd name="connsiteY8" fmla="*/ 852489 h 852489"/>
              <a:gd name="connsiteX0" fmla="*/ 633056 w 1238870"/>
              <a:gd name="connsiteY0" fmla="*/ 852489 h 852489"/>
              <a:gd name="connsiteX1" fmla="*/ 825461 w 1238870"/>
              <a:gd name="connsiteY1" fmla="*/ 773218 h 852489"/>
              <a:gd name="connsiteX2" fmla="*/ 1183087 w 1238870"/>
              <a:gd name="connsiteY2" fmla="*/ 617069 h 852489"/>
              <a:gd name="connsiteX3" fmla="*/ 1202325 w 1238870"/>
              <a:gd name="connsiteY3" fmla="*/ 173881 h 852489"/>
              <a:gd name="connsiteX4" fmla="*/ 981005 w 1238870"/>
              <a:gd name="connsiteY4" fmla="*/ 19225 h 852489"/>
              <a:gd name="connsiteX5" fmla="*/ 245994 w 1238870"/>
              <a:gd name="connsiteY5" fmla="*/ 92349 h 852489"/>
              <a:gd name="connsiteX6" fmla="*/ 23501 w 1238870"/>
              <a:gd name="connsiteY6" fmla="*/ 568036 h 852489"/>
              <a:gd name="connsiteX7" fmla="*/ 552172 w 1238870"/>
              <a:gd name="connsiteY7" fmla="*/ 730697 h 852489"/>
              <a:gd name="connsiteX8" fmla="*/ 633056 w 1238870"/>
              <a:gd name="connsiteY8" fmla="*/ 852489 h 852489"/>
              <a:gd name="connsiteX0" fmla="*/ 633056 w 1237972"/>
              <a:gd name="connsiteY0" fmla="*/ 852489 h 852489"/>
              <a:gd name="connsiteX1" fmla="*/ 825461 w 1237972"/>
              <a:gd name="connsiteY1" fmla="*/ 773218 h 852489"/>
              <a:gd name="connsiteX2" fmla="*/ 1183087 w 1237972"/>
              <a:gd name="connsiteY2" fmla="*/ 617069 h 852489"/>
              <a:gd name="connsiteX3" fmla="*/ 1202325 w 1237972"/>
              <a:gd name="connsiteY3" fmla="*/ 173881 h 852489"/>
              <a:gd name="connsiteX4" fmla="*/ 981005 w 1237972"/>
              <a:gd name="connsiteY4" fmla="*/ 19225 h 852489"/>
              <a:gd name="connsiteX5" fmla="*/ 245994 w 1237972"/>
              <a:gd name="connsiteY5" fmla="*/ 92349 h 852489"/>
              <a:gd name="connsiteX6" fmla="*/ 23501 w 1237972"/>
              <a:gd name="connsiteY6" fmla="*/ 568036 h 852489"/>
              <a:gd name="connsiteX7" fmla="*/ 552172 w 1237972"/>
              <a:gd name="connsiteY7" fmla="*/ 730697 h 852489"/>
              <a:gd name="connsiteX8" fmla="*/ 633056 w 1237972"/>
              <a:gd name="connsiteY8" fmla="*/ 852489 h 8524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37972" h="852489">
                <a:moveTo>
                  <a:pt x="633056" y="852489"/>
                </a:moveTo>
                <a:cubicBezTo>
                  <a:pt x="716495" y="841059"/>
                  <a:pt x="733789" y="812455"/>
                  <a:pt x="825461" y="773218"/>
                </a:cubicBezTo>
                <a:cubicBezTo>
                  <a:pt x="917133" y="733981"/>
                  <a:pt x="1120276" y="716959"/>
                  <a:pt x="1183087" y="617069"/>
                </a:cubicBezTo>
                <a:cubicBezTo>
                  <a:pt x="1245898" y="517180"/>
                  <a:pt x="1258148" y="283568"/>
                  <a:pt x="1202325" y="173881"/>
                </a:cubicBezTo>
                <a:cubicBezTo>
                  <a:pt x="1146502" y="64194"/>
                  <a:pt x="1083676" y="36572"/>
                  <a:pt x="981005" y="19225"/>
                </a:cubicBezTo>
                <a:cubicBezTo>
                  <a:pt x="823274" y="-7425"/>
                  <a:pt x="446352" y="-23746"/>
                  <a:pt x="245994" y="92349"/>
                </a:cubicBezTo>
                <a:cubicBezTo>
                  <a:pt x="45636" y="208444"/>
                  <a:pt x="-47145" y="246094"/>
                  <a:pt x="23501" y="568036"/>
                </a:cubicBezTo>
                <a:cubicBezTo>
                  <a:pt x="51046" y="756743"/>
                  <a:pt x="510357" y="722029"/>
                  <a:pt x="552172" y="730697"/>
                </a:cubicBezTo>
                <a:cubicBezTo>
                  <a:pt x="733623" y="767368"/>
                  <a:pt x="633056" y="852489"/>
                  <a:pt x="633056" y="852489"/>
                </a:cubicBez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en-US" sz="2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0FF0C0-FC1A-4C5B-9FE5-09BA33FF7E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12784" y="2796363"/>
            <a:ext cx="14268892" cy="5741582"/>
          </a:xfrm>
        </p:spPr>
        <p:txBody>
          <a:bodyPr anchor="ctr">
            <a:normAutofit/>
          </a:bodyPr>
          <a:lstStyle>
            <a:lvl1pPr algn="ctr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989092-15F8-4341-8D94-9E799301C5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541670" y="10271054"/>
            <a:ext cx="8794328" cy="2115876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64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97328B-E858-4921-99C2-3B0BE1724C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12/17/22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381296-9B7B-4EF3-89B3-8B33E6070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C2FE59-6CD1-4D0F-8A06-10CA2D383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02203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AC77D-9BA0-4A3B-B823-2059DC3C3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B811DB-C16F-4CED-97C6-73ABD71F33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E14D3C-7343-4DD7-B816-0D4D66BD6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12/17/22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2409C8-4D7C-40EE-A12E-59CB555C7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1222D5-7193-4F59-83B4-3C19E8B14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334292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BEFA1-A4AB-4CF4-B02E-57AAED571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3942" y="3419477"/>
            <a:ext cx="18331544" cy="5926542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AB406C-F19A-4393-9AD1-A300A7E452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43942" y="9750057"/>
            <a:ext cx="18331544" cy="2105246"/>
          </a:xfrm>
        </p:spPr>
        <p:txBody>
          <a:bodyPr>
            <a:normAutofit/>
          </a:bodyPr>
          <a:lstStyle>
            <a:lvl1pPr marL="0" indent="0" algn="ctr">
              <a:buNone/>
              <a:defRPr sz="56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7D7AE7-47F6-4023-8D44-8BA1DAB05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12/17/22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AB32FC-A974-44FC-9804-F871EE51D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59ADE9-F40E-4E3B-AB8D-68CB1F4854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6939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5">
  <p:cSld name="CUSTOM_5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1440800" y="1262925"/>
            <a:ext cx="20975100" cy="15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2B59"/>
              </a:buClr>
              <a:buSzPts val="7500"/>
              <a:buFont typeface="Open Sans SemiBold"/>
              <a:buNone/>
              <a:defRPr>
                <a:solidFill>
                  <a:srgbClr val="042B59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2B59"/>
              </a:buClr>
              <a:buSzPts val="7500"/>
              <a:buFont typeface="Open Sans SemiBold"/>
              <a:buNone/>
              <a:defRPr>
                <a:solidFill>
                  <a:srgbClr val="042B59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2B59"/>
              </a:buClr>
              <a:buSzPts val="7500"/>
              <a:buFont typeface="Open Sans SemiBold"/>
              <a:buNone/>
              <a:defRPr>
                <a:solidFill>
                  <a:srgbClr val="042B59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2B59"/>
              </a:buClr>
              <a:buSzPts val="7500"/>
              <a:buFont typeface="Open Sans SemiBold"/>
              <a:buNone/>
              <a:defRPr>
                <a:solidFill>
                  <a:srgbClr val="042B59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2B59"/>
              </a:buClr>
              <a:buSzPts val="7500"/>
              <a:buFont typeface="Open Sans SemiBold"/>
              <a:buNone/>
              <a:defRPr>
                <a:solidFill>
                  <a:srgbClr val="042B59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2B59"/>
              </a:buClr>
              <a:buSzPts val="7500"/>
              <a:buFont typeface="Open Sans SemiBold"/>
              <a:buNone/>
              <a:defRPr>
                <a:solidFill>
                  <a:srgbClr val="042B59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2B59"/>
              </a:buClr>
              <a:buSzPts val="7500"/>
              <a:buFont typeface="Open Sans SemiBold"/>
              <a:buNone/>
              <a:defRPr>
                <a:solidFill>
                  <a:srgbClr val="042B59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2B59"/>
              </a:buClr>
              <a:buSzPts val="7500"/>
              <a:buFont typeface="Open Sans SemiBold"/>
              <a:buNone/>
              <a:defRPr>
                <a:solidFill>
                  <a:srgbClr val="042B59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2B59"/>
              </a:buClr>
              <a:buSzPts val="7500"/>
              <a:buFont typeface="Open Sans SemiBold"/>
              <a:buNone/>
              <a:defRPr>
                <a:solidFill>
                  <a:srgbClr val="042B59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subTitle" idx="1"/>
          </p:nvPr>
        </p:nvSpPr>
        <p:spPr>
          <a:xfrm>
            <a:off x="1631375" y="3403475"/>
            <a:ext cx="6665100" cy="9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68D7"/>
              </a:buClr>
              <a:buSzPts val="4800"/>
              <a:buFont typeface="Open Sans Medium"/>
              <a:buNone/>
              <a:defRPr>
                <a:solidFill>
                  <a:srgbClr val="0468D7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68D7"/>
              </a:buClr>
              <a:buSzPts val="4800"/>
              <a:buFont typeface="Open Sans Medium"/>
              <a:buNone/>
              <a:defRPr>
                <a:solidFill>
                  <a:srgbClr val="0468D7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68D7"/>
              </a:buClr>
              <a:buSzPts val="3600"/>
              <a:buFont typeface="Open Sans Medium"/>
              <a:buNone/>
              <a:defRPr>
                <a:solidFill>
                  <a:srgbClr val="0468D7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68D7"/>
              </a:buClr>
              <a:buSzPts val="3600"/>
              <a:buFont typeface="Open Sans Medium"/>
              <a:buNone/>
              <a:defRPr>
                <a:solidFill>
                  <a:srgbClr val="0468D7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68D7"/>
              </a:buClr>
              <a:buSzPts val="3000"/>
              <a:buFont typeface="Open Sans Medium"/>
              <a:buNone/>
              <a:defRPr>
                <a:solidFill>
                  <a:srgbClr val="0468D7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68D7"/>
              </a:buClr>
              <a:buSzPts val="3000"/>
              <a:buFont typeface="Open Sans Medium"/>
              <a:buNone/>
              <a:defRPr>
                <a:solidFill>
                  <a:srgbClr val="0468D7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68D7"/>
              </a:buClr>
              <a:buSzPts val="3000"/>
              <a:buFont typeface="Open Sans Medium"/>
              <a:buNone/>
              <a:defRPr>
                <a:solidFill>
                  <a:srgbClr val="0468D7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68D7"/>
              </a:buClr>
              <a:buSzPts val="3000"/>
              <a:buFont typeface="Open Sans Medium"/>
              <a:buNone/>
              <a:defRPr>
                <a:solidFill>
                  <a:srgbClr val="0468D7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68D7"/>
              </a:buClr>
              <a:buSzPts val="3000"/>
              <a:buFont typeface="Open Sans Medium"/>
              <a:buNone/>
              <a:defRPr>
                <a:solidFill>
                  <a:srgbClr val="0468D7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body" idx="2"/>
          </p:nvPr>
        </p:nvSpPr>
        <p:spPr>
          <a:xfrm>
            <a:off x="1648900" y="4503025"/>
            <a:ext cx="6103800" cy="712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444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2B59"/>
              </a:buClr>
              <a:buSzPts val="3400"/>
              <a:buFont typeface="Open Sans"/>
              <a:buChar char="●"/>
              <a:defRPr sz="3400">
                <a:solidFill>
                  <a:srgbClr val="042B59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444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2B59"/>
              </a:buClr>
              <a:buSzPts val="3400"/>
              <a:buFont typeface="Open Sans"/>
              <a:buChar char="○"/>
              <a:defRPr sz="3400">
                <a:solidFill>
                  <a:srgbClr val="042B59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683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2B59"/>
              </a:buClr>
              <a:buSzPts val="2200"/>
              <a:buFont typeface="Open Sans"/>
              <a:buChar char="■"/>
              <a:defRPr sz="2200">
                <a:solidFill>
                  <a:srgbClr val="042B59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683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2B59"/>
              </a:buClr>
              <a:buSzPts val="2200"/>
              <a:buFont typeface="Open Sans"/>
              <a:buChar char="●"/>
              <a:defRPr sz="2200">
                <a:solidFill>
                  <a:srgbClr val="042B59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2B59"/>
              </a:buClr>
              <a:buSzPts val="1600"/>
              <a:buFont typeface="Open Sans"/>
              <a:buChar char="○"/>
              <a:defRPr sz="1600">
                <a:solidFill>
                  <a:srgbClr val="042B59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2B59"/>
              </a:buClr>
              <a:buSzPts val="1600"/>
              <a:buFont typeface="Open Sans"/>
              <a:buChar char="■"/>
              <a:defRPr sz="1600">
                <a:solidFill>
                  <a:srgbClr val="042B59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2B59"/>
              </a:buClr>
              <a:buSzPts val="1600"/>
              <a:buFont typeface="Open Sans"/>
              <a:buChar char="●"/>
              <a:defRPr sz="1600">
                <a:solidFill>
                  <a:srgbClr val="042B59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2B59"/>
              </a:buClr>
              <a:buSzPts val="1600"/>
              <a:buFont typeface="Open Sans"/>
              <a:buChar char="○"/>
              <a:defRPr sz="1600">
                <a:solidFill>
                  <a:srgbClr val="042B59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2B59"/>
              </a:buClr>
              <a:buSzPts val="1600"/>
              <a:buFont typeface="Open Sans"/>
              <a:buChar char="■"/>
              <a:defRPr sz="1600">
                <a:solidFill>
                  <a:srgbClr val="042B59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subTitle" idx="3"/>
          </p:nvPr>
        </p:nvSpPr>
        <p:spPr>
          <a:xfrm>
            <a:off x="8752475" y="3403475"/>
            <a:ext cx="6665100" cy="9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8C90"/>
              </a:buClr>
              <a:buSzPts val="4800"/>
              <a:buFont typeface="Open Sans Medium"/>
              <a:buNone/>
              <a:defRPr>
                <a:solidFill>
                  <a:srgbClr val="F58C90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8C90"/>
              </a:buClr>
              <a:buSzPts val="4800"/>
              <a:buFont typeface="Open Sans Medium"/>
              <a:buNone/>
              <a:defRPr>
                <a:solidFill>
                  <a:srgbClr val="F58C90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8C90"/>
              </a:buClr>
              <a:buSzPts val="3600"/>
              <a:buFont typeface="Open Sans Medium"/>
              <a:buNone/>
              <a:defRPr>
                <a:solidFill>
                  <a:srgbClr val="F58C90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8C90"/>
              </a:buClr>
              <a:buSzPts val="3600"/>
              <a:buFont typeface="Open Sans Medium"/>
              <a:buNone/>
              <a:defRPr>
                <a:solidFill>
                  <a:srgbClr val="F58C90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8C90"/>
              </a:buClr>
              <a:buSzPts val="3000"/>
              <a:buFont typeface="Open Sans Medium"/>
              <a:buNone/>
              <a:defRPr>
                <a:solidFill>
                  <a:srgbClr val="F58C90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8C90"/>
              </a:buClr>
              <a:buSzPts val="3000"/>
              <a:buFont typeface="Open Sans Medium"/>
              <a:buNone/>
              <a:defRPr>
                <a:solidFill>
                  <a:srgbClr val="F58C90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8C90"/>
              </a:buClr>
              <a:buSzPts val="3000"/>
              <a:buFont typeface="Open Sans Medium"/>
              <a:buNone/>
              <a:defRPr>
                <a:solidFill>
                  <a:srgbClr val="F58C90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8C90"/>
              </a:buClr>
              <a:buSzPts val="3000"/>
              <a:buFont typeface="Open Sans Medium"/>
              <a:buNone/>
              <a:defRPr>
                <a:solidFill>
                  <a:srgbClr val="F58C90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8C90"/>
              </a:buClr>
              <a:buSzPts val="3000"/>
              <a:buFont typeface="Open Sans Medium"/>
              <a:buNone/>
              <a:defRPr>
                <a:solidFill>
                  <a:srgbClr val="F58C90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body" idx="4"/>
          </p:nvPr>
        </p:nvSpPr>
        <p:spPr>
          <a:xfrm>
            <a:off x="8770000" y="4503025"/>
            <a:ext cx="6103800" cy="712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444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2B59"/>
              </a:buClr>
              <a:buSzPts val="3400"/>
              <a:buFont typeface="Open Sans"/>
              <a:buChar char="●"/>
              <a:defRPr sz="3400">
                <a:solidFill>
                  <a:srgbClr val="042B59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444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2B59"/>
              </a:buClr>
              <a:buSzPts val="3400"/>
              <a:buFont typeface="Open Sans"/>
              <a:buChar char="○"/>
              <a:defRPr sz="3400">
                <a:solidFill>
                  <a:srgbClr val="042B59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683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2B59"/>
              </a:buClr>
              <a:buSzPts val="2200"/>
              <a:buFont typeface="Open Sans"/>
              <a:buChar char="■"/>
              <a:defRPr sz="2200">
                <a:solidFill>
                  <a:srgbClr val="042B59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683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2B59"/>
              </a:buClr>
              <a:buSzPts val="2200"/>
              <a:buFont typeface="Open Sans"/>
              <a:buChar char="●"/>
              <a:defRPr sz="2200">
                <a:solidFill>
                  <a:srgbClr val="042B59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2B59"/>
              </a:buClr>
              <a:buSzPts val="1600"/>
              <a:buFont typeface="Open Sans"/>
              <a:buChar char="○"/>
              <a:defRPr sz="1600">
                <a:solidFill>
                  <a:srgbClr val="042B59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2B59"/>
              </a:buClr>
              <a:buSzPts val="1600"/>
              <a:buFont typeface="Open Sans"/>
              <a:buChar char="■"/>
              <a:defRPr sz="1600">
                <a:solidFill>
                  <a:srgbClr val="042B59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2B59"/>
              </a:buClr>
              <a:buSzPts val="1600"/>
              <a:buFont typeface="Open Sans"/>
              <a:buChar char="●"/>
              <a:defRPr sz="1600">
                <a:solidFill>
                  <a:srgbClr val="042B59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2B59"/>
              </a:buClr>
              <a:buSzPts val="1600"/>
              <a:buFont typeface="Open Sans"/>
              <a:buChar char="○"/>
              <a:defRPr sz="1600">
                <a:solidFill>
                  <a:srgbClr val="042B59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2B59"/>
              </a:buClr>
              <a:buSzPts val="1600"/>
              <a:buFont typeface="Open Sans"/>
              <a:buChar char="■"/>
              <a:defRPr sz="1600">
                <a:solidFill>
                  <a:srgbClr val="042B59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subTitle" idx="5"/>
          </p:nvPr>
        </p:nvSpPr>
        <p:spPr>
          <a:xfrm>
            <a:off x="16066500" y="3403475"/>
            <a:ext cx="6665100" cy="9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B9FD"/>
              </a:buClr>
              <a:buSzPts val="4800"/>
              <a:buFont typeface="Open Sans Medium"/>
              <a:buNone/>
              <a:defRPr>
                <a:solidFill>
                  <a:srgbClr val="13B9FD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B9FD"/>
              </a:buClr>
              <a:buSzPts val="4800"/>
              <a:buFont typeface="Open Sans Medium"/>
              <a:buNone/>
              <a:defRPr>
                <a:solidFill>
                  <a:srgbClr val="13B9FD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B9FD"/>
              </a:buClr>
              <a:buSzPts val="3600"/>
              <a:buFont typeface="Open Sans Medium"/>
              <a:buNone/>
              <a:defRPr>
                <a:solidFill>
                  <a:srgbClr val="13B9FD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B9FD"/>
              </a:buClr>
              <a:buSzPts val="3600"/>
              <a:buFont typeface="Open Sans Medium"/>
              <a:buNone/>
              <a:defRPr>
                <a:solidFill>
                  <a:srgbClr val="13B9FD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B9FD"/>
              </a:buClr>
              <a:buSzPts val="3000"/>
              <a:buFont typeface="Open Sans Medium"/>
              <a:buNone/>
              <a:defRPr>
                <a:solidFill>
                  <a:srgbClr val="13B9FD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B9FD"/>
              </a:buClr>
              <a:buSzPts val="3000"/>
              <a:buFont typeface="Open Sans Medium"/>
              <a:buNone/>
              <a:defRPr>
                <a:solidFill>
                  <a:srgbClr val="13B9FD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B9FD"/>
              </a:buClr>
              <a:buSzPts val="3000"/>
              <a:buFont typeface="Open Sans Medium"/>
              <a:buNone/>
              <a:defRPr>
                <a:solidFill>
                  <a:srgbClr val="13B9FD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B9FD"/>
              </a:buClr>
              <a:buSzPts val="3000"/>
              <a:buFont typeface="Open Sans Medium"/>
              <a:buNone/>
              <a:defRPr>
                <a:solidFill>
                  <a:srgbClr val="13B9FD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B9FD"/>
              </a:buClr>
              <a:buSzPts val="3000"/>
              <a:buFont typeface="Open Sans Medium"/>
              <a:buNone/>
              <a:defRPr>
                <a:solidFill>
                  <a:srgbClr val="13B9FD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body" idx="6"/>
          </p:nvPr>
        </p:nvSpPr>
        <p:spPr>
          <a:xfrm>
            <a:off x="16084025" y="4503025"/>
            <a:ext cx="6103800" cy="712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444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2B59"/>
              </a:buClr>
              <a:buSzPts val="3400"/>
              <a:buFont typeface="Open Sans"/>
              <a:buChar char="●"/>
              <a:defRPr sz="3400">
                <a:solidFill>
                  <a:srgbClr val="042B59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444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2B59"/>
              </a:buClr>
              <a:buSzPts val="3400"/>
              <a:buFont typeface="Open Sans"/>
              <a:buChar char="○"/>
              <a:defRPr sz="3400">
                <a:solidFill>
                  <a:srgbClr val="042B59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683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2B59"/>
              </a:buClr>
              <a:buSzPts val="2200"/>
              <a:buFont typeface="Open Sans"/>
              <a:buChar char="■"/>
              <a:defRPr sz="2200">
                <a:solidFill>
                  <a:srgbClr val="042B59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683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2B59"/>
              </a:buClr>
              <a:buSzPts val="2200"/>
              <a:buFont typeface="Open Sans"/>
              <a:buChar char="●"/>
              <a:defRPr sz="2200">
                <a:solidFill>
                  <a:srgbClr val="042B59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2B59"/>
              </a:buClr>
              <a:buSzPts val="1600"/>
              <a:buFont typeface="Open Sans"/>
              <a:buChar char="○"/>
              <a:defRPr sz="1600">
                <a:solidFill>
                  <a:srgbClr val="042B59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2B59"/>
              </a:buClr>
              <a:buSzPts val="1600"/>
              <a:buFont typeface="Open Sans"/>
              <a:buChar char="■"/>
              <a:defRPr sz="1600">
                <a:solidFill>
                  <a:srgbClr val="042B59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2B59"/>
              </a:buClr>
              <a:buSzPts val="1600"/>
              <a:buFont typeface="Open Sans"/>
              <a:buChar char="●"/>
              <a:defRPr sz="1600">
                <a:solidFill>
                  <a:srgbClr val="042B59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2B59"/>
              </a:buClr>
              <a:buSzPts val="1600"/>
              <a:buFont typeface="Open Sans"/>
              <a:buChar char="○"/>
              <a:defRPr sz="1600">
                <a:solidFill>
                  <a:srgbClr val="042B59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2B59"/>
              </a:buClr>
              <a:buSzPts val="1600"/>
              <a:buFont typeface="Open Sans"/>
              <a:buChar char="■"/>
              <a:defRPr sz="1600">
                <a:solidFill>
                  <a:srgbClr val="042B59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43" name="Google Shape;43;p8"/>
          <p:cNvSpPr/>
          <p:nvPr/>
        </p:nvSpPr>
        <p:spPr>
          <a:xfrm>
            <a:off x="536500" y="11961225"/>
            <a:ext cx="2164200" cy="1234200"/>
          </a:xfrm>
          <a:prstGeom prst="roundRect">
            <a:avLst>
              <a:gd name="adj" fmla="val 967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4" name="Google Shape;44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27666" y="12153259"/>
            <a:ext cx="1781870" cy="8501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84D816-3E01-4EFD-AD9C-783D674DA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F53D69-34A7-451D-A902-5F6CD13343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041445" y="4191000"/>
            <a:ext cx="9998154" cy="7946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E1E0E2-7D34-48E0-8795-546D2F00E2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562113" y="4191000"/>
            <a:ext cx="10145486" cy="7946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005476-6B6D-4BA3-919B-5335D6429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12/17/22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DB6D41-07E2-4F6D-BB39-217957FE7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E0CA9C-BFED-484F-B765-EA8CE4B4B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229253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74AD2-5208-4201-90A7-F961876195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7400" y="1404259"/>
            <a:ext cx="20653376" cy="225135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A3FF53-BE24-42E9-BA12-BC5863CBFF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57401" y="3655609"/>
            <a:ext cx="9937750" cy="162877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A84776-6678-4D27-9BE9-5D83FC9E88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057401" y="5284382"/>
            <a:ext cx="9937750" cy="680483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BCA2E2-5B30-43B4-8FCD-23015451F2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2562108" y="3655609"/>
            <a:ext cx="10174068" cy="162877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A7B7A1-E670-4E7E-AEBA-340893DE8E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2562108" y="5284382"/>
            <a:ext cx="10174068" cy="680483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244D3AE-982A-4CC3-8456-4D4B0E35D9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12/17/22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6FE3087-09F9-4436-8236-8693EA498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8413CB-0E24-4F96-AF8C-EE269ACCE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386493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5CAD1C-D319-4A48-8DF9-50699231C9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12/17/22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3D0181-83E0-4AB1-B372-24D6C075B0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50352C-6317-4DD0-84C4-AE7DDAC55F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48F340C5-9EBB-43D9-91F5-F767DBD59B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492880">
            <a:off x="4802481" y="2260481"/>
            <a:ext cx="17964342" cy="10019834"/>
          </a:xfrm>
          <a:custGeom>
            <a:avLst/>
            <a:gdLst>
              <a:gd name="connsiteX0" fmla="*/ 284628 w 960507"/>
              <a:gd name="connsiteY0" fmla="*/ 725426 h 725435"/>
              <a:gd name="connsiteX1" fmla="*/ 429979 w 960507"/>
              <a:gd name="connsiteY1" fmla="*/ 636749 h 725435"/>
              <a:gd name="connsiteX2" fmla="*/ 805646 w 960507"/>
              <a:gd name="connsiteY2" fmla="*/ 523401 h 725435"/>
              <a:gd name="connsiteX3" fmla="*/ 954521 w 960507"/>
              <a:gd name="connsiteY3" fmla="*/ 257273 h 725435"/>
              <a:gd name="connsiteX4" fmla="*/ 674486 w 960507"/>
              <a:gd name="connsiteY4" fmla="*/ 5622 h 725435"/>
              <a:gd name="connsiteX5" fmla="*/ 15261 w 960507"/>
              <a:gd name="connsiteY5" fmla="*/ 246605 h 725435"/>
              <a:gd name="connsiteX6" fmla="*/ 217286 w 960507"/>
              <a:gd name="connsiteY6" fmla="*/ 650655 h 725435"/>
              <a:gd name="connsiteX7" fmla="*/ 284628 w 960507"/>
              <a:gd name="connsiteY7" fmla="*/ 725426 h 725435"/>
              <a:gd name="connsiteX0" fmla="*/ 284667 w 961601"/>
              <a:gd name="connsiteY0" fmla="*/ 725435 h 725435"/>
              <a:gd name="connsiteX1" fmla="*/ 430018 w 961601"/>
              <a:gd name="connsiteY1" fmla="*/ 636758 h 725435"/>
              <a:gd name="connsiteX2" fmla="*/ 820834 w 961601"/>
              <a:gd name="connsiteY2" fmla="*/ 548364 h 725435"/>
              <a:gd name="connsiteX3" fmla="*/ 954560 w 961601"/>
              <a:gd name="connsiteY3" fmla="*/ 257282 h 725435"/>
              <a:gd name="connsiteX4" fmla="*/ 674525 w 961601"/>
              <a:gd name="connsiteY4" fmla="*/ 5631 h 725435"/>
              <a:gd name="connsiteX5" fmla="*/ 15300 w 961601"/>
              <a:gd name="connsiteY5" fmla="*/ 246614 h 725435"/>
              <a:gd name="connsiteX6" fmla="*/ 217325 w 961601"/>
              <a:gd name="connsiteY6" fmla="*/ 650664 h 725435"/>
              <a:gd name="connsiteX7" fmla="*/ 284667 w 961601"/>
              <a:gd name="connsiteY7" fmla="*/ 725435 h 725435"/>
              <a:gd name="connsiteX0" fmla="*/ 284667 w 961601"/>
              <a:gd name="connsiteY0" fmla="*/ 725962 h 725962"/>
              <a:gd name="connsiteX1" fmla="*/ 430018 w 961601"/>
              <a:gd name="connsiteY1" fmla="*/ 637285 h 725962"/>
              <a:gd name="connsiteX2" fmla="*/ 820834 w 961601"/>
              <a:gd name="connsiteY2" fmla="*/ 548891 h 725962"/>
              <a:gd name="connsiteX3" fmla="*/ 954560 w 961601"/>
              <a:gd name="connsiteY3" fmla="*/ 257809 h 725962"/>
              <a:gd name="connsiteX4" fmla="*/ 674525 w 961601"/>
              <a:gd name="connsiteY4" fmla="*/ 6158 h 725962"/>
              <a:gd name="connsiteX5" fmla="*/ 15300 w 961601"/>
              <a:gd name="connsiteY5" fmla="*/ 247141 h 725962"/>
              <a:gd name="connsiteX6" fmla="*/ 217325 w 961601"/>
              <a:gd name="connsiteY6" fmla="*/ 651191 h 725962"/>
              <a:gd name="connsiteX7" fmla="*/ 284667 w 961601"/>
              <a:gd name="connsiteY7" fmla="*/ 725962 h 725962"/>
              <a:gd name="connsiteX0" fmla="*/ 410902 w 1087836"/>
              <a:gd name="connsiteY0" fmla="*/ 719810 h 719810"/>
              <a:gd name="connsiteX1" fmla="*/ 556253 w 1087836"/>
              <a:gd name="connsiteY1" fmla="*/ 631133 h 719810"/>
              <a:gd name="connsiteX2" fmla="*/ 947069 w 1087836"/>
              <a:gd name="connsiteY2" fmla="*/ 542739 h 719810"/>
              <a:gd name="connsiteX3" fmla="*/ 1080795 w 1087836"/>
              <a:gd name="connsiteY3" fmla="*/ 251657 h 719810"/>
              <a:gd name="connsiteX4" fmla="*/ 800760 w 1087836"/>
              <a:gd name="connsiteY4" fmla="*/ 6 h 719810"/>
              <a:gd name="connsiteX5" fmla="*/ 5261 w 1087836"/>
              <a:gd name="connsiteY5" fmla="*/ 248982 h 719810"/>
              <a:gd name="connsiteX6" fmla="*/ 343560 w 1087836"/>
              <a:gd name="connsiteY6" fmla="*/ 645039 h 719810"/>
              <a:gd name="connsiteX7" fmla="*/ 410902 w 1087836"/>
              <a:gd name="connsiteY7" fmla="*/ 719810 h 719810"/>
              <a:gd name="connsiteX0" fmla="*/ 412791 w 1089725"/>
              <a:gd name="connsiteY0" fmla="*/ 726835 h 726835"/>
              <a:gd name="connsiteX1" fmla="*/ 558142 w 1089725"/>
              <a:gd name="connsiteY1" fmla="*/ 638158 h 726835"/>
              <a:gd name="connsiteX2" fmla="*/ 948958 w 1089725"/>
              <a:gd name="connsiteY2" fmla="*/ 549764 h 726835"/>
              <a:gd name="connsiteX3" fmla="*/ 1082684 w 1089725"/>
              <a:gd name="connsiteY3" fmla="*/ 258682 h 726835"/>
              <a:gd name="connsiteX4" fmla="*/ 802649 w 1089725"/>
              <a:gd name="connsiteY4" fmla="*/ 7031 h 726835"/>
              <a:gd name="connsiteX5" fmla="*/ 171027 w 1089725"/>
              <a:gd name="connsiteY5" fmla="*/ 85967 h 726835"/>
              <a:gd name="connsiteX6" fmla="*/ 7150 w 1089725"/>
              <a:gd name="connsiteY6" fmla="*/ 256007 h 726835"/>
              <a:gd name="connsiteX7" fmla="*/ 345449 w 1089725"/>
              <a:gd name="connsiteY7" fmla="*/ 652064 h 726835"/>
              <a:gd name="connsiteX8" fmla="*/ 412791 w 1089725"/>
              <a:gd name="connsiteY8" fmla="*/ 726835 h 726835"/>
              <a:gd name="connsiteX0" fmla="*/ 409002 w 1085936"/>
              <a:gd name="connsiteY0" fmla="*/ 726835 h 726835"/>
              <a:gd name="connsiteX1" fmla="*/ 554353 w 1085936"/>
              <a:gd name="connsiteY1" fmla="*/ 638158 h 726835"/>
              <a:gd name="connsiteX2" fmla="*/ 945169 w 1085936"/>
              <a:gd name="connsiteY2" fmla="*/ 549764 h 726835"/>
              <a:gd name="connsiteX3" fmla="*/ 1078895 w 1085936"/>
              <a:gd name="connsiteY3" fmla="*/ 258682 h 726835"/>
              <a:gd name="connsiteX4" fmla="*/ 798860 w 1085936"/>
              <a:gd name="connsiteY4" fmla="*/ 7031 h 726835"/>
              <a:gd name="connsiteX5" fmla="*/ 167238 w 1085936"/>
              <a:gd name="connsiteY5" fmla="*/ 85967 h 726835"/>
              <a:gd name="connsiteX6" fmla="*/ 7460 w 1085936"/>
              <a:gd name="connsiteY6" fmla="*/ 285590 h 726835"/>
              <a:gd name="connsiteX7" fmla="*/ 341660 w 1085936"/>
              <a:gd name="connsiteY7" fmla="*/ 652064 h 726835"/>
              <a:gd name="connsiteX8" fmla="*/ 409002 w 1085936"/>
              <a:gd name="connsiteY8" fmla="*/ 726835 h 726835"/>
              <a:gd name="connsiteX0" fmla="*/ 409002 w 1085936"/>
              <a:gd name="connsiteY0" fmla="*/ 726835 h 726835"/>
              <a:gd name="connsiteX1" fmla="*/ 554353 w 1085936"/>
              <a:gd name="connsiteY1" fmla="*/ 638158 h 726835"/>
              <a:gd name="connsiteX2" fmla="*/ 945169 w 1085936"/>
              <a:gd name="connsiteY2" fmla="*/ 549764 h 726835"/>
              <a:gd name="connsiteX3" fmla="*/ 1078895 w 1085936"/>
              <a:gd name="connsiteY3" fmla="*/ 258682 h 726835"/>
              <a:gd name="connsiteX4" fmla="*/ 798860 w 1085936"/>
              <a:gd name="connsiteY4" fmla="*/ 7031 h 726835"/>
              <a:gd name="connsiteX5" fmla="*/ 167238 w 1085936"/>
              <a:gd name="connsiteY5" fmla="*/ 85967 h 726835"/>
              <a:gd name="connsiteX6" fmla="*/ 7460 w 1085936"/>
              <a:gd name="connsiteY6" fmla="*/ 285590 h 726835"/>
              <a:gd name="connsiteX7" fmla="*/ 341660 w 1085936"/>
              <a:gd name="connsiteY7" fmla="*/ 652064 h 726835"/>
              <a:gd name="connsiteX8" fmla="*/ 409002 w 1085936"/>
              <a:gd name="connsiteY8" fmla="*/ 726835 h 726835"/>
              <a:gd name="connsiteX0" fmla="*/ 407340 w 1084274"/>
              <a:gd name="connsiteY0" fmla="*/ 726835 h 726835"/>
              <a:gd name="connsiteX1" fmla="*/ 552691 w 1084274"/>
              <a:gd name="connsiteY1" fmla="*/ 638158 h 726835"/>
              <a:gd name="connsiteX2" fmla="*/ 943507 w 1084274"/>
              <a:gd name="connsiteY2" fmla="*/ 549764 h 726835"/>
              <a:gd name="connsiteX3" fmla="*/ 1077233 w 1084274"/>
              <a:gd name="connsiteY3" fmla="*/ 258682 h 726835"/>
              <a:gd name="connsiteX4" fmla="*/ 797198 w 1084274"/>
              <a:gd name="connsiteY4" fmla="*/ 7031 h 726835"/>
              <a:gd name="connsiteX5" fmla="*/ 165576 w 1084274"/>
              <a:gd name="connsiteY5" fmla="*/ 85967 h 726835"/>
              <a:gd name="connsiteX6" fmla="*/ 5798 w 1084274"/>
              <a:gd name="connsiteY6" fmla="*/ 285590 h 726835"/>
              <a:gd name="connsiteX7" fmla="*/ 339998 w 1084274"/>
              <a:gd name="connsiteY7" fmla="*/ 652064 h 726835"/>
              <a:gd name="connsiteX8" fmla="*/ 407340 w 1084274"/>
              <a:gd name="connsiteY8" fmla="*/ 726835 h 726835"/>
              <a:gd name="connsiteX0" fmla="*/ 405193 w 1082127"/>
              <a:gd name="connsiteY0" fmla="*/ 726835 h 726835"/>
              <a:gd name="connsiteX1" fmla="*/ 550544 w 1082127"/>
              <a:gd name="connsiteY1" fmla="*/ 638158 h 726835"/>
              <a:gd name="connsiteX2" fmla="*/ 941360 w 1082127"/>
              <a:gd name="connsiteY2" fmla="*/ 549764 h 726835"/>
              <a:gd name="connsiteX3" fmla="*/ 1075086 w 1082127"/>
              <a:gd name="connsiteY3" fmla="*/ 258682 h 726835"/>
              <a:gd name="connsiteX4" fmla="*/ 795051 w 1082127"/>
              <a:gd name="connsiteY4" fmla="*/ 7031 h 726835"/>
              <a:gd name="connsiteX5" fmla="*/ 163429 w 1082127"/>
              <a:gd name="connsiteY5" fmla="*/ 85967 h 726835"/>
              <a:gd name="connsiteX6" fmla="*/ 5959 w 1082127"/>
              <a:gd name="connsiteY6" fmla="*/ 336874 h 726835"/>
              <a:gd name="connsiteX7" fmla="*/ 337851 w 1082127"/>
              <a:gd name="connsiteY7" fmla="*/ 652064 h 726835"/>
              <a:gd name="connsiteX8" fmla="*/ 405193 w 1082127"/>
              <a:gd name="connsiteY8" fmla="*/ 726835 h 726835"/>
              <a:gd name="connsiteX0" fmla="*/ 405097 w 1082031"/>
              <a:gd name="connsiteY0" fmla="*/ 727553 h 727553"/>
              <a:gd name="connsiteX1" fmla="*/ 550448 w 1082031"/>
              <a:gd name="connsiteY1" fmla="*/ 638876 h 727553"/>
              <a:gd name="connsiteX2" fmla="*/ 941264 w 1082031"/>
              <a:gd name="connsiteY2" fmla="*/ 550482 h 727553"/>
              <a:gd name="connsiteX3" fmla="*/ 1074990 w 1082031"/>
              <a:gd name="connsiteY3" fmla="*/ 259400 h 727553"/>
              <a:gd name="connsiteX4" fmla="*/ 794955 w 1082031"/>
              <a:gd name="connsiteY4" fmla="*/ 7749 h 727553"/>
              <a:gd name="connsiteX5" fmla="*/ 164686 w 1082031"/>
              <a:gd name="connsiteY5" fmla="*/ 81610 h 727553"/>
              <a:gd name="connsiteX6" fmla="*/ 5863 w 1082031"/>
              <a:gd name="connsiteY6" fmla="*/ 337592 h 727553"/>
              <a:gd name="connsiteX7" fmla="*/ 337755 w 1082031"/>
              <a:gd name="connsiteY7" fmla="*/ 652782 h 727553"/>
              <a:gd name="connsiteX8" fmla="*/ 405097 w 1082031"/>
              <a:gd name="connsiteY8" fmla="*/ 727553 h 727553"/>
              <a:gd name="connsiteX0" fmla="*/ 427815 w 1104749"/>
              <a:gd name="connsiteY0" fmla="*/ 727553 h 727553"/>
              <a:gd name="connsiteX1" fmla="*/ 573166 w 1104749"/>
              <a:gd name="connsiteY1" fmla="*/ 638876 h 727553"/>
              <a:gd name="connsiteX2" fmla="*/ 963982 w 1104749"/>
              <a:gd name="connsiteY2" fmla="*/ 550482 h 727553"/>
              <a:gd name="connsiteX3" fmla="*/ 1097708 w 1104749"/>
              <a:gd name="connsiteY3" fmla="*/ 259400 h 727553"/>
              <a:gd name="connsiteX4" fmla="*/ 817673 w 1104749"/>
              <a:gd name="connsiteY4" fmla="*/ 7749 h 727553"/>
              <a:gd name="connsiteX5" fmla="*/ 187404 w 1104749"/>
              <a:gd name="connsiteY5" fmla="*/ 81610 h 727553"/>
              <a:gd name="connsiteX6" fmla="*/ 4537 w 1104749"/>
              <a:gd name="connsiteY6" fmla="*/ 344274 h 727553"/>
              <a:gd name="connsiteX7" fmla="*/ 360473 w 1104749"/>
              <a:gd name="connsiteY7" fmla="*/ 652782 h 727553"/>
              <a:gd name="connsiteX8" fmla="*/ 427815 w 1104749"/>
              <a:gd name="connsiteY8" fmla="*/ 727553 h 727553"/>
              <a:gd name="connsiteX0" fmla="*/ 423278 w 1100212"/>
              <a:gd name="connsiteY0" fmla="*/ 727553 h 727553"/>
              <a:gd name="connsiteX1" fmla="*/ 568629 w 1100212"/>
              <a:gd name="connsiteY1" fmla="*/ 638876 h 727553"/>
              <a:gd name="connsiteX2" fmla="*/ 959445 w 1100212"/>
              <a:gd name="connsiteY2" fmla="*/ 550482 h 727553"/>
              <a:gd name="connsiteX3" fmla="*/ 1093171 w 1100212"/>
              <a:gd name="connsiteY3" fmla="*/ 259400 h 727553"/>
              <a:gd name="connsiteX4" fmla="*/ 813136 w 1100212"/>
              <a:gd name="connsiteY4" fmla="*/ 7749 h 727553"/>
              <a:gd name="connsiteX5" fmla="*/ 182867 w 1100212"/>
              <a:gd name="connsiteY5" fmla="*/ 81610 h 727553"/>
              <a:gd name="connsiteX6" fmla="*/ 0 w 1100212"/>
              <a:gd name="connsiteY6" fmla="*/ 344274 h 727553"/>
              <a:gd name="connsiteX7" fmla="*/ 355936 w 1100212"/>
              <a:gd name="connsiteY7" fmla="*/ 652782 h 727553"/>
              <a:gd name="connsiteX8" fmla="*/ 423278 w 1100212"/>
              <a:gd name="connsiteY8" fmla="*/ 727553 h 727553"/>
              <a:gd name="connsiteX0" fmla="*/ 423278 w 1100212"/>
              <a:gd name="connsiteY0" fmla="*/ 727553 h 727553"/>
              <a:gd name="connsiteX1" fmla="*/ 568629 w 1100212"/>
              <a:gd name="connsiteY1" fmla="*/ 638876 h 727553"/>
              <a:gd name="connsiteX2" fmla="*/ 959445 w 1100212"/>
              <a:gd name="connsiteY2" fmla="*/ 550482 h 727553"/>
              <a:gd name="connsiteX3" fmla="*/ 1093171 w 1100212"/>
              <a:gd name="connsiteY3" fmla="*/ 259400 h 727553"/>
              <a:gd name="connsiteX4" fmla="*/ 813136 w 1100212"/>
              <a:gd name="connsiteY4" fmla="*/ 7749 h 727553"/>
              <a:gd name="connsiteX5" fmla="*/ 182867 w 1100212"/>
              <a:gd name="connsiteY5" fmla="*/ 81610 h 727553"/>
              <a:gd name="connsiteX6" fmla="*/ 0 w 1100212"/>
              <a:gd name="connsiteY6" fmla="*/ 344274 h 727553"/>
              <a:gd name="connsiteX7" fmla="*/ 355936 w 1100212"/>
              <a:gd name="connsiteY7" fmla="*/ 652782 h 727553"/>
              <a:gd name="connsiteX8" fmla="*/ 423278 w 1100212"/>
              <a:gd name="connsiteY8" fmla="*/ 727553 h 727553"/>
              <a:gd name="connsiteX0" fmla="*/ 437503 w 1114437"/>
              <a:gd name="connsiteY0" fmla="*/ 727553 h 727553"/>
              <a:gd name="connsiteX1" fmla="*/ 582854 w 1114437"/>
              <a:gd name="connsiteY1" fmla="*/ 638876 h 727553"/>
              <a:gd name="connsiteX2" fmla="*/ 973670 w 1114437"/>
              <a:gd name="connsiteY2" fmla="*/ 550482 h 727553"/>
              <a:gd name="connsiteX3" fmla="*/ 1107396 w 1114437"/>
              <a:gd name="connsiteY3" fmla="*/ 259400 h 727553"/>
              <a:gd name="connsiteX4" fmla="*/ 827361 w 1114437"/>
              <a:gd name="connsiteY4" fmla="*/ 7749 h 727553"/>
              <a:gd name="connsiteX5" fmla="*/ 197092 w 1114437"/>
              <a:gd name="connsiteY5" fmla="*/ 81610 h 727553"/>
              <a:gd name="connsiteX6" fmla="*/ 0 w 1114437"/>
              <a:gd name="connsiteY6" fmla="*/ 341962 h 727553"/>
              <a:gd name="connsiteX7" fmla="*/ 370161 w 1114437"/>
              <a:gd name="connsiteY7" fmla="*/ 652782 h 727553"/>
              <a:gd name="connsiteX8" fmla="*/ 437503 w 1114437"/>
              <a:gd name="connsiteY8" fmla="*/ 727553 h 727553"/>
              <a:gd name="connsiteX0" fmla="*/ 463684 w 1140618"/>
              <a:gd name="connsiteY0" fmla="*/ 727553 h 727553"/>
              <a:gd name="connsiteX1" fmla="*/ 609035 w 1140618"/>
              <a:gd name="connsiteY1" fmla="*/ 638876 h 727553"/>
              <a:gd name="connsiteX2" fmla="*/ 999851 w 1140618"/>
              <a:gd name="connsiteY2" fmla="*/ 550482 h 727553"/>
              <a:gd name="connsiteX3" fmla="*/ 1133577 w 1140618"/>
              <a:gd name="connsiteY3" fmla="*/ 259400 h 727553"/>
              <a:gd name="connsiteX4" fmla="*/ 853542 w 1140618"/>
              <a:gd name="connsiteY4" fmla="*/ 7749 h 727553"/>
              <a:gd name="connsiteX5" fmla="*/ 223273 w 1140618"/>
              <a:gd name="connsiteY5" fmla="*/ 81610 h 727553"/>
              <a:gd name="connsiteX6" fmla="*/ 0 w 1140618"/>
              <a:gd name="connsiteY6" fmla="*/ 343816 h 727553"/>
              <a:gd name="connsiteX7" fmla="*/ 396342 w 1140618"/>
              <a:gd name="connsiteY7" fmla="*/ 652782 h 727553"/>
              <a:gd name="connsiteX8" fmla="*/ 463684 w 1140618"/>
              <a:gd name="connsiteY8" fmla="*/ 727553 h 727553"/>
              <a:gd name="connsiteX0" fmla="*/ 463684 w 1140714"/>
              <a:gd name="connsiteY0" fmla="*/ 719277 h 719277"/>
              <a:gd name="connsiteX1" fmla="*/ 609035 w 1140714"/>
              <a:gd name="connsiteY1" fmla="*/ 630600 h 719277"/>
              <a:gd name="connsiteX2" fmla="*/ 999851 w 1140714"/>
              <a:gd name="connsiteY2" fmla="*/ 542206 h 719277"/>
              <a:gd name="connsiteX3" fmla="*/ 1133577 w 1140714"/>
              <a:gd name="connsiteY3" fmla="*/ 251124 h 719277"/>
              <a:gd name="connsiteX4" fmla="*/ 852002 w 1140714"/>
              <a:gd name="connsiteY4" fmla="*/ 8636 h 719277"/>
              <a:gd name="connsiteX5" fmla="*/ 223273 w 1140714"/>
              <a:gd name="connsiteY5" fmla="*/ 73334 h 719277"/>
              <a:gd name="connsiteX6" fmla="*/ 0 w 1140714"/>
              <a:gd name="connsiteY6" fmla="*/ 335540 h 719277"/>
              <a:gd name="connsiteX7" fmla="*/ 396342 w 1140714"/>
              <a:gd name="connsiteY7" fmla="*/ 644506 h 719277"/>
              <a:gd name="connsiteX8" fmla="*/ 463684 w 1140714"/>
              <a:gd name="connsiteY8" fmla="*/ 719277 h 719277"/>
              <a:gd name="connsiteX0" fmla="*/ 463684 w 1140714"/>
              <a:gd name="connsiteY0" fmla="*/ 721380 h 721380"/>
              <a:gd name="connsiteX1" fmla="*/ 609035 w 1140714"/>
              <a:gd name="connsiteY1" fmla="*/ 632703 h 721380"/>
              <a:gd name="connsiteX2" fmla="*/ 999851 w 1140714"/>
              <a:gd name="connsiteY2" fmla="*/ 544309 h 721380"/>
              <a:gd name="connsiteX3" fmla="*/ 1133577 w 1140714"/>
              <a:gd name="connsiteY3" fmla="*/ 253227 h 721380"/>
              <a:gd name="connsiteX4" fmla="*/ 852002 w 1140714"/>
              <a:gd name="connsiteY4" fmla="*/ 10739 h 721380"/>
              <a:gd name="connsiteX5" fmla="*/ 223273 w 1140714"/>
              <a:gd name="connsiteY5" fmla="*/ 64441 h 721380"/>
              <a:gd name="connsiteX6" fmla="*/ 0 w 1140714"/>
              <a:gd name="connsiteY6" fmla="*/ 337643 h 721380"/>
              <a:gd name="connsiteX7" fmla="*/ 396342 w 1140714"/>
              <a:gd name="connsiteY7" fmla="*/ 646609 h 721380"/>
              <a:gd name="connsiteX8" fmla="*/ 463684 w 1140714"/>
              <a:gd name="connsiteY8" fmla="*/ 721380 h 721380"/>
              <a:gd name="connsiteX0" fmla="*/ 463684 w 1140714"/>
              <a:gd name="connsiteY0" fmla="*/ 721380 h 721380"/>
              <a:gd name="connsiteX1" fmla="*/ 609035 w 1140714"/>
              <a:gd name="connsiteY1" fmla="*/ 632703 h 721380"/>
              <a:gd name="connsiteX2" fmla="*/ 999851 w 1140714"/>
              <a:gd name="connsiteY2" fmla="*/ 544309 h 721380"/>
              <a:gd name="connsiteX3" fmla="*/ 1133577 w 1140714"/>
              <a:gd name="connsiteY3" fmla="*/ 253227 h 721380"/>
              <a:gd name="connsiteX4" fmla="*/ 852002 w 1140714"/>
              <a:gd name="connsiteY4" fmla="*/ 10739 h 721380"/>
              <a:gd name="connsiteX5" fmla="*/ 223273 w 1140714"/>
              <a:gd name="connsiteY5" fmla="*/ 64441 h 721380"/>
              <a:gd name="connsiteX6" fmla="*/ 0 w 1140714"/>
              <a:gd name="connsiteY6" fmla="*/ 337643 h 721380"/>
              <a:gd name="connsiteX7" fmla="*/ 396342 w 1140714"/>
              <a:gd name="connsiteY7" fmla="*/ 646609 h 721380"/>
              <a:gd name="connsiteX8" fmla="*/ 463684 w 1140714"/>
              <a:gd name="connsiteY8" fmla="*/ 721380 h 721380"/>
              <a:gd name="connsiteX0" fmla="*/ 463684 w 1138513"/>
              <a:gd name="connsiteY0" fmla="*/ 721380 h 721380"/>
              <a:gd name="connsiteX1" fmla="*/ 610575 w 1138513"/>
              <a:gd name="connsiteY1" fmla="*/ 643699 h 721380"/>
              <a:gd name="connsiteX2" fmla="*/ 999851 w 1138513"/>
              <a:gd name="connsiteY2" fmla="*/ 544309 h 721380"/>
              <a:gd name="connsiteX3" fmla="*/ 1133577 w 1138513"/>
              <a:gd name="connsiteY3" fmla="*/ 253227 h 721380"/>
              <a:gd name="connsiteX4" fmla="*/ 852002 w 1138513"/>
              <a:gd name="connsiteY4" fmla="*/ 10739 h 721380"/>
              <a:gd name="connsiteX5" fmla="*/ 223273 w 1138513"/>
              <a:gd name="connsiteY5" fmla="*/ 64441 h 721380"/>
              <a:gd name="connsiteX6" fmla="*/ 0 w 1138513"/>
              <a:gd name="connsiteY6" fmla="*/ 337643 h 721380"/>
              <a:gd name="connsiteX7" fmla="*/ 396342 w 1138513"/>
              <a:gd name="connsiteY7" fmla="*/ 646609 h 721380"/>
              <a:gd name="connsiteX8" fmla="*/ 463684 w 1138513"/>
              <a:gd name="connsiteY8" fmla="*/ 721380 h 721380"/>
              <a:gd name="connsiteX0" fmla="*/ 463684 w 1138513"/>
              <a:gd name="connsiteY0" fmla="*/ 721380 h 721380"/>
              <a:gd name="connsiteX1" fmla="*/ 610575 w 1138513"/>
              <a:gd name="connsiteY1" fmla="*/ 643699 h 721380"/>
              <a:gd name="connsiteX2" fmla="*/ 999851 w 1138513"/>
              <a:gd name="connsiteY2" fmla="*/ 544309 h 721380"/>
              <a:gd name="connsiteX3" fmla="*/ 1133577 w 1138513"/>
              <a:gd name="connsiteY3" fmla="*/ 253227 h 721380"/>
              <a:gd name="connsiteX4" fmla="*/ 852002 w 1138513"/>
              <a:gd name="connsiteY4" fmla="*/ 10739 h 721380"/>
              <a:gd name="connsiteX5" fmla="*/ 223273 w 1138513"/>
              <a:gd name="connsiteY5" fmla="*/ 64441 h 721380"/>
              <a:gd name="connsiteX6" fmla="*/ 0 w 1138513"/>
              <a:gd name="connsiteY6" fmla="*/ 337643 h 721380"/>
              <a:gd name="connsiteX7" fmla="*/ 396342 w 1138513"/>
              <a:gd name="connsiteY7" fmla="*/ 646609 h 721380"/>
              <a:gd name="connsiteX8" fmla="*/ 463684 w 1138513"/>
              <a:gd name="connsiteY8" fmla="*/ 721380 h 721380"/>
              <a:gd name="connsiteX0" fmla="*/ 463684 w 1136732"/>
              <a:gd name="connsiteY0" fmla="*/ 721380 h 721380"/>
              <a:gd name="connsiteX1" fmla="*/ 610575 w 1136732"/>
              <a:gd name="connsiteY1" fmla="*/ 643699 h 721380"/>
              <a:gd name="connsiteX2" fmla="*/ 999851 w 1136732"/>
              <a:gd name="connsiteY2" fmla="*/ 544309 h 721380"/>
              <a:gd name="connsiteX3" fmla="*/ 1133577 w 1136732"/>
              <a:gd name="connsiteY3" fmla="*/ 253227 h 721380"/>
              <a:gd name="connsiteX4" fmla="*/ 852002 w 1136732"/>
              <a:gd name="connsiteY4" fmla="*/ 10739 h 721380"/>
              <a:gd name="connsiteX5" fmla="*/ 223273 w 1136732"/>
              <a:gd name="connsiteY5" fmla="*/ 64441 h 721380"/>
              <a:gd name="connsiteX6" fmla="*/ 0 w 1136732"/>
              <a:gd name="connsiteY6" fmla="*/ 337643 h 721380"/>
              <a:gd name="connsiteX7" fmla="*/ 396342 w 1136732"/>
              <a:gd name="connsiteY7" fmla="*/ 646609 h 721380"/>
              <a:gd name="connsiteX8" fmla="*/ 463684 w 1136732"/>
              <a:gd name="connsiteY8" fmla="*/ 721380 h 721380"/>
              <a:gd name="connsiteX0" fmla="*/ 463684 w 1121891"/>
              <a:gd name="connsiteY0" fmla="*/ 721255 h 721255"/>
              <a:gd name="connsiteX1" fmla="*/ 610575 w 1121891"/>
              <a:gd name="connsiteY1" fmla="*/ 643574 h 721255"/>
              <a:gd name="connsiteX2" fmla="*/ 999851 w 1121891"/>
              <a:gd name="connsiteY2" fmla="*/ 544184 h 721255"/>
              <a:gd name="connsiteX3" fmla="*/ 1118177 w 1121891"/>
              <a:gd name="connsiteY3" fmla="*/ 251269 h 721255"/>
              <a:gd name="connsiteX4" fmla="*/ 852002 w 1121891"/>
              <a:gd name="connsiteY4" fmla="*/ 10614 h 721255"/>
              <a:gd name="connsiteX5" fmla="*/ 223273 w 1121891"/>
              <a:gd name="connsiteY5" fmla="*/ 64316 h 721255"/>
              <a:gd name="connsiteX6" fmla="*/ 0 w 1121891"/>
              <a:gd name="connsiteY6" fmla="*/ 337518 h 721255"/>
              <a:gd name="connsiteX7" fmla="*/ 396342 w 1121891"/>
              <a:gd name="connsiteY7" fmla="*/ 646484 h 721255"/>
              <a:gd name="connsiteX8" fmla="*/ 463684 w 1121891"/>
              <a:gd name="connsiteY8" fmla="*/ 721255 h 721255"/>
              <a:gd name="connsiteX0" fmla="*/ 463684 w 1123864"/>
              <a:gd name="connsiteY0" fmla="*/ 721255 h 721255"/>
              <a:gd name="connsiteX1" fmla="*/ 610575 w 1123864"/>
              <a:gd name="connsiteY1" fmla="*/ 643574 h 721255"/>
              <a:gd name="connsiteX2" fmla="*/ 999851 w 1123864"/>
              <a:gd name="connsiteY2" fmla="*/ 549682 h 721255"/>
              <a:gd name="connsiteX3" fmla="*/ 1118177 w 1123864"/>
              <a:gd name="connsiteY3" fmla="*/ 251269 h 721255"/>
              <a:gd name="connsiteX4" fmla="*/ 852002 w 1123864"/>
              <a:gd name="connsiteY4" fmla="*/ 10614 h 721255"/>
              <a:gd name="connsiteX5" fmla="*/ 223273 w 1123864"/>
              <a:gd name="connsiteY5" fmla="*/ 64316 h 721255"/>
              <a:gd name="connsiteX6" fmla="*/ 0 w 1123864"/>
              <a:gd name="connsiteY6" fmla="*/ 337518 h 721255"/>
              <a:gd name="connsiteX7" fmla="*/ 396342 w 1123864"/>
              <a:gd name="connsiteY7" fmla="*/ 646484 h 721255"/>
              <a:gd name="connsiteX8" fmla="*/ 463684 w 1123864"/>
              <a:gd name="connsiteY8" fmla="*/ 721255 h 721255"/>
              <a:gd name="connsiteX0" fmla="*/ 463684 w 1123864"/>
              <a:gd name="connsiteY0" fmla="*/ 721255 h 721255"/>
              <a:gd name="connsiteX1" fmla="*/ 610575 w 1123864"/>
              <a:gd name="connsiteY1" fmla="*/ 643574 h 721255"/>
              <a:gd name="connsiteX2" fmla="*/ 999851 w 1123864"/>
              <a:gd name="connsiteY2" fmla="*/ 549682 h 721255"/>
              <a:gd name="connsiteX3" fmla="*/ 1118177 w 1123864"/>
              <a:gd name="connsiteY3" fmla="*/ 251269 h 721255"/>
              <a:gd name="connsiteX4" fmla="*/ 852002 w 1123864"/>
              <a:gd name="connsiteY4" fmla="*/ 10614 h 721255"/>
              <a:gd name="connsiteX5" fmla="*/ 223273 w 1123864"/>
              <a:gd name="connsiteY5" fmla="*/ 64316 h 721255"/>
              <a:gd name="connsiteX6" fmla="*/ 0 w 1123864"/>
              <a:gd name="connsiteY6" fmla="*/ 337518 h 721255"/>
              <a:gd name="connsiteX7" fmla="*/ 396342 w 1123864"/>
              <a:gd name="connsiteY7" fmla="*/ 646484 h 721255"/>
              <a:gd name="connsiteX8" fmla="*/ 463684 w 1123864"/>
              <a:gd name="connsiteY8" fmla="*/ 721255 h 721255"/>
              <a:gd name="connsiteX0" fmla="*/ 463684 w 1123354"/>
              <a:gd name="connsiteY0" fmla="*/ 721255 h 721255"/>
              <a:gd name="connsiteX1" fmla="*/ 610575 w 1123354"/>
              <a:gd name="connsiteY1" fmla="*/ 643574 h 721255"/>
              <a:gd name="connsiteX2" fmla="*/ 999851 w 1123354"/>
              <a:gd name="connsiteY2" fmla="*/ 549682 h 721255"/>
              <a:gd name="connsiteX3" fmla="*/ 1118177 w 1123354"/>
              <a:gd name="connsiteY3" fmla="*/ 251269 h 721255"/>
              <a:gd name="connsiteX4" fmla="*/ 852002 w 1123354"/>
              <a:gd name="connsiteY4" fmla="*/ 10614 h 721255"/>
              <a:gd name="connsiteX5" fmla="*/ 223273 w 1123354"/>
              <a:gd name="connsiteY5" fmla="*/ 64316 h 721255"/>
              <a:gd name="connsiteX6" fmla="*/ 0 w 1123354"/>
              <a:gd name="connsiteY6" fmla="*/ 337518 h 721255"/>
              <a:gd name="connsiteX7" fmla="*/ 396342 w 1123354"/>
              <a:gd name="connsiteY7" fmla="*/ 646484 h 721255"/>
              <a:gd name="connsiteX8" fmla="*/ 463684 w 1123354"/>
              <a:gd name="connsiteY8" fmla="*/ 721255 h 721255"/>
              <a:gd name="connsiteX0" fmla="*/ 411324 w 1070994"/>
              <a:gd name="connsiteY0" fmla="*/ 721255 h 721255"/>
              <a:gd name="connsiteX1" fmla="*/ 558215 w 1070994"/>
              <a:gd name="connsiteY1" fmla="*/ 643574 h 721255"/>
              <a:gd name="connsiteX2" fmla="*/ 947491 w 1070994"/>
              <a:gd name="connsiteY2" fmla="*/ 549682 h 721255"/>
              <a:gd name="connsiteX3" fmla="*/ 1065817 w 1070994"/>
              <a:gd name="connsiteY3" fmla="*/ 251269 h 721255"/>
              <a:gd name="connsiteX4" fmla="*/ 799642 w 1070994"/>
              <a:gd name="connsiteY4" fmla="*/ 10614 h 721255"/>
              <a:gd name="connsiteX5" fmla="*/ 170913 w 1070994"/>
              <a:gd name="connsiteY5" fmla="*/ 64316 h 721255"/>
              <a:gd name="connsiteX6" fmla="*/ 0 w 1070994"/>
              <a:gd name="connsiteY6" fmla="*/ 339351 h 721255"/>
              <a:gd name="connsiteX7" fmla="*/ 343982 w 1070994"/>
              <a:gd name="connsiteY7" fmla="*/ 646484 h 721255"/>
              <a:gd name="connsiteX8" fmla="*/ 411324 w 1070994"/>
              <a:gd name="connsiteY8" fmla="*/ 721255 h 721255"/>
              <a:gd name="connsiteX0" fmla="*/ 391304 w 1050974"/>
              <a:gd name="connsiteY0" fmla="*/ 721255 h 721255"/>
              <a:gd name="connsiteX1" fmla="*/ 538195 w 1050974"/>
              <a:gd name="connsiteY1" fmla="*/ 643574 h 721255"/>
              <a:gd name="connsiteX2" fmla="*/ 927471 w 1050974"/>
              <a:gd name="connsiteY2" fmla="*/ 549682 h 721255"/>
              <a:gd name="connsiteX3" fmla="*/ 1045797 w 1050974"/>
              <a:gd name="connsiteY3" fmla="*/ 251269 h 721255"/>
              <a:gd name="connsiteX4" fmla="*/ 779622 w 1050974"/>
              <a:gd name="connsiteY4" fmla="*/ 10614 h 721255"/>
              <a:gd name="connsiteX5" fmla="*/ 150893 w 1050974"/>
              <a:gd name="connsiteY5" fmla="*/ 64316 h 721255"/>
              <a:gd name="connsiteX6" fmla="*/ 0 w 1050974"/>
              <a:gd name="connsiteY6" fmla="*/ 339351 h 721255"/>
              <a:gd name="connsiteX7" fmla="*/ 323962 w 1050974"/>
              <a:gd name="connsiteY7" fmla="*/ 646484 h 721255"/>
              <a:gd name="connsiteX8" fmla="*/ 391304 w 1050974"/>
              <a:gd name="connsiteY8" fmla="*/ 721255 h 721255"/>
              <a:gd name="connsiteX0" fmla="*/ 391304 w 1050974"/>
              <a:gd name="connsiteY0" fmla="*/ 721255 h 721255"/>
              <a:gd name="connsiteX1" fmla="*/ 538195 w 1050974"/>
              <a:gd name="connsiteY1" fmla="*/ 643574 h 721255"/>
              <a:gd name="connsiteX2" fmla="*/ 927471 w 1050974"/>
              <a:gd name="connsiteY2" fmla="*/ 549682 h 721255"/>
              <a:gd name="connsiteX3" fmla="*/ 1045797 w 1050974"/>
              <a:gd name="connsiteY3" fmla="*/ 251269 h 721255"/>
              <a:gd name="connsiteX4" fmla="*/ 779622 w 1050974"/>
              <a:gd name="connsiteY4" fmla="*/ 10614 h 721255"/>
              <a:gd name="connsiteX5" fmla="*/ 150893 w 1050974"/>
              <a:gd name="connsiteY5" fmla="*/ 64316 h 721255"/>
              <a:gd name="connsiteX6" fmla="*/ 0 w 1050974"/>
              <a:gd name="connsiteY6" fmla="*/ 339351 h 721255"/>
              <a:gd name="connsiteX7" fmla="*/ 323962 w 1050974"/>
              <a:gd name="connsiteY7" fmla="*/ 646484 h 721255"/>
              <a:gd name="connsiteX8" fmla="*/ 391304 w 1050974"/>
              <a:gd name="connsiteY8" fmla="*/ 721255 h 721255"/>
              <a:gd name="connsiteX0" fmla="*/ 391304 w 1050974"/>
              <a:gd name="connsiteY0" fmla="*/ 723864 h 723864"/>
              <a:gd name="connsiteX1" fmla="*/ 538195 w 1050974"/>
              <a:gd name="connsiteY1" fmla="*/ 646183 h 723864"/>
              <a:gd name="connsiteX2" fmla="*/ 927471 w 1050974"/>
              <a:gd name="connsiteY2" fmla="*/ 552291 h 723864"/>
              <a:gd name="connsiteX3" fmla="*/ 1045797 w 1050974"/>
              <a:gd name="connsiteY3" fmla="*/ 253878 h 723864"/>
              <a:gd name="connsiteX4" fmla="*/ 779622 w 1050974"/>
              <a:gd name="connsiteY4" fmla="*/ 13223 h 723864"/>
              <a:gd name="connsiteX5" fmla="*/ 201713 w 1050974"/>
              <a:gd name="connsiteY5" fmla="*/ 55929 h 723864"/>
              <a:gd name="connsiteX6" fmla="*/ 0 w 1050974"/>
              <a:gd name="connsiteY6" fmla="*/ 341960 h 723864"/>
              <a:gd name="connsiteX7" fmla="*/ 323962 w 1050974"/>
              <a:gd name="connsiteY7" fmla="*/ 649093 h 723864"/>
              <a:gd name="connsiteX8" fmla="*/ 391304 w 1050974"/>
              <a:gd name="connsiteY8" fmla="*/ 723864 h 723864"/>
              <a:gd name="connsiteX0" fmla="*/ 391304 w 1050974"/>
              <a:gd name="connsiteY0" fmla="*/ 722931 h 722931"/>
              <a:gd name="connsiteX1" fmla="*/ 538195 w 1050974"/>
              <a:gd name="connsiteY1" fmla="*/ 645250 h 722931"/>
              <a:gd name="connsiteX2" fmla="*/ 927471 w 1050974"/>
              <a:gd name="connsiteY2" fmla="*/ 551358 h 722931"/>
              <a:gd name="connsiteX3" fmla="*/ 1045797 w 1050974"/>
              <a:gd name="connsiteY3" fmla="*/ 252945 h 722931"/>
              <a:gd name="connsiteX4" fmla="*/ 779622 w 1050974"/>
              <a:gd name="connsiteY4" fmla="*/ 12290 h 722931"/>
              <a:gd name="connsiteX5" fmla="*/ 215573 w 1050974"/>
              <a:gd name="connsiteY5" fmla="*/ 58661 h 722931"/>
              <a:gd name="connsiteX6" fmla="*/ 0 w 1050974"/>
              <a:gd name="connsiteY6" fmla="*/ 341027 h 722931"/>
              <a:gd name="connsiteX7" fmla="*/ 323962 w 1050974"/>
              <a:gd name="connsiteY7" fmla="*/ 648160 h 722931"/>
              <a:gd name="connsiteX8" fmla="*/ 391304 w 1050974"/>
              <a:gd name="connsiteY8" fmla="*/ 722931 h 722931"/>
              <a:gd name="connsiteX0" fmla="*/ 382064 w 1041734"/>
              <a:gd name="connsiteY0" fmla="*/ 722931 h 722931"/>
              <a:gd name="connsiteX1" fmla="*/ 528955 w 1041734"/>
              <a:gd name="connsiteY1" fmla="*/ 645250 h 722931"/>
              <a:gd name="connsiteX2" fmla="*/ 918231 w 1041734"/>
              <a:gd name="connsiteY2" fmla="*/ 551358 h 722931"/>
              <a:gd name="connsiteX3" fmla="*/ 1036557 w 1041734"/>
              <a:gd name="connsiteY3" fmla="*/ 252945 h 722931"/>
              <a:gd name="connsiteX4" fmla="*/ 770382 w 1041734"/>
              <a:gd name="connsiteY4" fmla="*/ 12290 h 722931"/>
              <a:gd name="connsiteX5" fmla="*/ 206333 w 1041734"/>
              <a:gd name="connsiteY5" fmla="*/ 58661 h 722931"/>
              <a:gd name="connsiteX6" fmla="*/ 0 w 1041734"/>
              <a:gd name="connsiteY6" fmla="*/ 342860 h 722931"/>
              <a:gd name="connsiteX7" fmla="*/ 314722 w 1041734"/>
              <a:gd name="connsiteY7" fmla="*/ 648160 h 722931"/>
              <a:gd name="connsiteX8" fmla="*/ 382064 w 1041734"/>
              <a:gd name="connsiteY8" fmla="*/ 722931 h 722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41734" h="722931">
                <a:moveTo>
                  <a:pt x="382064" y="722931"/>
                </a:moveTo>
                <a:cubicBezTo>
                  <a:pt x="406019" y="660055"/>
                  <a:pt x="439594" y="666515"/>
                  <a:pt x="528955" y="645250"/>
                </a:cubicBezTo>
                <a:cubicBezTo>
                  <a:pt x="618316" y="623985"/>
                  <a:pt x="833631" y="616742"/>
                  <a:pt x="918231" y="551358"/>
                </a:cubicBezTo>
                <a:cubicBezTo>
                  <a:pt x="1002831" y="485974"/>
                  <a:pt x="1059658" y="370279"/>
                  <a:pt x="1036557" y="252945"/>
                </a:cubicBezTo>
                <a:cubicBezTo>
                  <a:pt x="1013456" y="135611"/>
                  <a:pt x="908753" y="44671"/>
                  <a:pt x="770382" y="12290"/>
                </a:cubicBezTo>
                <a:cubicBezTo>
                  <a:pt x="632011" y="-20091"/>
                  <a:pt x="338916" y="17165"/>
                  <a:pt x="206333" y="58661"/>
                </a:cubicBezTo>
                <a:cubicBezTo>
                  <a:pt x="73750" y="100157"/>
                  <a:pt x="1822" y="199023"/>
                  <a:pt x="0" y="342860"/>
                </a:cubicBezTo>
                <a:cubicBezTo>
                  <a:pt x="27105" y="498943"/>
                  <a:pt x="87932" y="573770"/>
                  <a:pt x="314722" y="648160"/>
                </a:cubicBezTo>
                <a:cubicBezTo>
                  <a:pt x="367872" y="666162"/>
                  <a:pt x="382064" y="722931"/>
                  <a:pt x="382064" y="722931"/>
                </a:cubicBezTo>
                <a:close/>
              </a:path>
            </a:pathLst>
          </a:custGeom>
          <a:solidFill>
            <a:schemeClr val="bg1"/>
          </a:solidFill>
          <a:ln w="19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2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ECC812-F2A9-46D4-9B78-6659C68ED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5342" y="3864428"/>
            <a:ext cx="13933716" cy="6183088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7A37F60-69E7-41AC-BC9A-9DBC3B5772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492880">
            <a:off x="4911337" y="2206051"/>
            <a:ext cx="17964342" cy="10019834"/>
          </a:xfrm>
          <a:custGeom>
            <a:avLst/>
            <a:gdLst>
              <a:gd name="connsiteX0" fmla="*/ 284628 w 960507"/>
              <a:gd name="connsiteY0" fmla="*/ 725426 h 725435"/>
              <a:gd name="connsiteX1" fmla="*/ 429979 w 960507"/>
              <a:gd name="connsiteY1" fmla="*/ 636749 h 725435"/>
              <a:gd name="connsiteX2" fmla="*/ 805646 w 960507"/>
              <a:gd name="connsiteY2" fmla="*/ 523401 h 725435"/>
              <a:gd name="connsiteX3" fmla="*/ 954521 w 960507"/>
              <a:gd name="connsiteY3" fmla="*/ 257273 h 725435"/>
              <a:gd name="connsiteX4" fmla="*/ 674486 w 960507"/>
              <a:gd name="connsiteY4" fmla="*/ 5622 h 725435"/>
              <a:gd name="connsiteX5" fmla="*/ 15261 w 960507"/>
              <a:gd name="connsiteY5" fmla="*/ 246605 h 725435"/>
              <a:gd name="connsiteX6" fmla="*/ 217286 w 960507"/>
              <a:gd name="connsiteY6" fmla="*/ 650655 h 725435"/>
              <a:gd name="connsiteX7" fmla="*/ 284628 w 960507"/>
              <a:gd name="connsiteY7" fmla="*/ 725426 h 725435"/>
              <a:gd name="connsiteX0" fmla="*/ 284667 w 961601"/>
              <a:gd name="connsiteY0" fmla="*/ 725435 h 725435"/>
              <a:gd name="connsiteX1" fmla="*/ 430018 w 961601"/>
              <a:gd name="connsiteY1" fmla="*/ 636758 h 725435"/>
              <a:gd name="connsiteX2" fmla="*/ 820834 w 961601"/>
              <a:gd name="connsiteY2" fmla="*/ 548364 h 725435"/>
              <a:gd name="connsiteX3" fmla="*/ 954560 w 961601"/>
              <a:gd name="connsiteY3" fmla="*/ 257282 h 725435"/>
              <a:gd name="connsiteX4" fmla="*/ 674525 w 961601"/>
              <a:gd name="connsiteY4" fmla="*/ 5631 h 725435"/>
              <a:gd name="connsiteX5" fmla="*/ 15300 w 961601"/>
              <a:gd name="connsiteY5" fmla="*/ 246614 h 725435"/>
              <a:gd name="connsiteX6" fmla="*/ 217325 w 961601"/>
              <a:gd name="connsiteY6" fmla="*/ 650664 h 725435"/>
              <a:gd name="connsiteX7" fmla="*/ 284667 w 961601"/>
              <a:gd name="connsiteY7" fmla="*/ 725435 h 725435"/>
              <a:gd name="connsiteX0" fmla="*/ 284667 w 961601"/>
              <a:gd name="connsiteY0" fmla="*/ 725962 h 725962"/>
              <a:gd name="connsiteX1" fmla="*/ 430018 w 961601"/>
              <a:gd name="connsiteY1" fmla="*/ 637285 h 725962"/>
              <a:gd name="connsiteX2" fmla="*/ 820834 w 961601"/>
              <a:gd name="connsiteY2" fmla="*/ 548891 h 725962"/>
              <a:gd name="connsiteX3" fmla="*/ 954560 w 961601"/>
              <a:gd name="connsiteY3" fmla="*/ 257809 h 725962"/>
              <a:gd name="connsiteX4" fmla="*/ 674525 w 961601"/>
              <a:gd name="connsiteY4" fmla="*/ 6158 h 725962"/>
              <a:gd name="connsiteX5" fmla="*/ 15300 w 961601"/>
              <a:gd name="connsiteY5" fmla="*/ 247141 h 725962"/>
              <a:gd name="connsiteX6" fmla="*/ 217325 w 961601"/>
              <a:gd name="connsiteY6" fmla="*/ 651191 h 725962"/>
              <a:gd name="connsiteX7" fmla="*/ 284667 w 961601"/>
              <a:gd name="connsiteY7" fmla="*/ 725962 h 725962"/>
              <a:gd name="connsiteX0" fmla="*/ 410902 w 1087836"/>
              <a:gd name="connsiteY0" fmla="*/ 719810 h 719810"/>
              <a:gd name="connsiteX1" fmla="*/ 556253 w 1087836"/>
              <a:gd name="connsiteY1" fmla="*/ 631133 h 719810"/>
              <a:gd name="connsiteX2" fmla="*/ 947069 w 1087836"/>
              <a:gd name="connsiteY2" fmla="*/ 542739 h 719810"/>
              <a:gd name="connsiteX3" fmla="*/ 1080795 w 1087836"/>
              <a:gd name="connsiteY3" fmla="*/ 251657 h 719810"/>
              <a:gd name="connsiteX4" fmla="*/ 800760 w 1087836"/>
              <a:gd name="connsiteY4" fmla="*/ 6 h 719810"/>
              <a:gd name="connsiteX5" fmla="*/ 5261 w 1087836"/>
              <a:gd name="connsiteY5" fmla="*/ 248982 h 719810"/>
              <a:gd name="connsiteX6" fmla="*/ 343560 w 1087836"/>
              <a:gd name="connsiteY6" fmla="*/ 645039 h 719810"/>
              <a:gd name="connsiteX7" fmla="*/ 410902 w 1087836"/>
              <a:gd name="connsiteY7" fmla="*/ 719810 h 719810"/>
              <a:gd name="connsiteX0" fmla="*/ 412791 w 1089725"/>
              <a:gd name="connsiteY0" fmla="*/ 726835 h 726835"/>
              <a:gd name="connsiteX1" fmla="*/ 558142 w 1089725"/>
              <a:gd name="connsiteY1" fmla="*/ 638158 h 726835"/>
              <a:gd name="connsiteX2" fmla="*/ 948958 w 1089725"/>
              <a:gd name="connsiteY2" fmla="*/ 549764 h 726835"/>
              <a:gd name="connsiteX3" fmla="*/ 1082684 w 1089725"/>
              <a:gd name="connsiteY3" fmla="*/ 258682 h 726835"/>
              <a:gd name="connsiteX4" fmla="*/ 802649 w 1089725"/>
              <a:gd name="connsiteY4" fmla="*/ 7031 h 726835"/>
              <a:gd name="connsiteX5" fmla="*/ 171027 w 1089725"/>
              <a:gd name="connsiteY5" fmla="*/ 85967 h 726835"/>
              <a:gd name="connsiteX6" fmla="*/ 7150 w 1089725"/>
              <a:gd name="connsiteY6" fmla="*/ 256007 h 726835"/>
              <a:gd name="connsiteX7" fmla="*/ 345449 w 1089725"/>
              <a:gd name="connsiteY7" fmla="*/ 652064 h 726835"/>
              <a:gd name="connsiteX8" fmla="*/ 412791 w 1089725"/>
              <a:gd name="connsiteY8" fmla="*/ 726835 h 726835"/>
              <a:gd name="connsiteX0" fmla="*/ 409002 w 1085936"/>
              <a:gd name="connsiteY0" fmla="*/ 726835 h 726835"/>
              <a:gd name="connsiteX1" fmla="*/ 554353 w 1085936"/>
              <a:gd name="connsiteY1" fmla="*/ 638158 h 726835"/>
              <a:gd name="connsiteX2" fmla="*/ 945169 w 1085936"/>
              <a:gd name="connsiteY2" fmla="*/ 549764 h 726835"/>
              <a:gd name="connsiteX3" fmla="*/ 1078895 w 1085936"/>
              <a:gd name="connsiteY3" fmla="*/ 258682 h 726835"/>
              <a:gd name="connsiteX4" fmla="*/ 798860 w 1085936"/>
              <a:gd name="connsiteY4" fmla="*/ 7031 h 726835"/>
              <a:gd name="connsiteX5" fmla="*/ 167238 w 1085936"/>
              <a:gd name="connsiteY5" fmla="*/ 85967 h 726835"/>
              <a:gd name="connsiteX6" fmla="*/ 7460 w 1085936"/>
              <a:gd name="connsiteY6" fmla="*/ 285590 h 726835"/>
              <a:gd name="connsiteX7" fmla="*/ 341660 w 1085936"/>
              <a:gd name="connsiteY7" fmla="*/ 652064 h 726835"/>
              <a:gd name="connsiteX8" fmla="*/ 409002 w 1085936"/>
              <a:gd name="connsiteY8" fmla="*/ 726835 h 726835"/>
              <a:gd name="connsiteX0" fmla="*/ 409002 w 1085936"/>
              <a:gd name="connsiteY0" fmla="*/ 726835 h 726835"/>
              <a:gd name="connsiteX1" fmla="*/ 554353 w 1085936"/>
              <a:gd name="connsiteY1" fmla="*/ 638158 h 726835"/>
              <a:gd name="connsiteX2" fmla="*/ 945169 w 1085936"/>
              <a:gd name="connsiteY2" fmla="*/ 549764 h 726835"/>
              <a:gd name="connsiteX3" fmla="*/ 1078895 w 1085936"/>
              <a:gd name="connsiteY3" fmla="*/ 258682 h 726835"/>
              <a:gd name="connsiteX4" fmla="*/ 798860 w 1085936"/>
              <a:gd name="connsiteY4" fmla="*/ 7031 h 726835"/>
              <a:gd name="connsiteX5" fmla="*/ 167238 w 1085936"/>
              <a:gd name="connsiteY5" fmla="*/ 85967 h 726835"/>
              <a:gd name="connsiteX6" fmla="*/ 7460 w 1085936"/>
              <a:gd name="connsiteY6" fmla="*/ 285590 h 726835"/>
              <a:gd name="connsiteX7" fmla="*/ 341660 w 1085936"/>
              <a:gd name="connsiteY7" fmla="*/ 652064 h 726835"/>
              <a:gd name="connsiteX8" fmla="*/ 409002 w 1085936"/>
              <a:gd name="connsiteY8" fmla="*/ 726835 h 726835"/>
              <a:gd name="connsiteX0" fmla="*/ 407340 w 1084274"/>
              <a:gd name="connsiteY0" fmla="*/ 726835 h 726835"/>
              <a:gd name="connsiteX1" fmla="*/ 552691 w 1084274"/>
              <a:gd name="connsiteY1" fmla="*/ 638158 h 726835"/>
              <a:gd name="connsiteX2" fmla="*/ 943507 w 1084274"/>
              <a:gd name="connsiteY2" fmla="*/ 549764 h 726835"/>
              <a:gd name="connsiteX3" fmla="*/ 1077233 w 1084274"/>
              <a:gd name="connsiteY3" fmla="*/ 258682 h 726835"/>
              <a:gd name="connsiteX4" fmla="*/ 797198 w 1084274"/>
              <a:gd name="connsiteY4" fmla="*/ 7031 h 726835"/>
              <a:gd name="connsiteX5" fmla="*/ 165576 w 1084274"/>
              <a:gd name="connsiteY5" fmla="*/ 85967 h 726835"/>
              <a:gd name="connsiteX6" fmla="*/ 5798 w 1084274"/>
              <a:gd name="connsiteY6" fmla="*/ 285590 h 726835"/>
              <a:gd name="connsiteX7" fmla="*/ 339998 w 1084274"/>
              <a:gd name="connsiteY7" fmla="*/ 652064 h 726835"/>
              <a:gd name="connsiteX8" fmla="*/ 407340 w 1084274"/>
              <a:gd name="connsiteY8" fmla="*/ 726835 h 726835"/>
              <a:gd name="connsiteX0" fmla="*/ 405193 w 1082127"/>
              <a:gd name="connsiteY0" fmla="*/ 726835 h 726835"/>
              <a:gd name="connsiteX1" fmla="*/ 550544 w 1082127"/>
              <a:gd name="connsiteY1" fmla="*/ 638158 h 726835"/>
              <a:gd name="connsiteX2" fmla="*/ 941360 w 1082127"/>
              <a:gd name="connsiteY2" fmla="*/ 549764 h 726835"/>
              <a:gd name="connsiteX3" fmla="*/ 1075086 w 1082127"/>
              <a:gd name="connsiteY3" fmla="*/ 258682 h 726835"/>
              <a:gd name="connsiteX4" fmla="*/ 795051 w 1082127"/>
              <a:gd name="connsiteY4" fmla="*/ 7031 h 726835"/>
              <a:gd name="connsiteX5" fmla="*/ 163429 w 1082127"/>
              <a:gd name="connsiteY5" fmla="*/ 85967 h 726835"/>
              <a:gd name="connsiteX6" fmla="*/ 5959 w 1082127"/>
              <a:gd name="connsiteY6" fmla="*/ 336874 h 726835"/>
              <a:gd name="connsiteX7" fmla="*/ 337851 w 1082127"/>
              <a:gd name="connsiteY7" fmla="*/ 652064 h 726835"/>
              <a:gd name="connsiteX8" fmla="*/ 405193 w 1082127"/>
              <a:gd name="connsiteY8" fmla="*/ 726835 h 726835"/>
              <a:gd name="connsiteX0" fmla="*/ 405097 w 1082031"/>
              <a:gd name="connsiteY0" fmla="*/ 727553 h 727553"/>
              <a:gd name="connsiteX1" fmla="*/ 550448 w 1082031"/>
              <a:gd name="connsiteY1" fmla="*/ 638876 h 727553"/>
              <a:gd name="connsiteX2" fmla="*/ 941264 w 1082031"/>
              <a:gd name="connsiteY2" fmla="*/ 550482 h 727553"/>
              <a:gd name="connsiteX3" fmla="*/ 1074990 w 1082031"/>
              <a:gd name="connsiteY3" fmla="*/ 259400 h 727553"/>
              <a:gd name="connsiteX4" fmla="*/ 794955 w 1082031"/>
              <a:gd name="connsiteY4" fmla="*/ 7749 h 727553"/>
              <a:gd name="connsiteX5" fmla="*/ 164686 w 1082031"/>
              <a:gd name="connsiteY5" fmla="*/ 81610 h 727553"/>
              <a:gd name="connsiteX6" fmla="*/ 5863 w 1082031"/>
              <a:gd name="connsiteY6" fmla="*/ 337592 h 727553"/>
              <a:gd name="connsiteX7" fmla="*/ 337755 w 1082031"/>
              <a:gd name="connsiteY7" fmla="*/ 652782 h 727553"/>
              <a:gd name="connsiteX8" fmla="*/ 405097 w 1082031"/>
              <a:gd name="connsiteY8" fmla="*/ 727553 h 727553"/>
              <a:gd name="connsiteX0" fmla="*/ 427815 w 1104749"/>
              <a:gd name="connsiteY0" fmla="*/ 727553 h 727553"/>
              <a:gd name="connsiteX1" fmla="*/ 573166 w 1104749"/>
              <a:gd name="connsiteY1" fmla="*/ 638876 h 727553"/>
              <a:gd name="connsiteX2" fmla="*/ 963982 w 1104749"/>
              <a:gd name="connsiteY2" fmla="*/ 550482 h 727553"/>
              <a:gd name="connsiteX3" fmla="*/ 1097708 w 1104749"/>
              <a:gd name="connsiteY3" fmla="*/ 259400 h 727553"/>
              <a:gd name="connsiteX4" fmla="*/ 817673 w 1104749"/>
              <a:gd name="connsiteY4" fmla="*/ 7749 h 727553"/>
              <a:gd name="connsiteX5" fmla="*/ 187404 w 1104749"/>
              <a:gd name="connsiteY5" fmla="*/ 81610 h 727553"/>
              <a:gd name="connsiteX6" fmla="*/ 4537 w 1104749"/>
              <a:gd name="connsiteY6" fmla="*/ 344274 h 727553"/>
              <a:gd name="connsiteX7" fmla="*/ 360473 w 1104749"/>
              <a:gd name="connsiteY7" fmla="*/ 652782 h 727553"/>
              <a:gd name="connsiteX8" fmla="*/ 427815 w 1104749"/>
              <a:gd name="connsiteY8" fmla="*/ 727553 h 727553"/>
              <a:gd name="connsiteX0" fmla="*/ 423278 w 1100212"/>
              <a:gd name="connsiteY0" fmla="*/ 727553 h 727553"/>
              <a:gd name="connsiteX1" fmla="*/ 568629 w 1100212"/>
              <a:gd name="connsiteY1" fmla="*/ 638876 h 727553"/>
              <a:gd name="connsiteX2" fmla="*/ 959445 w 1100212"/>
              <a:gd name="connsiteY2" fmla="*/ 550482 h 727553"/>
              <a:gd name="connsiteX3" fmla="*/ 1093171 w 1100212"/>
              <a:gd name="connsiteY3" fmla="*/ 259400 h 727553"/>
              <a:gd name="connsiteX4" fmla="*/ 813136 w 1100212"/>
              <a:gd name="connsiteY4" fmla="*/ 7749 h 727553"/>
              <a:gd name="connsiteX5" fmla="*/ 182867 w 1100212"/>
              <a:gd name="connsiteY5" fmla="*/ 81610 h 727553"/>
              <a:gd name="connsiteX6" fmla="*/ 0 w 1100212"/>
              <a:gd name="connsiteY6" fmla="*/ 344274 h 727553"/>
              <a:gd name="connsiteX7" fmla="*/ 355936 w 1100212"/>
              <a:gd name="connsiteY7" fmla="*/ 652782 h 727553"/>
              <a:gd name="connsiteX8" fmla="*/ 423278 w 1100212"/>
              <a:gd name="connsiteY8" fmla="*/ 727553 h 727553"/>
              <a:gd name="connsiteX0" fmla="*/ 423278 w 1100212"/>
              <a:gd name="connsiteY0" fmla="*/ 727553 h 727553"/>
              <a:gd name="connsiteX1" fmla="*/ 568629 w 1100212"/>
              <a:gd name="connsiteY1" fmla="*/ 638876 h 727553"/>
              <a:gd name="connsiteX2" fmla="*/ 959445 w 1100212"/>
              <a:gd name="connsiteY2" fmla="*/ 550482 h 727553"/>
              <a:gd name="connsiteX3" fmla="*/ 1093171 w 1100212"/>
              <a:gd name="connsiteY3" fmla="*/ 259400 h 727553"/>
              <a:gd name="connsiteX4" fmla="*/ 813136 w 1100212"/>
              <a:gd name="connsiteY4" fmla="*/ 7749 h 727553"/>
              <a:gd name="connsiteX5" fmla="*/ 182867 w 1100212"/>
              <a:gd name="connsiteY5" fmla="*/ 81610 h 727553"/>
              <a:gd name="connsiteX6" fmla="*/ 0 w 1100212"/>
              <a:gd name="connsiteY6" fmla="*/ 344274 h 727553"/>
              <a:gd name="connsiteX7" fmla="*/ 355936 w 1100212"/>
              <a:gd name="connsiteY7" fmla="*/ 652782 h 727553"/>
              <a:gd name="connsiteX8" fmla="*/ 423278 w 1100212"/>
              <a:gd name="connsiteY8" fmla="*/ 727553 h 727553"/>
              <a:gd name="connsiteX0" fmla="*/ 437503 w 1114437"/>
              <a:gd name="connsiteY0" fmla="*/ 727553 h 727553"/>
              <a:gd name="connsiteX1" fmla="*/ 582854 w 1114437"/>
              <a:gd name="connsiteY1" fmla="*/ 638876 h 727553"/>
              <a:gd name="connsiteX2" fmla="*/ 973670 w 1114437"/>
              <a:gd name="connsiteY2" fmla="*/ 550482 h 727553"/>
              <a:gd name="connsiteX3" fmla="*/ 1107396 w 1114437"/>
              <a:gd name="connsiteY3" fmla="*/ 259400 h 727553"/>
              <a:gd name="connsiteX4" fmla="*/ 827361 w 1114437"/>
              <a:gd name="connsiteY4" fmla="*/ 7749 h 727553"/>
              <a:gd name="connsiteX5" fmla="*/ 197092 w 1114437"/>
              <a:gd name="connsiteY5" fmla="*/ 81610 h 727553"/>
              <a:gd name="connsiteX6" fmla="*/ 0 w 1114437"/>
              <a:gd name="connsiteY6" fmla="*/ 341962 h 727553"/>
              <a:gd name="connsiteX7" fmla="*/ 370161 w 1114437"/>
              <a:gd name="connsiteY7" fmla="*/ 652782 h 727553"/>
              <a:gd name="connsiteX8" fmla="*/ 437503 w 1114437"/>
              <a:gd name="connsiteY8" fmla="*/ 727553 h 727553"/>
              <a:gd name="connsiteX0" fmla="*/ 463684 w 1140618"/>
              <a:gd name="connsiteY0" fmla="*/ 727553 h 727553"/>
              <a:gd name="connsiteX1" fmla="*/ 609035 w 1140618"/>
              <a:gd name="connsiteY1" fmla="*/ 638876 h 727553"/>
              <a:gd name="connsiteX2" fmla="*/ 999851 w 1140618"/>
              <a:gd name="connsiteY2" fmla="*/ 550482 h 727553"/>
              <a:gd name="connsiteX3" fmla="*/ 1133577 w 1140618"/>
              <a:gd name="connsiteY3" fmla="*/ 259400 h 727553"/>
              <a:gd name="connsiteX4" fmla="*/ 853542 w 1140618"/>
              <a:gd name="connsiteY4" fmla="*/ 7749 h 727553"/>
              <a:gd name="connsiteX5" fmla="*/ 223273 w 1140618"/>
              <a:gd name="connsiteY5" fmla="*/ 81610 h 727553"/>
              <a:gd name="connsiteX6" fmla="*/ 0 w 1140618"/>
              <a:gd name="connsiteY6" fmla="*/ 343816 h 727553"/>
              <a:gd name="connsiteX7" fmla="*/ 396342 w 1140618"/>
              <a:gd name="connsiteY7" fmla="*/ 652782 h 727553"/>
              <a:gd name="connsiteX8" fmla="*/ 463684 w 1140618"/>
              <a:gd name="connsiteY8" fmla="*/ 727553 h 727553"/>
              <a:gd name="connsiteX0" fmla="*/ 463684 w 1140714"/>
              <a:gd name="connsiteY0" fmla="*/ 719277 h 719277"/>
              <a:gd name="connsiteX1" fmla="*/ 609035 w 1140714"/>
              <a:gd name="connsiteY1" fmla="*/ 630600 h 719277"/>
              <a:gd name="connsiteX2" fmla="*/ 999851 w 1140714"/>
              <a:gd name="connsiteY2" fmla="*/ 542206 h 719277"/>
              <a:gd name="connsiteX3" fmla="*/ 1133577 w 1140714"/>
              <a:gd name="connsiteY3" fmla="*/ 251124 h 719277"/>
              <a:gd name="connsiteX4" fmla="*/ 852002 w 1140714"/>
              <a:gd name="connsiteY4" fmla="*/ 8636 h 719277"/>
              <a:gd name="connsiteX5" fmla="*/ 223273 w 1140714"/>
              <a:gd name="connsiteY5" fmla="*/ 73334 h 719277"/>
              <a:gd name="connsiteX6" fmla="*/ 0 w 1140714"/>
              <a:gd name="connsiteY6" fmla="*/ 335540 h 719277"/>
              <a:gd name="connsiteX7" fmla="*/ 396342 w 1140714"/>
              <a:gd name="connsiteY7" fmla="*/ 644506 h 719277"/>
              <a:gd name="connsiteX8" fmla="*/ 463684 w 1140714"/>
              <a:gd name="connsiteY8" fmla="*/ 719277 h 719277"/>
              <a:gd name="connsiteX0" fmla="*/ 463684 w 1140714"/>
              <a:gd name="connsiteY0" fmla="*/ 721380 h 721380"/>
              <a:gd name="connsiteX1" fmla="*/ 609035 w 1140714"/>
              <a:gd name="connsiteY1" fmla="*/ 632703 h 721380"/>
              <a:gd name="connsiteX2" fmla="*/ 999851 w 1140714"/>
              <a:gd name="connsiteY2" fmla="*/ 544309 h 721380"/>
              <a:gd name="connsiteX3" fmla="*/ 1133577 w 1140714"/>
              <a:gd name="connsiteY3" fmla="*/ 253227 h 721380"/>
              <a:gd name="connsiteX4" fmla="*/ 852002 w 1140714"/>
              <a:gd name="connsiteY4" fmla="*/ 10739 h 721380"/>
              <a:gd name="connsiteX5" fmla="*/ 223273 w 1140714"/>
              <a:gd name="connsiteY5" fmla="*/ 64441 h 721380"/>
              <a:gd name="connsiteX6" fmla="*/ 0 w 1140714"/>
              <a:gd name="connsiteY6" fmla="*/ 337643 h 721380"/>
              <a:gd name="connsiteX7" fmla="*/ 396342 w 1140714"/>
              <a:gd name="connsiteY7" fmla="*/ 646609 h 721380"/>
              <a:gd name="connsiteX8" fmla="*/ 463684 w 1140714"/>
              <a:gd name="connsiteY8" fmla="*/ 721380 h 721380"/>
              <a:gd name="connsiteX0" fmla="*/ 463684 w 1140714"/>
              <a:gd name="connsiteY0" fmla="*/ 721380 h 721380"/>
              <a:gd name="connsiteX1" fmla="*/ 609035 w 1140714"/>
              <a:gd name="connsiteY1" fmla="*/ 632703 h 721380"/>
              <a:gd name="connsiteX2" fmla="*/ 999851 w 1140714"/>
              <a:gd name="connsiteY2" fmla="*/ 544309 h 721380"/>
              <a:gd name="connsiteX3" fmla="*/ 1133577 w 1140714"/>
              <a:gd name="connsiteY3" fmla="*/ 253227 h 721380"/>
              <a:gd name="connsiteX4" fmla="*/ 852002 w 1140714"/>
              <a:gd name="connsiteY4" fmla="*/ 10739 h 721380"/>
              <a:gd name="connsiteX5" fmla="*/ 223273 w 1140714"/>
              <a:gd name="connsiteY5" fmla="*/ 64441 h 721380"/>
              <a:gd name="connsiteX6" fmla="*/ 0 w 1140714"/>
              <a:gd name="connsiteY6" fmla="*/ 337643 h 721380"/>
              <a:gd name="connsiteX7" fmla="*/ 396342 w 1140714"/>
              <a:gd name="connsiteY7" fmla="*/ 646609 h 721380"/>
              <a:gd name="connsiteX8" fmla="*/ 463684 w 1140714"/>
              <a:gd name="connsiteY8" fmla="*/ 721380 h 721380"/>
              <a:gd name="connsiteX0" fmla="*/ 463684 w 1138513"/>
              <a:gd name="connsiteY0" fmla="*/ 721380 h 721380"/>
              <a:gd name="connsiteX1" fmla="*/ 610575 w 1138513"/>
              <a:gd name="connsiteY1" fmla="*/ 643699 h 721380"/>
              <a:gd name="connsiteX2" fmla="*/ 999851 w 1138513"/>
              <a:gd name="connsiteY2" fmla="*/ 544309 h 721380"/>
              <a:gd name="connsiteX3" fmla="*/ 1133577 w 1138513"/>
              <a:gd name="connsiteY3" fmla="*/ 253227 h 721380"/>
              <a:gd name="connsiteX4" fmla="*/ 852002 w 1138513"/>
              <a:gd name="connsiteY4" fmla="*/ 10739 h 721380"/>
              <a:gd name="connsiteX5" fmla="*/ 223273 w 1138513"/>
              <a:gd name="connsiteY5" fmla="*/ 64441 h 721380"/>
              <a:gd name="connsiteX6" fmla="*/ 0 w 1138513"/>
              <a:gd name="connsiteY6" fmla="*/ 337643 h 721380"/>
              <a:gd name="connsiteX7" fmla="*/ 396342 w 1138513"/>
              <a:gd name="connsiteY7" fmla="*/ 646609 h 721380"/>
              <a:gd name="connsiteX8" fmla="*/ 463684 w 1138513"/>
              <a:gd name="connsiteY8" fmla="*/ 721380 h 721380"/>
              <a:gd name="connsiteX0" fmla="*/ 463684 w 1138513"/>
              <a:gd name="connsiteY0" fmla="*/ 721380 h 721380"/>
              <a:gd name="connsiteX1" fmla="*/ 610575 w 1138513"/>
              <a:gd name="connsiteY1" fmla="*/ 643699 h 721380"/>
              <a:gd name="connsiteX2" fmla="*/ 999851 w 1138513"/>
              <a:gd name="connsiteY2" fmla="*/ 544309 h 721380"/>
              <a:gd name="connsiteX3" fmla="*/ 1133577 w 1138513"/>
              <a:gd name="connsiteY3" fmla="*/ 253227 h 721380"/>
              <a:gd name="connsiteX4" fmla="*/ 852002 w 1138513"/>
              <a:gd name="connsiteY4" fmla="*/ 10739 h 721380"/>
              <a:gd name="connsiteX5" fmla="*/ 223273 w 1138513"/>
              <a:gd name="connsiteY5" fmla="*/ 64441 h 721380"/>
              <a:gd name="connsiteX6" fmla="*/ 0 w 1138513"/>
              <a:gd name="connsiteY6" fmla="*/ 337643 h 721380"/>
              <a:gd name="connsiteX7" fmla="*/ 396342 w 1138513"/>
              <a:gd name="connsiteY7" fmla="*/ 646609 h 721380"/>
              <a:gd name="connsiteX8" fmla="*/ 463684 w 1138513"/>
              <a:gd name="connsiteY8" fmla="*/ 721380 h 721380"/>
              <a:gd name="connsiteX0" fmla="*/ 463684 w 1136732"/>
              <a:gd name="connsiteY0" fmla="*/ 721380 h 721380"/>
              <a:gd name="connsiteX1" fmla="*/ 610575 w 1136732"/>
              <a:gd name="connsiteY1" fmla="*/ 643699 h 721380"/>
              <a:gd name="connsiteX2" fmla="*/ 999851 w 1136732"/>
              <a:gd name="connsiteY2" fmla="*/ 544309 h 721380"/>
              <a:gd name="connsiteX3" fmla="*/ 1133577 w 1136732"/>
              <a:gd name="connsiteY3" fmla="*/ 253227 h 721380"/>
              <a:gd name="connsiteX4" fmla="*/ 852002 w 1136732"/>
              <a:gd name="connsiteY4" fmla="*/ 10739 h 721380"/>
              <a:gd name="connsiteX5" fmla="*/ 223273 w 1136732"/>
              <a:gd name="connsiteY5" fmla="*/ 64441 h 721380"/>
              <a:gd name="connsiteX6" fmla="*/ 0 w 1136732"/>
              <a:gd name="connsiteY6" fmla="*/ 337643 h 721380"/>
              <a:gd name="connsiteX7" fmla="*/ 396342 w 1136732"/>
              <a:gd name="connsiteY7" fmla="*/ 646609 h 721380"/>
              <a:gd name="connsiteX8" fmla="*/ 463684 w 1136732"/>
              <a:gd name="connsiteY8" fmla="*/ 721380 h 721380"/>
              <a:gd name="connsiteX0" fmla="*/ 463684 w 1121891"/>
              <a:gd name="connsiteY0" fmla="*/ 721255 h 721255"/>
              <a:gd name="connsiteX1" fmla="*/ 610575 w 1121891"/>
              <a:gd name="connsiteY1" fmla="*/ 643574 h 721255"/>
              <a:gd name="connsiteX2" fmla="*/ 999851 w 1121891"/>
              <a:gd name="connsiteY2" fmla="*/ 544184 h 721255"/>
              <a:gd name="connsiteX3" fmla="*/ 1118177 w 1121891"/>
              <a:gd name="connsiteY3" fmla="*/ 251269 h 721255"/>
              <a:gd name="connsiteX4" fmla="*/ 852002 w 1121891"/>
              <a:gd name="connsiteY4" fmla="*/ 10614 h 721255"/>
              <a:gd name="connsiteX5" fmla="*/ 223273 w 1121891"/>
              <a:gd name="connsiteY5" fmla="*/ 64316 h 721255"/>
              <a:gd name="connsiteX6" fmla="*/ 0 w 1121891"/>
              <a:gd name="connsiteY6" fmla="*/ 337518 h 721255"/>
              <a:gd name="connsiteX7" fmla="*/ 396342 w 1121891"/>
              <a:gd name="connsiteY7" fmla="*/ 646484 h 721255"/>
              <a:gd name="connsiteX8" fmla="*/ 463684 w 1121891"/>
              <a:gd name="connsiteY8" fmla="*/ 721255 h 721255"/>
              <a:gd name="connsiteX0" fmla="*/ 463684 w 1123864"/>
              <a:gd name="connsiteY0" fmla="*/ 721255 h 721255"/>
              <a:gd name="connsiteX1" fmla="*/ 610575 w 1123864"/>
              <a:gd name="connsiteY1" fmla="*/ 643574 h 721255"/>
              <a:gd name="connsiteX2" fmla="*/ 999851 w 1123864"/>
              <a:gd name="connsiteY2" fmla="*/ 549682 h 721255"/>
              <a:gd name="connsiteX3" fmla="*/ 1118177 w 1123864"/>
              <a:gd name="connsiteY3" fmla="*/ 251269 h 721255"/>
              <a:gd name="connsiteX4" fmla="*/ 852002 w 1123864"/>
              <a:gd name="connsiteY4" fmla="*/ 10614 h 721255"/>
              <a:gd name="connsiteX5" fmla="*/ 223273 w 1123864"/>
              <a:gd name="connsiteY5" fmla="*/ 64316 h 721255"/>
              <a:gd name="connsiteX6" fmla="*/ 0 w 1123864"/>
              <a:gd name="connsiteY6" fmla="*/ 337518 h 721255"/>
              <a:gd name="connsiteX7" fmla="*/ 396342 w 1123864"/>
              <a:gd name="connsiteY7" fmla="*/ 646484 h 721255"/>
              <a:gd name="connsiteX8" fmla="*/ 463684 w 1123864"/>
              <a:gd name="connsiteY8" fmla="*/ 721255 h 721255"/>
              <a:gd name="connsiteX0" fmla="*/ 463684 w 1123864"/>
              <a:gd name="connsiteY0" fmla="*/ 721255 h 721255"/>
              <a:gd name="connsiteX1" fmla="*/ 610575 w 1123864"/>
              <a:gd name="connsiteY1" fmla="*/ 643574 h 721255"/>
              <a:gd name="connsiteX2" fmla="*/ 999851 w 1123864"/>
              <a:gd name="connsiteY2" fmla="*/ 549682 h 721255"/>
              <a:gd name="connsiteX3" fmla="*/ 1118177 w 1123864"/>
              <a:gd name="connsiteY3" fmla="*/ 251269 h 721255"/>
              <a:gd name="connsiteX4" fmla="*/ 852002 w 1123864"/>
              <a:gd name="connsiteY4" fmla="*/ 10614 h 721255"/>
              <a:gd name="connsiteX5" fmla="*/ 223273 w 1123864"/>
              <a:gd name="connsiteY5" fmla="*/ 64316 h 721255"/>
              <a:gd name="connsiteX6" fmla="*/ 0 w 1123864"/>
              <a:gd name="connsiteY6" fmla="*/ 337518 h 721255"/>
              <a:gd name="connsiteX7" fmla="*/ 396342 w 1123864"/>
              <a:gd name="connsiteY7" fmla="*/ 646484 h 721255"/>
              <a:gd name="connsiteX8" fmla="*/ 463684 w 1123864"/>
              <a:gd name="connsiteY8" fmla="*/ 721255 h 721255"/>
              <a:gd name="connsiteX0" fmla="*/ 463684 w 1123354"/>
              <a:gd name="connsiteY0" fmla="*/ 721255 h 721255"/>
              <a:gd name="connsiteX1" fmla="*/ 610575 w 1123354"/>
              <a:gd name="connsiteY1" fmla="*/ 643574 h 721255"/>
              <a:gd name="connsiteX2" fmla="*/ 999851 w 1123354"/>
              <a:gd name="connsiteY2" fmla="*/ 549682 h 721255"/>
              <a:gd name="connsiteX3" fmla="*/ 1118177 w 1123354"/>
              <a:gd name="connsiteY3" fmla="*/ 251269 h 721255"/>
              <a:gd name="connsiteX4" fmla="*/ 852002 w 1123354"/>
              <a:gd name="connsiteY4" fmla="*/ 10614 h 721255"/>
              <a:gd name="connsiteX5" fmla="*/ 223273 w 1123354"/>
              <a:gd name="connsiteY5" fmla="*/ 64316 h 721255"/>
              <a:gd name="connsiteX6" fmla="*/ 0 w 1123354"/>
              <a:gd name="connsiteY6" fmla="*/ 337518 h 721255"/>
              <a:gd name="connsiteX7" fmla="*/ 396342 w 1123354"/>
              <a:gd name="connsiteY7" fmla="*/ 646484 h 721255"/>
              <a:gd name="connsiteX8" fmla="*/ 463684 w 1123354"/>
              <a:gd name="connsiteY8" fmla="*/ 721255 h 721255"/>
              <a:gd name="connsiteX0" fmla="*/ 411324 w 1070994"/>
              <a:gd name="connsiteY0" fmla="*/ 721255 h 721255"/>
              <a:gd name="connsiteX1" fmla="*/ 558215 w 1070994"/>
              <a:gd name="connsiteY1" fmla="*/ 643574 h 721255"/>
              <a:gd name="connsiteX2" fmla="*/ 947491 w 1070994"/>
              <a:gd name="connsiteY2" fmla="*/ 549682 h 721255"/>
              <a:gd name="connsiteX3" fmla="*/ 1065817 w 1070994"/>
              <a:gd name="connsiteY3" fmla="*/ 251269 h 721255"/>
              <a:gd name="connsiteX4" fmla="*/ 799642 w 1070994"/>
              <a:gd name="connsiteY4" fmla="*/ 10614 h 721255"/>
              <a:gd name="connsiteX5" fmla="*/ 170913 w 1070994"/>
              <a:gd name="connsiteY5" fmla="*/ 64316 h 721255"/>
              <a:gd name="connsiteX6" fmla="*/ 0 w 1070994"/>
              <a:gd name="connsiteY6" fmla="*/ 339351 h 721255"/>
              <a:gd name="connsiteX7" fmla="*/ 343982 w 1070994"/>
              <a:gd name="connsiteY7" fmla="*/ 646484 h 721255"/>
              <a:gd name="connsiteX8" fmla="*/ 411324 w 1070994"/>
              <a:gd name="connsiteY8" fmla="*/ 721255 h 721255"/>
              <a:gd name="connsiteX0" fmla="*/ 391304 w 1050974"/>
              <a:gd name="connsiteY0" fmla="*/ 721255 h 721255"/>
              <a:gd name="connsiteX1" fmla="*/ 538195 w 1050974"/>
              <a:gd name="connsiteY1" fmla="*/ 643574 h 721255"/>
              <a:gd name="connsiteX2" fmla="*/ 927471 w 1050974"/>
              <a:gd name="connsiteY2" fmla="*/ 549682 h 721255"/>
              <a:gd name="connsiteX3" fmla="*/ 1045797 w 1050974"/>
              <a:gd name="connsiteY3" fmla="*/ 251269 h 721255"/>
              <a:gd name="connsiteX4" fmla="*/ 779622 w 1050974"/>
              <a:gd name="connsiteY4" fmla="*/ 10614 h 721255"/>
              <a:gd name="connsiteX5" fmla="*/ 150893 w 1050974"/>
              <a:gd name="connsiteY5" fmla="*/ 64316 h 721255"/>
              <a:gd name="connsiteX6" fmla="*/ 0 w 1050974"/>
              <a:gd name="connsiteY6" fmla="*/ 339351 h 721255"/>
              <a:gd name="connsiteX7" fmla="*/ 323962 w 1050974"/>
              <a:gd name="connsiteY7" fmla="*/ 646484 h 721255"/>
              <a:gd name="connsiteX8" fmla="*/ 391304 w 1050974"/>
              <a:gd name="connsiteY8" fmla="*/ 721255 h 721255"/>
              <a:gd name="connsiteX0" fmla="*/ 391304 w 1050974"/>
              <a:gd name="connsiteY0" fmla="*/ 721255 h 721255"/>
              <a:gd name="connsiteX1" fmla="*/ 538195 w 1050974"/>
              <a:gd name="connsiteY1" fmla="*/ 643574 h 721255"/>
              <a:gd name="connsiteX2" fmla="*/ 927471 w 1050974"/>
              <a:gd name="connsiteY2" fmla="*/ 549682 h 721255"/>
              <a:gd name="connsiteX3" fmla="*/ 1045797 w 1050974"/>
              <a:gd name="connsiteY3" fmla="*/ 251269 h 721255"/>
              <a:gd name="connsiteX4" fmla="*/ 779622 w 1050974"/>
              <a:gd name="connsiteY4" fmla="*/ 10614 h 721255"/>
              <a:gd name="connsiteX5" fmla="*/ 150893 w 1050974"/>
              <a:gd name="connsiteY5" fmla="*/ 64316 h 721255"/>
              <a:gd name="connsiteX6" fmla="*/ 0 w 1050974"/>
              <a:gd name="connsiteY6" fmla="*/ 339351 h 721255"/>
              <a:gd name="connsiteX7" fmla="*/ 323962 w 1050974"/>
              <a:gd name="connsiteY7" fmla="*/ 646484 h 721255"/>
              <a:gd name="connsiteX8" fmla="*/ 391304 w 1050974"/>
              <a:gd name="connsiteY8" fmla="*/ 721255 h 721255"/>
              <a:gd name="connsiteX0" fmla="*/ 391304 w 1050974"/>
              <a:gd name="connsiteY0" fmla="*/ 723864 h 723864"/>
              <a:gd name="connsiteX1" fmla="*/ 538195 w 1050974"/>
              <a:gd name="connsiteY1" fmla="*/ 646183 h 723864"/>
              <a:gd name="connsiteX2" fmla="*/ 927471 w 1050974"/>
              <a:gd name="connsiteY2" fmla="*/ 552291 h 723864"/>
              <a:gd name="connsiteX3" fmla="*/ 1045797 w 1050974"/>
              <a:gd name="connsiteY3" fmla="*/ 253878 h 723864"/>
              <a:gd name="connsiteX4" fmla="*/ 779622 w 1050974"/>
              <a:gd name="connsiteY4" fmla="*/ 13223 h 723864"/>
              <a:gd name="connsiteX5" fmla="*/ 201713 w 1050974"/>
              <a:gd name="connsiteY5" fmla="*/ 55929 h 723864"/>
              <a:gd name="connsiteX6" fmla="*/ 0 w 1050974"/>
              <a:gd name="connsiteY6" fmla="*/ 341960 h 723864"/>
              <a:gd name="connsiteX7" fmla="*/ 323962 w 1050974"/>
              <a:gd name="connsiteY7" fmla="*/ 649093 h 723864"/>
              <a:gd name="connsiteX8" fmla="*/ 391304 w 1050974"/>
              <a:gd name="connsiteY8" fmla="*/ 723864 h 723864"/>
              <a:gd name="connsiteX0" fmla="*/ 391304 w 1050974"/>
              <a:gd name="connsiteY0" fmla="*/ 722931 h 722931"/>
              <a:gd name="connsiteX1" fmla="*/ 538195 w 1050974"/>
              <a:gd name="connsiteY1" fmla="*/ 645250 h 722931"/>
              <a:gd name="connsiteX2" fmla="*/ 927471 w 1050974"/>
              <a:gd name="connsiteY2" fmla="*/ 551358 h 722931"/>
              <a:gd name="connsiteX3" fmla="*/ 1045797 w 1050974"/>
              <a:gd name="connsiteY3" fmla="*/ 252945 h 722931"/>
              <a:gd name="connsiteX4" fmla="*/ 779622 w 1050974"/>
              <a:gd name="connsiteY4" fmla="*/ 12290 h 722931"/>
              <a:gd name="connsiteX5" fmla="*/ 215573 w 1050974"/>
              <a:gd name="connsiteY5" fmla="*/ 58661 h 722931"/>
              <a:gd name="connsiteX6" fmla="*/ 0 w 1050974"/>
              <a:gd name="connsiteY6" fmla="*/ 341027 h 722931"/>
              <a:gd name="connsiteX7" fmla="*/ 323962 w 1050974"/>
              <a:gd name="connsiteY7" fmla="*/ 648160 h 722931"/>
              <a:gd name="connsiteX8" fmla="*/ 391304 w 1050974"/>
              <a:gd name="connsiteY8" fmla="*/ 722931 h 722931"/>
              <a:gd name="connsiteX0" fmla="*/ 382064 w 1041734"/>
              <a:gd name="connsiteY0" fmla="*/ 722931 h 722931"/>
              <a:gd name="connsiteX1" fmla="*/ 528955 w 1041734"/>
              <a:gd name="connsiteY1" fmla="*/ 645250 h 722931"/>
              <a:gd name="connsiteX2" fmla="*/ 918231 w 1041734"/>
              <a:gd name="connsiteY2" fmla="*/ 551358 h 722931"/>
              <a:gd name="connsiteX3" fmla="*/ 1036557 w 1041734"/>
              <a:gd name="connsiteY3" fmla="*/ 252945 h 722931"/>
              <a:gd name="connsiteX4" fmla="*/ 770382 w 1041734"/>
              <a:gd name="connsiteY4" fmla="*/ 12290 h 722931"/>
              <a:gd name="connsiteX5" fmla="*/ 206333 w 1041734"/>
              <a:gd name="connsiteY5" fmla="*/ 58661 h 722931"/>
              <a:gd name="connsiteX6" fmla="*/ 0 w 1041734"/>
              <a:gd name="connsiteY6" fmla="*/ 342860 h 722931"/>
              <a:gd name="connsiteX7" fmla="*/ 314722 w 1041734"/>
              <a:gd name="connsiteY7" fmla="*/ 648160 h 722931"/>
              <a:gd name="connsiteX8" fmla="*/ 382064 w 1041734"/>
              <a:gd name="connsiteY8" fmla="*/ 722931 h 722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41734" h="722931">
                <a:moveTo>
                  <a:pt x="382064" y="722931"/>
                </a:moveTo>
                <a:cubicBezTo>
                  <a:pt x="406019" y="660055"/>
                  <a:pt x="439594" y="666515"/>
                  <a:pt x="528955" y="645250"/>
                </a:cubicBezTo>
                <a:cubicBezTo>
                  <a:pt x="618316" y="623985"/>
                  <a:pt x="833631" y="616742"/>
                  <a:pt x="918231" y="551358"/>
                </a:cubicBezTo>
                <a:cubicBezTo>
                  <a:pt x="1002831" y="485974"/>
                  <a:pt x="1059658" y="370279"/>
                  <a:pt x="1036557" y="252945"/>
                </a:cubicBezTo>
                <a:cubicBezTo>
                  <a:pt x="1013456" y="135611"/>
                  <a:pt x="908753" y="44671"/>
                  <a:pt x="770382" y="12290"/>
                </a:cubicBezTo>
                <a:cubicBezTo>
                  <a:pt x="632011" y="-20091"/>
                  <a:pt x="338916" y="17165"/>
                  <a:pt x="206333" y="58661"/>
                </a:cubicBezTo>
                <a:cubicBezTo>
                  <a:pt x="73750" y="100157"/>
                  <a:pt x="1822" y="199023"/>
                  <a:pt x="0" y="342860"/>
                </a:cubicBezTo>
                <a:cubicBezTo>
                  <a:pt x="27105" y="498943"/>
                  <a:pt x="87932" y="573770"/>
                  <a:pt x="314722" y="648160"/>
                </a:cubicBezTo>
                <a:cubicBezTo>
                  <a:pt x="367872" y="666162"/>
                  <a:pt x="382064" y="722931"/>
                  <a:pt x="382064" y="722931"/>
                </a:cubicBez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2076115627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06D441F-9FBB-4F90-987A-39793DE0E7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12/17/22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C92B1E-8D5D-45CA-9A8B-53E3B7FEC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489E71-49A9-4CE9-AD1D-780A876BC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57637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4053A-B2EE-4E20-9723-6BB0BBD500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7" y="1106545"/>
            <a:ext cx="7864474" cy="3465454"/>
          </a:xfrm>
        </p:spPr>
        <p:txBody>
          <a:bodyPr anchor="b">
            <a:normAutofit/>
          </a:bodyPr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B065AB-0DF3-4C86-AB5F-EB65021FDB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31285" y="1974851"/>
            <a:ext cx="11879490" cy="9747250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D99FAE-8825-466D-9F1E-3B7BAED2C0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79577" y="4737100"/>
            <a:ext cx="7864474" cy="7000876"/>
          </a:xfrm>
        </p:spPr>
        <p:txBody>
          <a:bodyPr>
            <a:normAutofit/>
          </a:bodyPr>
          <a:lstStyle>
            <a:lvl1pPr marL="0" indent="0">
              <a:buNone/>
              <a:defRPr sz="36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3A6375-677F-4A58-B98D-18F3DEF8E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12/17/22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B40F2C-7AE7-481B-856A-B3E26AE8B9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E7C48C-9BD9-41CB-915E-A905B8869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441291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B6DE4-025D-4D93-A5D0-FB45897207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7" y="1231831"/>
            <a:ext cx="7864474" cy="3340170"/>
          </a:xfrm>
        </p:spPr>
        <p:txBody>
          <a:bodyPr anchor="b">
            <a:normAutofit/>
          </a:bodyPr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993EE21-471F-4B7B-B7AF-192243A127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0366376" y="1974851"/>
            <a:ext cx="12344400" cy="9747250"/>
          </a:xfrm>
        </p:spPr>
        <p:txBody>
          <a:bodyPr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46B769-8E40-42E6-8F62-C4347B0CE9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79577" y="4731488"/>
            <a:ext cx="7864474" cy="7006488"/>
          </a:xfrm>
        </p:spPr>
        <p:txBody>
          <a:bodyPr>
            <a:normAutofit/>
          </a:bodyPr>
          <a:lstStyle>
            <a:lvl1pPr marL="0" indent="0">
              <a:buNone/>
              <a:defRPr sz="36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384DC6-1AA3-4779-8EDF-F4A877508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12/17/22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47F83E-FAF9-43E1-95CC-6F4EDD76B3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3D8C7B-B211-4BAF-9C05-09CF993B0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592857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139E3-FB89-4585-A22D-15851E8DE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94B498-70D2-4956-A576-83345B38DC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2A84CB-FF9E-43D6-8805-B4ABB520D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12/17/22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A7EE14-0A60-428B-BC0E-A50951E0E3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2A9A22-BBF2-4B23-B17F-B32AC87D2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40417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5CC51B-E0BE-4D50-A04A-571F8BCAE2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8199100" y="1384300"/>
            <a:ext cx="4508500" cy="106198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1F5607-7A89-4981-87F4-98BC7CE0A9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676400" y="1384300"/>
            <a:ext cx="16217900" cy="1061986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20D5BE-275A-42D5-BCE1-357D53FC5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12/17/22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525F9A-B406-4028-AC92-D12450519F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A70F0A-5147-4274-A0A1-BD2191794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530961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5199708" y="1055124"/>
            <a:ext cx="13984584" cy="1020496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28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17520" y="3182112"/>
            <a:ext cx="11411712" cy="6528816"/>
          </a:xfrm>
        </p:spPr>
        <p:txBody>
          <a:bodyPr anchor="b">
            <a:norm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8000" y="9857232"/>
            <a:ext cx="11411712" cy="1993392"/>
          </a:xfrm>
        </p:spPr>
        <p:txBody>
          <a:bodyPr/>
          <a:lstStyle>
            <a:lvl1pPr marL="0" indent="0" algn="l">
              <a:buNone/>
              <a:defRPr sz="4800" cap="all" baseline="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825760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3" y="630222"/>
            <a:ext cx="6043086" cy="2870884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sz="2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6400" y="4023360"/>
            <a:ext cx="21031200" cy="83210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4831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5 1">
  <p:cSld name="CUSTOM_5_1">
    <p:bg>
      <p:bgPr>
        <a:solidFill>
          <a:srgbClr val="041E3C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1440800" y="1262925"/>
            <a:ext cx="20975100" cy="15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Open Sans SemiBold"/>
              <a:buNone/>
              <a:defRPr>
                <a:solidFill>
                  <a:schemeClr val="l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Open Sans SemiBold"/>
              <a:buNone/>
              <a:defRPr>
                <a:solidFill>
                  <a:schemeClr val="l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Open Sans SemiBold"/>
              <a:buNone/>
              <a:defRPr>
                <a:solidFill>
                  <a:schemeClr val="l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Open Sans SemiBold"/>
              <a:buNone/>
              <a:defRPr>
                <a:solidFill>
                  <a:schemeClr val="l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Open Sans SemiBold"/>
              <a:buNone/>
              <a:defRPr>
                <a:solidFill>
                  <a:schemeClr val="l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Open Sans SemiBold"/>
              <a:buNone/>
              <a:defRPr>
                <a:solidFill>
                  <a:schemeClr val="l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Open Sans SemiBold"/>
              <a:buNone/>
              <a:defRPr>
                <a:solidFill>
                  <a:schemeClr val="l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Open Sans SemiBold"/>
              <a:buNone/>
              <a:defRPr>
                <a:solidFill>
                  <a:schemeClr val="l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Open Sans SemiBold"/>
              <a:buNone/>
              <a:defRPr>
                <a:solidFill>
                  <a:schemeClr val="l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ubTitle" idx="1"/>
          </p:nvPr>
        </p:nvSpPr>
        <p:spPr>
          <a:xfrm>
            <a:off x="1631375" y="3403475"/>
            <a:ext cx="6665100" cy="9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8EAFE"/>
              </a:buClr>
              <a:buSzPts val="4800"/>
              <a:buFont typeface="Open Sans Medium"/>
              <a:buNone/>
              <a:defRPr>
                <a:solidFill>
                  <a:srgbClr val="B8EAFE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8EAFE"/>
              </a:buClr>
              <a:buSzPts val="4800"/>
              <a:buFont typeface="Open Sans Medium"/>
              <a:buNone/>
              <a:defRPr>
                <a:solidFill>
                  <a:srgbClr val="B8EAFE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8EAFE"/>
              </a:buClr>
              <a:buSzPts val="3600"/>
              <a:buFont typeface="Open Sans Medium"/>
              <a:buNone/>
              <a:defRPr>
                <a:solidFill>
                  <a:srgbClr val="B8EAFE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8EAFE"/>
              </a:buClr>
              <a:buSzPts val="3600"/>
              <a:buFont typeface="Open Sans Medium"/>
              <a:buNone/>
              <a:defRPr>
                <a:solidFill>
                  <a:srgbClr val="B8EAFE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8EAFE"/>
              </a:buClr>
              <a:buSzPts val="3000"/>
              <a:buFont typeface="Open Sans Medium"/>
              <a:buNone/>
              <a:defRPr>
                <a:solidFill>
                  <a:srgbClr val="B8EAFE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8EAFE"/>
              </a:buClr>
              <a:buSzPts val="3000"/>
              <a:buFont typeface="Open Sans Medium"/>
              <a:buNone/>
              <a:defRPr>
                <a:solidFill>
                  <a:srgbClr val="B8EAFE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8EAFE"/>
              </a:buClr>
              <a:buSzPts val="3000"/>
              <a:buFont typeface="Open Sans Medium"/>
              <a:buNone/>
              <a:defRPr>
                <a:solidFill>
                  <a:srgbClr val="B8EAFE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8EAFE"/>
              </a:buClr>
              <a:buSzPts val="3000"/>
              <a:buFont typeface="Open Sans Medium"/>
              <a:buNone/>
              <a:defRPr>
                <a:solidFill>
                  <a:srgbClr val="B8EAFE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8EAFE"/>
              </a:buClr>
              <a:buSzPts val="3000"/>
              <a:buFont typeface="Open Sans Medium"/>
              <a:buNone/>
              <a:defRPr>
                <a:solidFill>
                  <a:srgbClr val="B8EAFE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body" idx="2"/>
          </p:nvPr>
        </p:nvSpPr>
        <p:spPr>
          <a:xfrm>
            <a:off x="1648900" y="4503025"/>
            <a:ext cx="6103800" cy="712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444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Open Sans"/>
              <a:buChar char="●"/>
              <a:defRPr sz="34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444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Open Sans"/>
              <a:buChar char="○"/>
              <a:defRPr sz="34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683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Open Sans"/>
              <a:buChar char="■"/>
              <a:defRPr sz="22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683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Open Sans"/>
              <a:buChar char="●"/>
              <a:defRPr sz="22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"/>
              <a:buChar char="○"/>
              <a:defRPr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"/>
              <a:buChar char="■"/>
              <a:defRPr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"/>
              <a:buChar char="●"/>
              <a:defRPr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"/>
              <a:buChar char="○"/>
              <a:defRPr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"/>
              <a:buChar char="■"/>
              <a:defRPr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3"/>
          </p:nvPr>
        </p:nvSpPr>
        <p:spPr>
          <a:xfrm>
            <a:off x="8752475" y="3403475"/>
            <a:ext cx="6665100" cy="9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8C90"/>
              </a:buClr>
              <a:buSzPts val="4800"/>
              <a:buFont typeface="Open Sans Medium"/>
              <a:buNone/>
              <a:defRPr>
                <a:solidFill>
                  <a:srgbClr val="F58C90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8C90"/>
              </a:buClr>
              <a:buSzPts val="4800"/>
              <a:buFont typeface="Open Sans Medium"/>
              <a:buNone/>
              <a:defRPr>
                <a:solidFill>
                  <a:srgbClr val="F58C90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8C90"/>
              </a:buClr>
              <a:buSzPts val="3600"/>
              <a:buFont typeface="Open Sans Medium"/>
              <a:buNone/>
              <a:defRPr>
                <a:solidFill>
                  <a:srgbClr val="F58C90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8C90"/>
              </a:buClr>
              <a:buSzPts val="3600"/>
              <a:buFont typeface="Open Sans Medium"/>
              <a:buNone/>
              <a:defRPr>
                <a:solidFill>
                  <a:srgbClr val="F58C90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8C90"/>
              </a:buClr>
              <a:buSzPts val="3000"/>
              <a:buFont typeface="Open Sans Medium"/>
              <a:buNone/>
              <a:defRPr>
                <a:solidFill>
                  <a:srgbClr val="F58C90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8C90"/>
              </a:buClr>
              <a:buSzPts val="3000"/>
              <a:buFont typeface="Open Sans Medium"/>
              <a:buNone/>
              <a:defRPr>
                <a:solidFill>
                  <a:srgbClr val="F58C90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8C90"/>
              </a:buClr>
              <a:buSzPts val="3000"/>
              <a:buFont typeface="Open Sans Medium"/>
              <a:buNone/>
              <a:defRPr>
                <a:solidFill>
                  <a:srgbClr val="F58C90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8C90"/>
              </a:buClr>
              <a:buSzPts val="3000"/>
              <a:buFont typeface="Open Sans Medium"/>
              <a:buNone/>
              <a:defRPr>
                <a:solidFill>
                  <a:srgbClr val="F58C90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8C90"/>
              </a:buClr>
              <a:buSzPts val="3000"/>
              <a:buFont typeface="Open Sans Medium"/>
              <a:buNone/>
              <a:defRPr>
                <a:solidFill>
                  <a:srgbClr val="F58C90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4"/>
          </p:nvPr>
        </p:nvSpPr>
        <p:spPr>
          <a:xfrm>
            <a:off x="8770000" y="4503025"/>
            <a:ext cx="6103800" cy="712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444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Open Sans"/>
              <a:buChar char="●"/>
              <a:defRPr sz="34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444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Open Sans"/>
              <a:buChar char="○"/>
              <a:defRPr sz="34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683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Open Sans"/>
              <a:buChar char="■"/>
              <a:defRPr sz="22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683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Open Sans"/>
              <a:buChar char="●"/>
              <a:defRPr sz="22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"/>
              <a:buChar char="○"/>
              <a:defRPr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"/>
              <a:buChar char="■"/>
              <a:defRPr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"/>
              <a:buChar char="●"/>
              <a:defRPr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"/>
              <a:buChar char="○"/>
              <a:defRPr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"/>
              <a:buChar char="■"/>
              <a:defRPr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ubTitle" idx="5"/>
          </p:nvPr>
        </p:nvSpPr>
        <p:spPr>
          <a:xfrm>
            <a:off x="16066500" y="3403475"/>
            <a:ext cx="6665100" cy="9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B9FD"/>
              </a:buClr>
              <a:buSzPts val="4800"/>
              <a:buFont typeface="Open Sans Medium"/>
              <a:buNone/>
              <a:defRPr>
                <a:solidFill>
                  <a:srgbClr val="13B9FD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B9FD"/>
              </a:buClr>
              <a:buSzPts val="4800"/>
              <a:buFont typeface="Open Sans Medium"/>
              <a:buNone/>
              <a:defRPr>
                <a:solidFill>
                  <a:srgbClr val="13B9FD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B9FD"/>
              </a:buClr>
              <a:buSzPts val="3600"/>
              <a:buFont typeface="Open Sans Medium"/>
              <a:buNone/>
              <a:defRPr>
                <a:solidFill>
                  <a:srgbClr val="13B9FD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B9FD"/>
              </a:buClr>
              <a:buSzPts val="3600"/>
              <a:buFont typeface="Open Sans Medium"/>
              <a:buNone/>
              <a:defRPr>
                <a:solidFill>
                  <a:srgbClr val="13B9FD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B9FD"/>
              </a:buClr>
              <a:buSzPts val="3000"/>
              <a:buFont typeface="Open Sans Medium"/>
              <a:buNone/>
              <a:defRPr>
                <a:solidFill>
                  <a:srgbClr val="13B9FD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B9FD"/>
              </a:buClr>
              <a:buSzPts val="3000"/>
              <a:buFont typeface="Open Sans Medium"/>
              <a:buNone/>
              <a:defRPr>
                <a:solidFill>
                  <a:srgbClr val="13B9FD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B9FD"/>
              </a:buClr>
              <a:buSzPts val="3000"/>
              <a:buFont typeface="Open Sans Medium"/>
              <a:buNone/>
              <a:defRPr>
                <a:solidFill>
                  <a:srgbClr val="13B9FD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B9FD"/>
              </a:buClr>
              <a:buSzPts val="3000"/>
              <a:buFont typeface="Open Sans Medium"/>
              <a:buNone/>
              <a:defRPr>
                <a:solidFill>
                  <a:srgbClr val="13B9FD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B9FD"/>
              </a:buClr>
              <a:buSzPts val="3000"/>
              <a:buFont typeface="Open Sans Medium"/>
              <a:buNone/>
              <a:defRPr>
                <a:solidFill>
                  <a:srgbClr val="13B9FD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body" idx="6"/>
          </p:nvPr>
        </p:nvSpPr>
        <p:spPr>
          <a:xfrm>
            <a:off x="16084025" y="4503025"/>
            <a:ext cx="6103800" cy="712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444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Open Sans"/>
              <a:buChar char="●"/>
              <a:defRPr sz="34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444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Open Sans"/>
              <a:buChar char="○"/>
              <a:defRPr sz="34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683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Open Sans"/>
              <a:buChar char="■"/>
              <a:defRPr sz="22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683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Open Sans"/>
              <a:buChar char="●"/>
              <a:defRPr sz="22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"/>
              <a:buChar char="○"/>
              <a:defRPr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"/>
              <a:buChar char="■"/>
              <a:defRPr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"/>
              <a:buChar char="●"/>
              <a:defRPr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"/>
              <a:buChar char="○"/>
              <a:defRPr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"/>
              <a:buChar char="■"/>
              <a:defRPr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14419632" y="0"/>
            <a:ext cx="8287968" cy="1149532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2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3700" y="2157982"/>
            <a:ext cx="10533888" cy="6272784"/>
          </a:xfrm>
        </p:spPr>
        <p:txBody>
          <a:bodyPr anchor="b">
            <a:normAutofit/>
          </a:bodyPr>
          <a:lstStyle>
            <a:lvl1pPr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63700" y="8558785"/>
            <a:ext cx="10533888" cy="3000374"/>
          </a:xfrm>
        </p:spPr>
        <p:txBody>
          <a:bodyPr/>
          <a:lstStyle>
            <a:lvl1pPr marL="0" indent="0">
              <a:buNone/>
              <a:defRPr sz="4800" cap="all" baseline="0">
                <a:solidFill>
                  <a:schemeClr val="tx1"/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88768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3" y="630222"/>
            <a:ext cx="6043086" cy="2870884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sz="2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76400" y="4023360"/>
            <a:ext cx="9875520" cy="83210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838176" y="4023360"/>
            <a:ext cx="9875520" cy="83210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12/17/22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323625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3" y="630222"/>
            <a:ext cx="6043086" cy="2870884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sz="2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6" y="730251"/>
            <a:ext cx="21031200" cy="2651126"/>
          </a:xfrm>
        </p:spPr>
        <p:txBody>
          <a:bodyPr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79576" y="4023360"/>
            <a:ext cx="9875520" cy="1901952"/>
          </a:xfrm>
        </p:spPr>
        <p:txBody>
          <a:bodyPr anchor="b">
            <a:normAutofit/>
          </a:bodyPr>
          <a:lstStyle>
            <a:lvl1pPr marL="0" indent="0">
              <a:buNone/>
              <a:defRPr sz="56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679576" y="6254496"/>
            <a:ext cx="9875520" cy="6126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2838176" y="4023360"/>
            <a:ext cx="9875520" cy="1901952"/>
          </a:xfrm>
        </p:spPr>
        <p:txBody>
          <a:bodyPr anchor="b">
            <a:normAutofit/>
          </a:bodyPr>
          <a:lstStyle>
            <a:lvl1pPr marL="0" indent="0">
              <a:buNone/>
              <a:defRPr sz="56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2838176" y="6254496"/>
            <a:ext cx="9875520" cy="6126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12/17/22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431356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3939278" y="363192"/>
            <a:ext cx="16505444" cy="12044516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28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7568" y="3145536"/>
            <a:ext cx="13002768" cy="8193024"/>
          </a:xfrm>
        </p:spPr>
        <p:txBody>
          <a:bodyPr>
            <a:normAutofit/>
          </a:bodyPr>
          <a:lstStyle>
            <a:lvl1pPr algn="ctr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12/17/22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387394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12/17/22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884907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3536200" y="-1"/>
            <a:ext cx="20847800" cy="11840310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sz="280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12/17/22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71930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9453457" y="0"/>
            <a:ext cx="14944762" cy="13716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280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6" y="1280160"/>
            <a:ext cx="7772400" cy="5907024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18336" y="1280160"/>
            <a:ext cx="8979408" cy="11192256"/>
          </a:xfrm>
        </p:spPr>
        <p:txBody>
          <a:bodyPr anchor="ctr"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79576" y="7552944"/>
            <a:ext cx="7772400" cy="4937760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12/17/22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546903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1369930" y="2664474"/>
            <a:ext cx="10527464" cy="768220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28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8064" y="5047488"/>
            <a:ext cx="7662672" cy="2907792"/>
          </a:xfrm>
        </p:spPr>
        <p:txBody>
          <a:bodyPr anchor="b"/>
          <a:lstStyle>
            <a:lvl1pPr algn="ctr"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3423392" y="1280158"/>
            <a:ext cx="9674352" cy="11137392"/>
          </a:xfrm>
        </p:spPr>
        <p:txBody>
          <a:bodyPr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310128" y="8174736"/>
            <a:ext cx="6638544" cy="1298448"/>
          </a:xfrm>
        </p:spPr>
        <p:txBody>
          <a:bodyPr>
            <a:noAutofit/>
          </a:bodyPr>
          <a:lstStyle>
            <a:lvl1pPr marL="0" indent="0" algn="ctr">
              <a:buNone/>
              <a:defRPr sz="4000" cap="all" baseline="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12/17/22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848720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563004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7449800" y="730250"/>
            <a:ext cx="5257800" cy="1162367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676400" y="730250"/>
            <a:ext cx="15468600" cy="1162367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3561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lain">
  <p:cSld name="Title, Subtitle, &amp; Bullets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0"/>
          <p:cNvSpPr txBox="1"/>
          <p:nvPr/>
        </p:nvSpPr>
        <p:spPr>
          <a:xfrm>
            <a:off x="1160395" y="3195454"/>
            <a:ext cx="18101400" cy="27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35000" marR="0" lvl="0" indent="-2222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endParaRPr sz="52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7" name="Google Shape;57;p10"/>
          <p:cNvSpPr txBox="1">
            <a:spLocks noGrp="1"/>
          </p:cNvSpPr>
          <p:nvPr>
            <p:ph type="body" idx="1"/>
          </p:nvPr>
        </p:nvSpPr>
        <p:spPr>
          <a:xfrm>
            <a:off x="1203350" y="4085625"/>
            <a:ext cx="21906300" cy="640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4889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1E3C"/>
              </a:buClr>
              <a:buSzPts val="4100"/>
              <a:buFont typeface="Open Sans"/>
              <a:buChar char="●"/>
              <a:defRPr sz="4100">
                <a:solidFill>
                  <a:srgbClr val="041E3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4889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1E3C"/>
              </a:buClr>
              <a:buSzPts val="4100"/>
              <a:buFont typeface="Open Sans"/>
              <a:buChar char="○"/>
              <a:defRPr sz="4100">
                <a:solidFill>
                  <a:srgbClr val="041E3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412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1E3C"/>
              </a:buClr>
              <a:buSzPts val="2900"/>
              <a:buFont typeface="Open Sans"/>
              <a:buChar char="■"/>
              <a:defRPr sz="2900">
                <a:solidFill>
                  <a:srgbClr val="041E3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412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1E3C"/>
              </a:buClr>
              <a:buSzPts val="2900"/>
              <a:buFont typeface="Open Sans"/>
              <a:buChar char="●"/>
              <a:defRPr sz="2900">
                <a:solidFill>
                  <a:srgbClr val="041E3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746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1E3C"/>
              </a:buClr>
              <a:buSzPts val="2300"/>
              <a:buFont typeface="Open Sans"/>
              <a:buChar char="○"/>
              <a:defRPr sz="2300">
                <a:solidFill>
                  <a:srgbClr val="041E3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746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1E3C"/>
              </a:buClr>
              <a:buSzPts val="2300"/>
              <a:buFont typeface="Open Sans"/>
              <a:buChar char="■"/>
              <a:defRPr sz="2300">
                <a:solidFill>
                  <a:srgbClr val="041E3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746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1E3C"/>
              </a:buClr>
              <a:buSzPts val="2300"/>
              <a:buFont typeface="Open Sans"/>
              <a:buChar char="●"/>
              <a:defRPr sz="2300">
                <a:solidFill>
                  <a:srgbClr val="041E3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746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1E3C"/>
              </a:buClr>
              <a:buSzPts val="2300"/>
              <a:buFont typeface="Open Sans"/>
              <a:buChar char="○"/>
              <a:defRPr sz="2300">
                <a:solidFill>
                  <a:srgbClr val="041E3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746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1E3C"/>
              </a:buClr>
              <a:buSzPts val="2300"/>
              <a:buFont typeface="Open Sans"/>
              <a:buChar char="■"/>
              <a:defRPr sz="2300">
                <a:solidFill>
                  <a:srgbClr val="041E3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58" name="Google Shape;58;p10"/>
          <p:cNvSpPr txBox="1">
            <a:spLocks noGrp="1"/>
          </p:cNvSpPr>
          <p:nvPr>
            <p:ph type="subTitle" idx="2"/>
          </p:nvPr>
        </p:nvSpPr>
        <p:spPr>
          <a:xfrm>
            <a:off x="1127150" y="3035275"/>
            <a:ext cx="22014000" cy="136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rgbClr val="E6808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solidFill>
                  <a:srgbClr val="E6808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rgbClr val="E6808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rgbClr val="E6808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rgbClr val="E6808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rgbClr val="E6808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rgbClr val="E6808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rgbClr val="E6808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rgbClr val="E6808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title"/>
          </p:nvPr>
        </p:nvSpPr>
        <p:spPr>
          <a:xfrm>
            <a:off x="927050" y="1290125"/>
            <a:ext cx="20936400" cy="20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rgbClr val="041E3C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rgbClr val="041E3C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rgbClr val="041E3C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rgbClr val="041E3C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rgbClr val="041E3C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rgbClr val="041E3C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rgbClr val="041E3C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rgbClr val="041E3C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rgbClr val="041E3C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6C0D04-7E72-D64F-A51B-109AA56D5D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8000" y="2244726"/>
            <a:ext cx="18288000" cy="4775200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9CBABB-FFDB-A042-A7FB-4F22615262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8000" y="7204076"/>
            <a:ext cx="18288000" cy="3311524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A7B239-B23F-414B-B0A1-7851D43F7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12/17/22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F04326-E029-8045-BF44-EAEBF4A23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EBB9E9-B673-1343-AE88-502AE33AFC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4215419"/>
      </p:ext>
    </p:extLst>
  </p:cSld>
  <p:clrMapOvr>
    <a:masterClrMapping/>
  </p:clrMapOvr>
  <p:hf sldNum="0" hdr="0" dt="0"/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D6232-BE66-424C-B8F7-F4DEFCC00F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FC89EA-395E-BE46-9454-D3FB757E6B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DC07C6-0AC7-D349-94C6-C8256DEC72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t>12/17/22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A2BA06-3408-F945-8549-2BD87E8BA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59743F-C73D-6A4C-B8EA-DAD947AC9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187730"/>
      </p:ext>
    </p:extLst>
  </p:cSld>
  <p:clrMapOvr>
    <a:masterClrMapping/>
  </p:clrMapOvr>
  <p:hf sldNum="0" hdr="0" dt="0"/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07506-0EC2-364B-BFE6-507A930CE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3700" y="3419477"/>
            <a:ext cx="21031200" cy="5705474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7699B2-7E88-FB42-8E16-B5043C72A1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63700" y="9178927"/>
            <a:ext cx="21031200" cy="3000374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7FBDDF-1C55-594A-AED2-5E4ADDBC2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12/17/22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AEF159-CB9B-FB4E-9FAA-21BE613FA9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5C1C81-A8AA-6145-99EB-36292E17A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3479268"/>
      </p:ext>
    </p:extLst>
  </p:cSld>
  <p:clrMapOvr>
    <a:masterClrMapping/>
  </p:clrMapOvr>
  <p:hf sldNum="0" hdr="0" dt="0"/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595973-A678-554C-A9DE-DDB8E72C0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DF0685-EC42-7649-ADC7-D86F043C60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76400" y="3651250"/>
            <a:ext cx="10363200" cy="870267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D52022-1422-4542-9588-7DE6683AA2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344400" y="3651250"/>
            <a:ext cx="10363200" cy="870267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4BE752-8BF6-D742-948C-03E205E0C6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12/17/22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3AD54A-69FA-214A-8CE0-6CDC892D8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F2D300-0D25-F84A-B2D1-3F968E394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998252"/>
      </p:ext>
    </p:extLst>
  </p:cSld>
  <p:clrMapOvr>
    <a:masterClrMapping/>
  </p:clrMapOvr>
  <p:hf sldNum="0" hdr="0" dt="0"/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DE2AC-633B-5542-A54E-9B68A36125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6" y="730251"/>
            <a:ext cx="21031200" cy="2651126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DD908B-BDB5-B246-951A-5CD975D7FD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79577" y="3362326"/>
            <a:ext cx="10315574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4F43A8-A648-AF48-AF2E-E5949C3A15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679577" y="5010150"/>
            <a:ext cx="10315574" cy="736917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C7BE34-13E0-8545-B032-09A57C548E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2344400" y="3362326"/>
            <a:ext cx="10366376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3E7A95-78CC-0A4D-A05B-87F65AB014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2344400" y="5010150"/>
            <a:ext cx="10366376" cy="736917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44D9720-1701-9E4F-A9CC-D470403B3B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12/17/22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689DC92-3003-8F4A-B117-0B6753992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36986CB-E318-3F4C-91D6-81D6E08915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4445202"/>
      </p:ext>
    </p:extLst>
  </p:cSld>
  <p:clrMapOvr>
    <a:masterClrMapping/>
  </p:clrMapOvr>
  <p:hf sldNum="0" hdr="0" dt="0"/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1B2B4-F309-2D42-82EA-06B1EE9FA8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FCF4EB-6FBA-9943-9C2C-7F8B4716B6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12/17/22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7E5CD3-31B3-784D-AD9F-9C07E842B3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4ED40B-9E29-A449-8365-FAAF83067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82905"/>
      </p:ext>
    </p:extLst>
  </p:cSld>
  <p:clrMapOvr>
    <a:masterClrMapping/>
  </p:clrMapOvr>
  <p:hf sldNum="0" hdr="0" dt="0"/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40A024-1301-0B40-9965-C08CBF91D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12/17/22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41EDAB-73A4-0549-A93A-69377BE0F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AE7D4C-2E29-0546-B2F1-D3BCF8004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3852993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37144-8DBC-A74E-8315-32AE902CBA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7" y="914400"/>
            <a:ext cx="7864474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BB2D9D-910C-D141-AF7E-5BB4F4484E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66376" y="1974851"/>
            <a:ext cx="12344400" cy="9747250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84A9BE-8446-A24C-850A-6AE9686B1C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79577" y="4114800"/>
            <a:ext cx="7864474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D7B574-6E72-654B-B357-21B582902E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12/17/22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49667D-3522-4149-86C9-2EEBDC31C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360CD9-7A10-204F-8F20-BBBC605E4B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7747935"/>
      </p:ext>
    </p:extLst>
  </p:cSld>
  <p:clrMapOvr>
    <a:masterClrMapping/>
  </p:clrMapOvr>
  <p:hf sldNum="0" hdr="0" dt="0"/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E2B73-9B71-CA42-B872-9F06BE6F69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7" y="914400"/>
            <a:ext cx="7864474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9A3934-44BA-6D4B-8C20-0CFCEFC8B4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0366376" y="1974851"/>
            <a:ext cx="12344400" cy="9747250"/>
          </a:xfrm>
        </p:spPr>
        <p:txBody>
          <a:bodyPr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5BC0E4-E483-E24B-B2A3-AD2ACDCE6E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79577" y="4114800"/>
            <a:ext cx="7864474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418A6E-B822-DF4B-AC9F-D47D98933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12/17/22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03180-E025-8D49-B5E9-3D59CEFF44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E75762-D282-154A-B346-D9494AD60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1453982"/>
      </p:ext>
    </p:extLst>
  </p:cSld>
  <p:clrMapOvr>
    <a:masterClrMapping/>
  </p:clrMapOvr>
  <p:hf sldNum="0" hdr="0" dt="0"/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5995C-7645-B84D-A536-91F8AF8B9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88E6DF-66FA-BB47-B158-6B9F3F4D45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AFB52C-92FF-904C-820F-60B568BCB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12/17/22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64B840-B1B8-3B4C-964A-3B3C6ABF06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AFE7A5-F661-4D4F-99EC-3C5363AE0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7964797"/>
      </p:ext>
    </p:extLst>
  </p:cSld>
  <p:clrMapOvr>
    <a:masterClrMapping/>
  </p:clrMapOvr>
  <p:hf sldNum="0"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 - Blue">
  <p:cSld name="Quote_3">
    <p:bg>
      <p:bgPr>
        <a:solidFill>
          <a:srgbClr val="0468D7"/>
        </a:solidFill>
        <a:effectLst/>
      </p:bgPr>
    </p:bg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2"/>
          <p:cNvSpPr txBox="1">
            <a:spLocks noGrp="1"/>
          </p:cNvSpPr>
          <p:nvPr>
            <p:ph type="title"/>
          </p:nvPr>
        </p:nvSpPr>
        <p:spPr>
          <a:xfrm>
            <a:off x="4831575" y="4041275"/>
            <a:ext cx="14571300" cy="20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243" name="Google Shape;243;p32"/>
          <p:cNvSpPr txBox="1">
            <a:spLocks noGrp="1"/>
          </p:cNvSpPr>
          <p:nvPr>
            <p:ph type="subTitle" idx="1"/>
          </p:nvPr>
        </p:nvSpPr>
        <p:spPr>
          <a:xfrm>
            <a:off x="5068350" y="9657450"/>
            <a:ext cx="14858700" cy="20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244" name="Google Shape;244;p32"/>
          <p:cNvSpPr/>
          <p:nvPr/>
        </p:nvSpPr>
        <p:spPr>
          <a:xfrm>
            <a:off x="2736300" y="1841700"/>
            <a:ext cx="18978000" cy="10032600"/>
          </a:xfrm>
          <a:prstGeom prst="rect">
            <a:avLst/>
          </a:prstGeom>
          <a:solidFill>
            <a:srgbClr val="041E3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32"/>
          <p:cNvSpPr/>
          <p:nvPr/>
        </p:nvSpPr>
        <p:spPr>
          <a:xfrm>
            <a:off x="964825" y="579600"/>
            <a:ext cx="3350100" cy="3350100"/>
          </a:xfrm>
          <a:prstGeom prst="ellipse">
            <a:avLst/>
          </a:prstGeom>
          <a:solidFill>
            <a:srgbClr val="13B9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10AA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2"/>
          <p:cNvSpPr txBox="1"/>
          <p:nvPr/>
        </p:nvSpPr>
        <p:spPr>
          <a:xfrm>
            <a:off x="1356175" y="322775"/>
            <a:ext cx="2262600" cy="63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0"/>
              <a:buFont typeface="Arial"/>
              <a:buNone/>
            </a:pPr>
            <a:r>
              <a:rPr lang="en-US" sz="40000" b="0" i="0" u="none" strike="noStrike" cap="none">
                <a:solidFill>
                  <a:srgbClr val="FFF59C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“</a:t>
            </a:r>
            <a:endParaRPr sz="40000" b="0" i="0" u="none" strike="noStrike" cap="none">
              <a:solidFill>
                <a:srgbClr val="FFF59C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7" name="Google Shape;247;p32"/>
          <p:cNvSpPr/>
          <p:nvPr/>
        </p:nvSpPr>
        <p:spPr>
          <a:xfrm>
            <a:off x="20003250" y="9816375"/>
            <a:ext cx="3350100" cy="3350100"/>
          </a:xfrm>
          <a:prstGeom prst="ellipse">
            <a:avLst/>
          </a:prstGeom>
          <a:solidFill>
            <a:srgbClr val="13B9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p32"/>
          <p:cNvSpPr txBox="1"/>
          <p:nvPr/>
        </p:nvSpPr>
        <p:spPr>
          <a:xfrm>
            <a:off x="20394600" y="9559550"/>
            <a:ext cx="2262600" cy="63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0"/>
              <a:buFont typeface="Arial"/>
              <a:buNone/>
            </a:pPr>
            <a:r>
              <a:rPr lang="en-US" sz="40000" b="0" i="0" u="none" strike="noStrike" cap="none">
                <a:solidFill>
                  <a:srgbClr val="FFF59C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”</a:t>
            </a:r>
            <a:endParaRPr sz="40000" b="0" i="0" u="none" strike="noStrike" cap="none">
              <a:solidFill>
                <a:srgbClr val="FFF59C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9" name="Google Shape;249;p32"/>
          <p:cNvSpPr txBox="1">
            <a:spLocks noGrp="1"/>
          </p:cNvSpPr>
          <p:nvPr>
            <p:ph type="title" idx="2"/>
          </p:nvPr>
        </p:nvSpPr>
        <p:spPr>
          <a:xfrm>
            <a:off x="4157100" y="3929700"/>
            <a:ext cx="16237500" cy="52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Open Sans Medium"/>
              <a:buNone/>
              <a:defRPr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Open Sans Medium"/>
              <a:buNone/>
              <a:defRPr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Open Sans Medium"/>
              <a:buNone/>
              <a:defRPr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Open Sans Medium"/>
              <a:buNone/>
              <a:defRPr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Open Sans Medium"/>
              <a:buNone/>
              <a:defRPr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Open Sans Medium"/>
              <a:buNone/>
              <a:defRPr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Open Sans Medium"/>
              <a:buNone/>
              <a:defRPr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Open Sans Medium"/>
              <a:buNone/>
              <a:defRPr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Open Sans Medium"/>
              <a:buNone/>
              <a:defRPr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9pPr>
          </a:lstStyle>
          <a:p>
            <a:endParaRPr/>
          </a:p>
        </p:txBody>
      </p:sp>
      <p:sp>
        <p:nvSpPr>
          <p:cNvPr id="250" name="Google Shape;250;p32"/>
          <p:cNvSpPr txBox="1">
            <a:spLocks noGrp="1"/>
          </p:cNvSpPr>
          <p:nvPr>
            <p:ph type="subTitle" idx="3"/>
          </p:nvPr>
        </p:nvSpPr>
        <p:spPr>
          <a:xfrm>
            <a:off x="3578300" y="9407300"/>
            <a:ext cx="17329200" cy="18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59C"/>
              </a:buClr>
              <a:buSzPts val="3700"/>
              <a:buFont typeface="Open Sans"/>
              <a:buNone/>
              <a:defRPr sz="3700" i="1">
                <a:solidFill>
                  <a:srgbClr val="FFF59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59C"/>
              </a:buClr>
              <a:buSzPts val="3700"/>
              <a:buFont typeface="Open Sans"/>
              <a:buNone/>
              <a:defRPr sz="3700" i="1">
                <a:solidFill>
                  <a:srgbClr val="FFF59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59C"/>
              </a:buClr>
              <a:buSzPts val="2500"/>
              <a:buFont typeface="Open Sans"/>
              <a:buNone/>
              <a:defRPr sz="2500" i="1">
                <a:solidFill>
                  <a:srgbClr val="FFF59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59C"/>
              </a:buClr>
              <a:buSzPts val="2500"/>
              <a:buFont typeface="Open Sans"/>
              <a:buNone/>
              <a:defRPr sz="2500" i="1">
                <a:solidFill>
                  <a:srgbClr val="FFF59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59C"/>
              </a:buClr>
              <a:buSzPts val="1900"/>
              <a:buFont typeface="Open Sans"/>
              <a:buNone/>
              <a:defRPr sz="1900" i="1">
                <a:solidFill>
                  <a:srgbClr val="FFF59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59C"/>
              </a:buClr>
              <a:buSzPts val="1900"/>
              <a:buFont typeface="Open Sans"/>
              <a:buNone/>
              <a:defRPr sz="1900" i="1">
                <a:solidFill>
                  <a:srgbClr val="FFF59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59C"/>
              </a:buClr>
              <a:buSzPts val="1900"/>
              <a:buFont typeface="Open Sans"/>
              <a:buNone/>
              <a:defRPr sz="1900" i="1">
                <a:solidFill>
                  <a:srgbClr val="FFF59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59C"/>
              </a:buClr>
              <a:buSzPts val="1900"/>
              <a:buFont typeface="Open Sans"/>
              <a:buNone/>
              <a:defRPr sz="1900" i="1">
                <a:solidFill>
                  <a:srgbClr val="FFF59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59C"/>
              </a:buClr>
              <a:buSzPts val="1900"/>
              <a:buFont typeface="Open Sans"/>
              <a:buNone/>
              <a:defRPr sz="1900" i="1">
                <a:solidFill>
                  <a:srgbClr val="FFF59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251" name="Google Shape;251;p32"/>
          <p:cNvSpPr/>
          <p:nvPr/>
        </p:nvSpPr>
        <p:spPr>
          <a:xfrm rot="5400000" flipH="1">
            <a:off x="17316101" y="-1187273"/>
            <a:ext cx="2376132" cy="4752265"/>
          </a:xfrm>
          <a:custGeom>
            <a:avLst/>
            <a:gdLst/>
            <a:ahLst/>
            <a:cxnLst/>
            <a:rect l="l" t="t" r="r" b="b"/>
            <a:pathLst>
              <a:path w="522514" h="1045028" extrusionOk="0">
                <a:moveTo>
                  <a:pt x="522514" y="0"/>
                </a:moveTo>
                <a:lnTo>
                  <a:pt x="522514" y="1045028"/>
                </a:lnTo>
                <a:cubicBezTo>
                  <a:pt x="233937" y="1045028"/>
                  <a:pt x="0" y="811091"/>
                  <a:pt x="0" y="522514"/>
                </a:cubicBezTo>
                <a:cubicBezTo>
                  <a:pt x="0" y="233937"/>
                  <a:pt x="233937" y="0"/>
                  <a:pt x="522514" y="0"/>
                </a:cubicBezTo>
                <a:close/>
              </a:path>
            </a:pathLst>
          </a:custGeom>
          <a:solidFill>
            <a:srgbClr val="B6E8FD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52" name="Google Shape;252;p32"/>
          <p:cNvSpPr/>
          <p:nvPr/>
        </p:nvSpPr>
        <p:spPr>
          <a:xfrm flipH="1">
            <a:off x="-391" y="9173401"/>
            <a:ext cx="4542990" cy="4542990"/>
          </a:xfrm>
          <a:custGeom>
            <a:avLst/>
            <a:gdLst/>
            <a:ahLst/>
            <a:cxnLst/>
            <a:rect l="l" t="t" r="r" b="b"/>
            <a:pathLst>
              <a:path w="1585686" h="1585686" extrusionOk="0">
                <a:moveTo>
                  <a:pt x="1585686" y="0"/>
                </a:moveTo>
                <a:lnTo>
                  <a:pt x="1585686" y="1585686"/>
                </a:lnTo>
                <a:lnTo>
                  <a:pt x="0" y="1585686"/>
                </a:lnTo>
                <a:cubicBezTo>
                  <a:pt x="0" y="709934"/>
                  <a:pt x="709934" y="0"/>
                  <a:pt x="1585686" y="0"/>
                </a:cubicBezTo>
                <a:close/>
              </a:path>
            </a:pathLst>
          </a:custGeom>
          <a:solidFill>
            <a:srgbClr val="B6E8FD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53" name="Google Shape;253;p32"/>
          <p:cNvSpPr/>
          <p:nvPr/>
        </p:nvSpPr>
        <p:spPr>
          <a:xfrm rot="5400000" flipH="1">
            <a:off x="12924175" y="11281401"/>
            <a:ext cx="1260565" cy="2521130"/>
          </a:xfrm>
          <a:custGeom>
            <a:avLst/>
            <a:gdLst/>
            <a:ahLst/>
            <a:cxnLst/>
            <a:rect l="l" t="t" r="r" b="b"/>
            <a:pathLst>
              <a:path w="522514" h="1045028" extrusionOk="0">
                <a:moveTo>
                  <a:pt x="522514" y="0"/>
                </a:moveTo>
                <a:lnTo>
                  <a:pt x="522514" y="1045028"/>
                </a:lnTo>
                <a:cubicBezTo>
                  <a:pt x="233937" y="1045028"/>
                  <a:pt x="0" y="811091"/>
                  <a:pt x="0" y="522514"/>
                </a:cubicBezTo>
                <a:cubicBezTo>
                  <a:pt x="0" y="233937"/>
                  <a:pt x="233937" y="0"/>
                  <a:pt x="522514" y="0"/>
                </a:cubicBezTo>
                <a:close/>
              </a:path>
            </a:pathLst>
          </a:custGeom>
          <a:solidFill>
            <a:srgbClr val="FFF075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56" name="Google Shape;256;p32"/>
          <p:cNvSpPr/>
          <p:nvPr/>
        </p:nvSpPr>
        <p:spPr>
          <a:xfrm rot="-5400000" flipH="1">
            <a:off x="8647454" y="676781"/>
            <a:ext cx="778546" cy="1557092"/>
          </a:xfrm>
          <a:custGeom>
            <a:avLst/>
            <a:gdLst/>
            <a:ahLst/>
            <a:cxnLst/>
            <a:rect l="l" t="t" r="r" b="b"/>
            <a:pathLst>
              <a:path w="522514" h="1045028" extrusionOk="0">
                <a:moveTo>
                  <a:pt x="522514" y="0"/>
                </a:moveTo>
                <a:lnTo>
                  <a:pt x="522514" y="1045028"/>
                </a:lnTo>
                <a:cubicBezTo>
                  <a:pt x="233937" y="1045028"/>
                  <a:pt x="0" y="811091"/>
                  <a:pt x="0" y="522514"/>
                </a:cubicBezTo>
                <a:cubicBezTo>
                  <a:pt x="0" y="233937"/>
                  <a:pt x="233937" y="0"/>
                  <a:pt x="522514" y="0"/>
                </a:cubicBezTo>
                <a:close/>
              </a:path>
            </a:pathLst>
          </a:custGeom>
          <a:solidFill>
            <a:srgbClr val="FFF075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57" name="Google Shape;257;p32"/>
          <p:cNvSpPr/>
          <p:nvPr/>
        </p:nvSpPr>
        <p:spPr>
          <a:xfrm rot="10800000" flipH="1">
            <a:off x="23430302" y="3771422"/>
            <a:ext cx="953588" cy="1907176"/>
          </a:xfrm>
          <a:custGeom>
            <a:avLst/>
            <a:gdLst/>
            <a:ahLst/>
            <a:cxnLst/>
            <a:rect l="l" t="t" r="r" b="b"/>
            <a:pathLst>
              <a:path w="522514" h="1045028" extrusionOk="0">
                <a:moveTo>
                  <a:pt x="522514" y="0"/>
                </a:moveTo>
                <a:lnTo>
                  <a:pt x="522514" y="1045028"/>
                </a:lnTo>
                <a:cubicBezTo>
                  <a:pt x="233937" y="1045028"/>
                  <a:pt x="0" y="811091"/>
                  <a:pt x="0" y="522514"/>
                </a:cubicBezTo>
                <a:cubicBezTo>
                  <a:pt x="0" y="233937"/>
                  <a:pt x="233937" y="0"/>
                  <a:pt x="522514" y="0"/>
                </a:cubicBezTo>
                <a:close/>
              </a:path>
            </a:pathLst>
          </a:custGeom>
          <a:solidFill>
            <a:srgbClr val="FFF075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F3D9AAB-84E8-C64E-8757-F1CE2DE541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7449800" y="730250"/>
            <a:ext cx="5257800" cy="11623676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E57E19-CE9F-9C4A-B19E-992561CBE0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676400" y="730250"/>
            <a:ext cx="15468600" cy="11623676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E4A2BF-6977-9B41-AC32-259012BB4E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12/17/22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8B5B23-CB50-9B48-9A3E-7598A2D39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75BB84-67DC-F143-B990-58E3E7BAE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777436"/>
      </p:ext>
    </p:extLst>
  </p:cSld>
  <p:clrMapOvr>
    <a:masterClrMapping/>
  </p:clrMapOvr>
  <p:hf sldNum="0" hdr="0" dt="0"/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F1C56-8A72-4858-851C-F15B634C74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38400" y="2244725"/>
            <a:ext cx="17752044" cy="7488418"/>
          </a:xfrm>
        </p:spPr>
        <p:txBody>
          <a:bodyPr anchor="b">
            <a:normAutofit/>
          </a:bodyPr>
          <a:lstStyle>
            <a:lvl1pPr algn="l">
              <a:defRPr sz="10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1834EB-45A5-426C-824A-8F07CA8F6D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38400" y="10460269"/>
            <a:ext cx="9753600" cy="1884130"/>
          </a:xfrm>
        </p:spPr>
        <p:txBody>
          <a:bodyPr>
            <a:normAutofit/>
          </a:bodyPr>
          <a:lstStyle>
            <a:lvl1pPr marL="0" indent="0" algn="l">
              <a:buNone/>
              <a:defRPr sz="32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3D55F2-5374-4778-B1EE-98996792D0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12/17/22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4044F8-E727-4D63-B6D6-26482F83D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141F76-D956-4205-AD99-E91FD5FCC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119036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11A1B-E09A-4F93-BC68-B160114AF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C8C4A9-27ED-4E86-A256-5009E31342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  <a:lvl2pPr>
              <a:lnSpc>
                <a:spcPct val="120000"/>
              </a:lnSpc>
              <a:defRPr/>
            </a:lvl2pPr>
            <a:lvl3pPr>
              <a:lnSpc>
                <a:spcPct val="120000"/>
              </a:lnSpc>
              <a:defRPr sz="2800"/>
            </a:lvl3pPr>
            <a:lvl4pPr>
              <a:lnSpc>
                <a:spcPct val="120000"/>
              </a:lnSpc>
              <a:defRPr sz="2400"/>
            </a:lvl4pPr>
            <a:lvl5pPr>
              <a:lnSpc>
                <a:spcPct val="120000"/>
              </a:lnSpc>
              <a:defRPr sz="2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5CF91C-8771-4949-A397-928A5743E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12/17/22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3EA0ED-4961-4254-B34E-71D14C4E0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497152-BD97-4A72-8B07-CD2BC57B8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185155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4EAF4-C10D-4650-9587-15DA8E9F9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8400" y="2737724"/>
            <a:ext cx="18973800" cy="7359312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A1D5C2-6E93-4B23-A0CA-D5D7E735C7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38400" y="10637949"/>
            <a:ext cx="18973800" cy="1706450"/>
          </a:xfrm>
        </p:spPr>
        <p:txBody>
          <a:bodyPr>
            <a:normAutofit/>
          </a:bodyPr>
          <a:lstStyle>
            <a:lvl1pPr marL="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815BFB-5D28-4ABE-AD37-0C6C3FD94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12/17/22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A4035B-0539-4A03-87C0-22E52C98B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327ADF-48C9-49CF-BD4D-82399BF64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109125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1A2FB-0310-4935-B7F7-E47876CD4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987C14-52AB-4AAC-9038-29CF58EA6E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438401" y="4336556"/>
            <a:ext cx="9405842" cy="831264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B2E45A-DCC0-4701-9D67-EF56AECE34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539761" y="4336556"/>
            <a:ext cx="9565398" cy="831264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AF0813-A167-4D17-AA79-07BD9765F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12/17/22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A940D7-D4C1-4C24-95F3-29A849CEE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949AB7-007E-4D4D-A2C1-2C5C3310C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536278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0184-BDFD-48DE-B858-B81887BFD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8401" y="730251"/>
            <a:ext cx="19507198" cy="315595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24FEB2-6EEC-49D4-9466-0F7A6EDB0C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38403" y="4191860"/>
            <a:ext cx="9015862" cy="1517300"/>
          </a:xfrm>
        </p:spPr>
        <p:txBody>
          <a:bodyPr anchor="b">
            <a:normAutofit/>
          </a:bodyPr>
          <a:lstStyle>
            <a:lvl1pPr marL="0" indent="0">
              <a:buNone/>
              <a:defRPr sz="3600" b="1" cap="all" spc="600" baseline="0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E8CF0-BAB6-4BF2-836F-FED0AF88A8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438402" y="5876820"/>
            <a:ext cx="9015860" cy="677238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0751AB-FCF0-450B-A6DF-9B9A2AD2C2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2929734" y="4191860"/>
            <a:ext cx="9015864" cy="1517300"/>
          </a:xfrm>
        </p:spPr>
        <p:txBody>
          <a:bodyPr anchor="b">
            <a:normAutofit/>
          </a:bodyPr>
          <a:lstStyle>
            <a:lvl1pPr marL="0" indent="0">
              <a:buNone/>
              <a:defRPr sz="3600" b="1" cap="all" spc="600" baseline="0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3898E7-3130-4CE6-AA11-C9CC8214EA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2929734" y="5876820"/>
            <a:ext cx="9015864" cy="677238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D85675-9678-4CB3-9AAB-D727D2B58E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12/17/22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5F8314-1849-461A-AAF2-BF149646D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69738E-5865-473C-BAFB-BDB385C06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768627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7AC40-59FF-4CE3-B49C-C824A784C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8401" y="730251"/>
            <a:ext cx="18986498" cy="315595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2FAB63-E9CE-4359-A54B-07AC7E9BB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12/17/22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939854-5165-4C41-8DCA-D42DFD7D9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1768E0-4535-4B0D-8B94-4C10740B0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971470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4678E3-D115-4E49-9ECB-656CF2319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12/17/22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21E6FC-7F84-4673-81D6-B85FE26DA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80318A-245C-4841-AB57-CEC5CC124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755634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F847B-9D86-47FF-B24A-EEA5F73EA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8400" y="914400"/>
            <a:ext cx="7552944" cy="5705856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AC0675-AD2F-44DC-8FF3-4454258A59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15164" y="1974851"/>
            <a:ext cx="11897236" cy="9747250"/>
          </a:xfrm>
        </p:spPr>
        <p:txBody>
          <a:bodyPr>
            <a:normAutofit/>
          </a:bodyPr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D96356-C0F0-4C22-B9B6-C7E0BE4F37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438400" y="6968420"/>
            <a:ext cx="7537868" cy="476955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3EFD71-2ACA-4041-9EA2-86E7B81C3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12/17/22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ECACE3-32A8-4245-97AC-5797C147E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D63845-314D-499C-BB75-CE9162BE6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686337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6D3DB-B1F8-4892-96F7-0BE21DE63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8401" y="914400"/>
            <a:ext cx="7864698" cy="5705340"/>
          </a:xfrm>
        </p:spPr>
        <p:txBody>
          <a:bodyPr anchor="b">
            <a:noAutofit/>
          </a:bodyPr>
          <a:lstStyle>
            <a:lvl1pPr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0AB405-B2E9-4C4B-930C-CF1B63342F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1349621" y="1314110"/>
            <a:ext cx="11662778" cy="11030292"/>
          </a:xfrm>
        </p:spPr>
        <p:txBody>
          <a:bodyPr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AF82ED-5295-4670-A3A8-B7813FF471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438398" y="6968420"/>
            <a:ext cx="7537868" cy="4753680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8BCDD2-4389-41FA-BE68-6805E3290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12/17/22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C1D4C8-D966-41BE-B38F-54B9134FF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A7339F-1169-4FB1-8FAA-781335ECB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1568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lide Style 02 - Blue">
  <p:cSld name="Title, Subtitle, &amp; Bullets_1_1_1_1"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7"/>
          <p:cNvSpPr txBox="1">
            <a:spLocks noGrp="1"/>
          </p:cNvSpPr>
          <p:nvPr>
            <p:ph type="body" idx="1"/>
          </p:nvPr>
        </p:nvSpPr>
        <p:spPr>
          <a:xfrm>
            <a:off x="1203350" y="3622450"/>
            <a:ext cx="21906300" cy="75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469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2B59"/>
              </a:buClr>
              <a:buSzPts val="3800"/>
              <a:buChar char="●"/>
              <a:defRPr sz="3800">
                <a:solidFill>
                  <a:srgbClr val="042B59"/>
                </a:solidFill>
              </a:defRPr>
            </a:lvl1pPr>
            <a:lvl2pPr marL="914400" lvl="1" indent="-469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2B59"/>
              </a:buClr>
              <a:buSzPts val="3800"/>
              <a:buChar char="○"/>
              <a:defRPr sz="3800">
                <a:solidFill>
                  <a:srgbClr val="042B59"/>
                </a:solidFill>
              </a:defRPr>
            </a:lvl2pPr>
            <a:lvl3pPr marL="1371600" lvl="2" indent="-3937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2B59"/>
              </a:buClr>
              <a:buSzPts val="2600"/>
              <a:buChar char="■"/>
              <a:defRPr sz="2600">
                <a:solidFill>
                  <a:srgbClr val="042B59"/>
                </a:solidFill>
              </a:defRPr>
            </a:lvl3pPr>
            <a:lvl4pPr marL="1828800" lvl="3" indent="-3937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2B59"/>
              </a:buClr>
              <a:buSzPts val="2600"/>
              <a:buChar char="●"/>
              <a:defRPr sz="2600">
                <a:solidFill>
                  <a:srgbClr val="042B59"/>
                </a:solidFill>
              </a:defRPr>
            </a:lvl4pPr>
            <a:lvl5pPr marL="2286000" lvl="4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2B59"/>
              </a:buClr>
              <a:buSzPts val="2000"/>
              <a:buChar char="○"/>
              <a:defRPr sz="2000">
                <a:solidFill>
                  <a:srgbClr val="042B59"/>
                </a:solidFill>
              </a:defRPr>
            </a:lvl5pPr>
            <a:lvl6pPr marL="2743200" lvl="5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2B59"/>
              </a:buClr>
              <a:buSzPts val="2000"/>
              <a:buChar char="■"/>
              <a:defRPr sz="2000">
                <a:solidFill>
                  <a:srgbClr val="042B59"/>
                </a:solidFill>
              </a:defRPr>
            </a:lvl6pPr>
            <a:lvl7pPr marL="3200400" lvl="6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2B59"/>
              </a:buClr>
              <a:buSzPts val="2000"/>
              <a:buChar char="●"/>
              <a:defRPr sz="2000">
                <a:solidFill>
                  <a:srgbClr val="042B59"/>
                </a:solidFill>
              </a:defRPr>
            </a:lvl7pPr>
            <a:lvl8pPr marL="3657600" lvl="7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2B59"/>
              </a:buClr>
              <a:buSzPts val="2000"/>
              <a:buChar char="○"/>
              <a:defRPr sz="2000">
                <a:solidFill>
                  <a:srgbClr val="042B59"/>
                </a:solidFill>
              </a:defRPr>
            </a:lvl8pPr>
            <a:lvl9pPr marL="4114800" lvl="8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2B59"/>
              </a:buClr>
              <a:buSzPts val="2000"/>
              <a:buChar char="■"/>
              <a:defRPr sz="2000">
                <a:solidFill>
                  <a:srgbClr val="042B59"/>
                </a:solidFill>
              </a:defRPr>
            </a:lvl9pPr>
          </a:lstStyle>
          <a:p>
            <a:endParaRPr/>
          </a:p>
        </p:txBody>
      </p:sp>
      <p:sp>
        <p:nvSpPr>
          <p:cNvPr id="296" name="Google Shape;296;p37"/>
          <p:cNvSpPr txBox="1">
            <a:spLocks noGrp="1"/>
          </p:cNvSpPr>
          <p:nvPr>
            <p:ph type="title"/>
          </p:nvPr>
        </p:nvSpPr>
        <p:spPr>
          <a:xfrm>
            <a:off x="893050" y="832925"/>
            <a:ext cx="21956100" cy="20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rgbClr val="042B59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rgbClr val="042B59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rgbClr val="042B59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rgbClr val="042B59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rgbClr val="042B59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rgbClr val="042B59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rgbClr val="042B59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rgbClr val="042B59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rgbClr val="042B59"/>
                </a:solidFill>
              </a:defRPr>
            </a:lvl9pPr>
          </a:lstStyle>
          <a:p>
            <a:endParaRPr/>
          </a:p>
        </p:txBody>
      </p:sp>
      <p:sp>
        <p:nvSpPr>
          <p:cNvPr id="297" name="Google Shape;297;p37"/>
          <p:cNvSpPr txBox="1">
            <a:spLocks noGrp="1"/>
          </p:cNvSpPr>
          <p:nvPr>
            <p:ph type="subTitle" idx="2"/>
          </p:nvPr>
        </p:nvSpPr>
        <p:spPr>
          <a:xfrm>
            <a:off x="1095650" y="2578075"/>
            <a:ext cx="22014000" cy="136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298" name="Google Shape;298;p37"/>
          <p:cNvSpPr/>
          <p:nvPr/>
        </p:nvSpPr>
        <p:spPr>
          <a:xfrm>
            <a:off x="536500" y="11961225"/>
            <a:ext cx="2164200" cy="1234200"/>
          </a:xfrm>
          <a:prstGeom prst="roundRect">
            <a:avLst>
              <a:gd name="adj" fmla="val 967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9" name="Google Shape;299;p3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27666" y="12153259"/>
            <a:ext cx="1781870" cy="8501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A6D4F-1C6D-40FB-9A92-C86C4E15C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67BDDB-F95B-4041-AA53-71BBCB26D9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77052-C8EA-459E-9E10-8EE28C50E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12/17/22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3E6650-E3AD-4C98-88FE-F5152966F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54FED5-B228-4E3C-BFEE-0BC47D950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406447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B0A243A-5463-4C65-85DA-03BECDAE63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7663797" y="1708339"/>
            <a:ext cx="5348602" cy="10645586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10153C-6948-4108-8FF1-033F66D4CA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371600" y="1708339"/>
            <a:ext cx="15773400" cy="1064558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345988-B24C-46FE-87B0-55D4FB7CB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12/17/22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3AB2DB-BD1F-41F7-AC5E-57249C270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81E3DB-BDAB-40CA-ABA3-A3662C068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7660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image" Target="../media/image6.png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6" Type="http://schemas.openxmlformats.org/officeDocument/2006/relationships/image" Target="../media/image9.png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5" Type="http://schemas.openxmlformats.org/officeDocument/2006/relationships/image" Target="../media/image8.svg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image" Target="../media/image7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4.xml"/><Relationship Id="rId3" Type="http://schemas.openxmlformats.org/officeDocument/2006/relationships/slideLayout" Target="../slideLayouts/slideLayout49.xml"/><Relationship Id="rId7" Type="http://schemas.openxmlformats.org/officeDocument/2006/relationships/slideLayout" Target="../slideLayouts/slideLayout53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8.xml"/><Relationship Id="rId1" Type="http://schemas.openxmlformats.org/officeDocument/2006/relationships/slideLayout" Target="../slideLayouts/slideLayout47.xml"/><Relationship Id="rId6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1.xml"/><Relationship Id="rId10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0.xml"/><Relationship Id="rId9" Type="http://schemas.openxmlformats.org/officeDocument/2006/relationships/slideLayout" Target="../slideLayouts/slideLayout5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5.xml"/><Relationship Id="rId13" Type="http://schemas.openxmlformats.org/officeDocument/2006/relationships/theme" Target="../theme/theme6.xml"/><Relationship Id="rId3" Type="http://schemas.openxmlformats.org/officeDocument/2006/relationships/slideLayout" Target="../slideLayouts/slideLayout60.xml"/><Relationship Id="rId7" Type="http://schemas.openxmlformats.org/officeDocument/2006/relationships/slideLayout" Target="../slideLayouts/slideLayout64.xml"/><Relationship Id="rId12" Type="http://schemas.openxmlformats.org/officeDocument/2006/relationships/slideLayout" Target="../slideLayouts/slideLayout69.xml"/><Relationship Id="rId2" Type="http://schemas.openxmlformats.org/officeDocument/2006/relationships/slideLayout" Target="../slideLayouts/slideLayout59.xml"/><Relationship Id="rId1" Type="http://schemas.openxmlformats.org/officeDocument/2006/relationships/slideLayout" Target="../slideLayouts/slideLayout58.xml"/><Relationship Id="rId6" Type="http://schemas.openxmlformats.org/officeDocument/2006/relationships/slideLayout" Target="../slideLayouts/slideLayout63.xml"/><Relationship Id="rId11" Type="http://schemas.openxmlformats.org/officeDocument/2006/relationships/slideLayout" Target="../slideLayouts/slideLayout68.xml"/><Relationship Id="rId5" Type="http://schemas.openxmlformats.org/officeDocument/2006/relationships/slideLayout" Target="../slideLayouts/slideLayout62.xml"/><Relationship Id="rId10" Type="http://schemas.openxmlformats.org/officeDocument/2006/relationships/slideLayout" Target="../slideLayouts/slideLayout67.xml"/><Relationship Id="rId4" Type="http://schemas.openxmlformats.org/officeDocument/2006/relationships/slideLayout" Target="../slideLayouts/slideLayout61.xml"/><Relationship Id="rId9" Type="http://schemas.openxmlformats.org/officeDocument/2006/relationships/slideLayout" Target="../slideLayouts/slideLayout66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7.xml"/><Relationship Id="rId3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6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71.xml"/><Relationship Id="rId1" Type="http://schemas.openxmlformats.org/officeDocument/2006/relationships/slideLayout" Target="../slideLayouts/slideLayout70.xml"/><Relationship Id="rId6" Type="http://schemas.openxmlformats.org/officeDocument/2006/relationships/slideLayout" Target="../slideLayouts/slideLayout75.xml"/><Relationship Id="rId11" Type="http://schemas.openxmlformats.org/officeDocument/2006/relationships/slideLayout" Target="../slideLayouts/slideLayout80.xml"/><Relationship Id="rId5" Type="http://schemas.openxmlformats.org/officeDocument/2006/relationships/slideLayout" Target="../slideLayouts/slideLayout74.xml"/><Relationship Id="rId10" Type="http://schemas.openxmlformats.org/officeDocument/2006/relationships/slideLayout" Target="../slideLayouts/slideLayout79.xml"/><Relationship Id="rId4" Type="http://schemas.openxmlformats.org/officeDocument/2006/relationships/slideLayout" Target="../slideLayouts/slideLayout73.xml"/><Relationship Id="rId9" Type="http://schemas.openxmlformats.org/officeDocument/2006/relationships/slideLayout" Target="../slideLayouts/slideLayout78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8.xml"/><Relationship Id="rId3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7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82.xml"/><Relationship Id="rId1" Type="http://schemas.openxmlformats.org/officeDocument/2006/relationships/slideLayout" Target="../slideLayouts/slideLayout81.xml"/><Relationship Id="rId6" Type="http://schemas.openxmlformats.org/officeDocument/2006/relationships/slideLayout" Target="../slideLayouts/slideLayout86.xml"/><Relationship Id="rId11" Type="http://schemas.openxmlformats.org/officeDocument/2006/relationships/slideLayout" Target="../slideLayouts/slideLayout91.xml"/><Relationship Id="rId5" Type="http://schemas.openxmlformats.org/officeDocument/2006/relationships/slideLayout" Target="../slideLayouts/slideLayout85.xml"/><Relationship Id="rId10" Type="http://schemas.openxmlformats.org/officeDocument/2006/relationships/slideLayout" Target="../slideLayouts/slideLayout90.xml"/><Relationship Id="rId4" Type="http://schemas.openxmlformats.org/officeDocument/2006/relationships/slideLayout" Target="../slideLayouts/slideLayout84.xml"/><Relationship Id="rId9" Type="http://schemas.openxmlformats.org/officeDocument/2006/relationships/slideLayout" Target="../slideLayouts/slideLayout8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1200" y="1186733"/>
            <a:ext cx="22721700" cy="15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Open Sans"/>
              <a:buNone/>
              <a:defRPr sz="75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7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7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7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7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7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7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7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7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sldNum" idx="12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1203350" y="3095025"/>
            <a:ext cx="21906300" cy="640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marR="0" lvl="0" indent="-533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Open Sans Light"/>
              <a:buChar char="●"/>
              <a:defRPr sz="4800" b="0" i="0" u="none" strike="noStrike" cap="non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marR="0" lvl="1" indent="-533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Open Sans Light"/>
              <a:buChar char="○"/>
              <a:defRPr sz="4800" b="0" i="0" u="none" strike="noStrike" cap="non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marR="0" lvl="2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Open Sans Light"/>
              <a:buChar char="■"/>
              <a:defRPr sz="3600" b="0" i="0" u="none" strike="noStrike" cap="non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marR="0" lvl="3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Open Sans Light"/>
              <a:buChar char="●"/>
              <a:defRPr sz="3600" b="0" i="0" u="none" strike="noStrike" cap="non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marR="0" lvl="4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 Light"/>
              <a:buChar char="○"/>
              <a:defRPr sz="3000" b="0" i="0" u="none" strike="noStrike" cap="non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marR="0" lvl="5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 Light"/>
              <a:buChar char="■"/>
              <a:defRPr sz="3000" b="0" i="0" u="none" strike="noStrike" cap="non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marR="0" lvl="6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 Light"/>
              <a:buChar char="●"/>
              <a:defRPr sz="3000" b="0" i="0" u="none" strike="noStrike" cap="non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marR="0" lvl="7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 Light"/>
              <a:buChar char="○"/>
              <a:defRPr sz="3000" b="0" i="0" u="none" strike="noStrike" cap="non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marR="0" lvl="8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 Light"/>
              <a:buChar char="■"/>
              <a:defRPr sz="3000" b="0" i="0" u="none" strike="noStrike" cap="non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78" r:id="rId8"/>
    <p:sldLayoutId id="2147483683" r:id="rId9"/>
    <p:sldLayoutId id="2147483684" r:id="rId10"/>
    <p:sldLayoutId id="2147483685" r:id="rId11"/>
    <p:sldLayoutId id="2147483686" r:id="rId12"/>
    <p:sldLayoutId id="2147483687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3D9CE1-9582-734F-8BC5-5B19316EAD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730251"/>
            <a:ext cx="21031200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173FAD-F8D7-7140-BEF2-889DF61B25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A0D7E9-58DE-034E-9BC2-44EA9AEC2E0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6764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7470F1-AD38-B940-96D0-9F2A6022AFE0}" type="datetimeFigureOut">
              <a:rPr lang="en-US" smtClean="0"/>
              <a:t>12/17/22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B8F058-1164-AA4B-9F4F-218152AFD2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2212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B6C5D8-E6C1-FA4F-AF68-D6BA0807356C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947762-3057-F349-8908-7EC88C5435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/>
          <a:srcRect l="-221" r="4965" b="8579"/>
          <a:stretch/>
        </p:blipFill>
        <p:spPr>
          <a:xfrm>
            <a:off x="1" y="12592303"/>
            <a:ext cx="4650902" cy="1225298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B66519C0-E11B-C640-99B8-1FE0B737A4D9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21475700" y="12912924"/>
            <a:ext cx="2463800" cy="68634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1A22131-DD67-7A4B-9FC3-0C5AB0C96DF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6"/>
          <a:srcRect l="2745" t="14248" r="6981" b="10473"/>
          <a:stretch/>
        </p:blipFill>
        <p:spPr>
          <a:xfrm>
            <a:off x="10960100" y="12760178"/>
            <a:ext cx="2463800" cy="991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3020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1727" y="1101601"/>
            <a:ext cx="22180550" cy="2666114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01726" y="4227725"/>
            <a:ext cx="22183200" cy="7957926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101726" y="13029812"/>
            <a:ext cx="5257800" cy="276999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8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246CB39B-5F4C-4A7E-9BE3-AAFD45576D16}" type="datetime2">
              <a:rPr lang="en-US" smtClean="0"/>
              <a:t>Saturday, December 17, 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18300" y="13029812"/>
            <a:ext cx="12758420" cy="276999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8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9897726" y="13029812"/>
            <a:ext cx="3384548" cy="276999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8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86174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</p:sldLayoutIdLst>
  <p:hf sldNum="0" hdr="0" ftr="0" dt="0"/>
  <p:txStyles>
    <p:titleStyle>
      <a:lvl1pPr algn="l" defTabSz="1828800" rtl="0" eaLnBrk="1" latinLnBrk="0" hangingPunct="1">
        <a:lnSpc>
          <a:spcPct val="100000"/>
        </a:lnSpc>
        <a:spcBef>
          <a:spcPct val="0"/>
        </a:spcBef>
        <a:buNone/>
        <a:defRPr lang="en-US" sz="96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110000"/>
        </a:lnSpc>
        <a:spcBef>
          <a:spcPts val="2000"/>
        </a:spcBef>
        <a:spcAft>
          <a:spcPts val="1600"/>
        </a:spcAft>
        <a:buFont typeface="Arial" panose="020B0604020202020204" pitchFamily="34" charset="0"/>
        <a:buChar char="•"/>
        <a:defRPr sz="40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110000"/>
        </a:lnSpc>
        <a:spcBef>
          <a:spcPts val="1000"/>
        </a:spcBef>
        <a:spcAft>
          <a:spcPts val="1600"/>
        </a:spcAft>
        <a:buFont typeface="Arial" panose="020B0604020202020204" pitchFamily="34" charset="0"/>
        <a:buChar char="•"/>
        <a:defRPr sz="28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110000"/>
        </a:lnSpc>
        <a:spcBef>
          <a:spcPts val="1000"/>
        </a:spcBef>
        <a:spcAft>
          <a:spcPts val="1600"/>
        </a:spcAft>
        <a:buFont typeface="Arial" panose="020B0604020202020204" pitchFamily="34" charset="0"/>
        <a:buChar char="•"/>
        <a:defRPr sz="28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110000"/>
        </a:lnSpc>
        <a:spcBef>
          <a:spcPts val="1000"/>
        </a:spcBef>
        <a:spcAft>
          <a:spcPts val="1600"/>
        </a:spcAft>
        <a:buFont typeface="Arial" panose="020B0604020202020204" pitchFamily="34" charset="0"/>
        <a:buChar char="•"/>
        <a:defRPr sz="28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110000"/>
        </a:lnSpc>
        <a:spcBef>
          <a:spcPts val="1000"/>
        </a:spcBef>
        <a:spcAft>
          <a:spcPts val="1600"/>
        </a:spcAft>
        <a:buFont typeface="Arial" panose="020B0604020202020204" pitchFamily="34" charset="0"/>
        <a:buChar char="•"/>
        <a:defRPr sz="28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3AA0686-7BAC-45C0-BA30-0D0CBCE5C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3200" y="1371600"/>
            <a:ext cx="18973800" cy="27432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4202DE-82CD-407D-8C68-174B0CBB57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43199" y="4508206"/>
            <a:ext cx="18973802" cy="78361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54AC9D-6E1B-46D3-959F-A068A1EDBD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9600045" y="6447503"/>
            <a:ext cx="8229602" cy="8210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 cap="all" spc="6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fld id="{D3FE42E8-8B57-452D-A122-4DCE9AC771EF}" type="datetime1">
              <a:rPr lang="en-US" smtClean="0"/>
              <a:t>12/17/22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FC0015-9EFB-40F8-BC00-AC2483D609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3416272" y="6447501"/>
            <a:ext cx="8229600" cy="8210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 cap="all" spc="6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72C732-0E3E-49E0-A72E-D4C08CB445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2232680" y="12712701"/>
            <a:ext cx="1743736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 spc="6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943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sldNum="0" hdr="0" ftr="0" dt="0"/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7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100000"/>
        </a:lnSpc>
        <a:spcBef>
          <a:spcPts val="2000"/>
        </a:spcBef>
        <a:buSzPct val="70000"/>
        <a:buFont typeface="Arial" panose="020B0604020202020204" pitchFamily="34" charset="0"/>
        <a:buChar char="•"/>
        <a:defRPr sz="4800" kern="1200">
          <a:solidFill>
            <a:schemeClr val="tx2"/>
          </a:solidFill>
          <a:latin typeface="+mj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100000"/>
        </a:lnSpc>
        <a:spcBef>
          <a:spcPts val="1000"/>
        </a:spcBef>
        <a:buSzPct val="70000"/>
        <a:buFont typeface="Arial" panose="020B0604020202020204" pitchFamily="34" charset="0"/>
        <a:buChar char="•"/>
        <a:defRPr sz="4000" kern="1200">
          <a:solidFill>
            <a:schemeClr val="tx2"/>
          </a:solidFill>
          <a:latin typeface="+mj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100000"/>
        </a:lnSpc>
        <a:spcBef>
          <a:spcPts val="1000"/>
        </a:spcBef>
        <a:buSzPct val="70000"/>
        <a:buFont typeface="Arial" panose="020B0604020202020204" pitchFamily="34" charset="0"/>
        <a:buChar char="•"/>
        <a:defRPr sz="3600" kern="1200">
          <a:solidFill>
            <a:schemeClr val="tx2"/>
          </a:solidFill>
          <a:latin typeface="+mj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100000"/>
        </a:lnSpc>
        <a:spcBef>
          <a:spcPts val="1000"/>
        </a:spcBef>
        <a:buSzPct val="70000"/>
        <a:buFont typeface="Arial" panose="020B0604020202020204" pitchFamily="34" charset="0"/>
        <a:buChar char="•"/>
        <a:defRPr sz="3200" kern="1200">
          <a:solidFill>
            <a:schemeClr val="tx2"/>
          </a:solidFill>
          <a:latin typeface="+mj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100000"/>
        </a:lnSpc>
        <a:spcBef>
          <a:spcPts val="1000"/>
        </a:spcBef>
        <a:buSzPct val="70000"/>
        <a:buFont typeface="Arial" panose="020B0604020202020204" pitchFamily="34" charset="0"/>
        <a:buChar char="•"/>
        <a:defRPr sz="3200" kern="1200">
          <a:solidFill>
            <a:schemeClr val="tx2"/>
          </a:solidFill>
          <a:latin typeface="+mj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FAAE2DA9-9BAF-4D46-BC97-20425C5321FD}"/>
              </a:ext>
            </a:extLst>
          </p:cNvPr>
          <p:cNvSpPr/>
          <p:nvPr/>
        </p:nvSpPr>
        <p:spPr>
          <a:xfrm>
            <a:off x="745853" y="735986"/>
            <a:ext cx="22999202" cy="12407804"/>
          </a:xfrm>
          <a:custGeom>
            <a:avLst/>
            <a:gdLst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21779 w 11499601"/>
              <a:gd name="connsiteY9" fmla="*/ 5958809 h 6250474"/>
              <a:gd name="connsiteX10" fmla="*/ 5021779 w 11499601"/>
              <a:gd name="connsiteY10" fmla="*/ 5972741 h 6250474"/>
              <a:gd name="connsiteX11" fmla="*/ 3239306 w 11499601"/>
              <a:gd name="connsiteY11" fmla="*/ 5972741 h 6250474"/>
              <a:gd name="connsiteX12" fmla="*/ 3217554 w 11499601"/>
              <a:gd name="connsiteY12" fmla="*/ 6005912 h 6250474"/>
              <a:gd name="connsiteX13" fmla="*/ 3219866 w 11499601"/>
              <a:gd name="connsiteY13" fmla="*/ 6250474 h 6250474"/>
              <a:gd name="connsiteX14" fmla="*/ 2855432 w 11499601"/>
              <a:gd name="connsiteY14" fmla="*/ 6045972 h 6250474"/>
              <a:gd name="connsiteX15" fmla="*/ 2785655 w 11499601"/>
              <a:gd name="connsiteY15" fmla="*/ 5972741 h 6250474"/>
              <a:gd name="connsiteX16" fmla="*/ 2321880 w 11499601"/>
              <a:gd name="connsiteY16" fmla="*/ 5972741 h 6250474"/>
              <a:gd name="connsiteX17" fmla="*/ 2321880 w 11499601"/>
              <a:gd name="connsiteY17" fmla="*/ 5943328 h 6250474"/>
              <a:gd name="connsiteX18" fmla="*/ 2161451 w 11499601"/>
              <a:gd name="connsiteY18" fmla="*/ 5941720 h 6250474"/>
              <a:gd name="connsiteX19" fmla="*/ 1884575 w 11499601"/>
              <a:gd name="connsiteY19" fmla="*/ 5937508 h 6250474"/>
              <a:gd name="connsiteX20" fmla="*/ 1731597 w 11499601"/>
              <a:gd name="connsiteY20" fmla="*/ 5934968 h 6250474"/>
              <a:gd name="connsiteX21" fmla="*/ 1588500 w 11499601"/>
              <a:gd name="connsiteY21" fmla="*/ 5940418 h 6250474"/>
              <a:gd name="connsiteX22" fmla="*/ 671167 w 11499601"/>
              <a:gd name="connsiteY22" fmla="*/ 5948382 h 6250474"/>
              <a:gd name="connsiteX23" fmla="*/ 94741 w 11499601"/>
              <a:gd name="connsiteY23" fmla="*/ 5957415 h 6250474"/>
              <a:gd name="connsiteX24" fmla="*/ 37859 w 11499601"/>
              <a:gd name="connsiteY24" fmla="*/ 5876060 h 6250474"/>
              <a:gd name="connsiteX25" fmla="*/ 28975 w 11499601"/>
              <a:gd name="connsiteY25" fmla="*/ 2606888 h 6250474"/>
              <a:gd name="connsiteX26" fmla="*/ 33539 w 11499601"/>
              <a:gd name="connsiteY26" fmla="*/ 59860 h 6250474"/>
              <a:gd name="connsiteX27" fmla="*/ 39830 w 11499601"/>
              <a:gd name="connsiteY27" fmla="*/ 42028 h 6250474"/>
              <a:gd name="connsiteX28" fmla="*/ 88659 w 11499601"/>
              <a:gd name="connsiteY28" fmla="*/ 37282 h 6250474"/>
              <a:gd name="connsiteX29" fmla="*/ 301554 w 11499601"/>
              <a:gd name="connsiteY29" fmla="*/ 37282 h 6250474"/>
              <a:gd name="connsiteX30" fmla="*/ 416464 w 11499601"/>
              <a:gd name="connsiteY30" fmla="*/ 30725 h 6250474"/>
              <a:gd name="connsiteX31" fmla="*/ 907723 w 11499601"/>
              <a:gd name="connsiteY31" fmla="*/ 24269 h 6250474"/>
              <a:gd name="connsiteX32" fmla="*/ 3989089 w 11499601"/>
              <a:gd name="connsiteY32" fmla="*/ 29653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21779 w 11499601"/>
              <a:gd name="connsiteY9" fmla="*/ 5958809 h 6250474"/>
              <a:gd name="connsiteX10" fmla="*/ 5021779 w 11499601"/>
              <a:gd name="connsiteY10" fmla="*/ 5972741 h 6250474"/>
              <a:gd name="connsiteX11" fmla="*/ 3239306 w 11499601"/>
              <a:gd name="connsiteY11" fmla="*/ 5972741 h 6250474"/>
              <a:gd name="connsiteX12" fmla="*/ 3217554 w 11499601"/>
              <a:gd name="connsiteY12" fmla="*/ 6005912 h 6250474"/>
              <a:gd name="connsiteX13" fmla="*/ 3219866 w 11499601"/>
              <a:gd name="connsiteY13" fmla="*/ 6250474 h 6250474"/>
              <a:gd name="connsiteX14" fmla="*/ 2855432 w 11499601"/>
              <a:gd name="connsiteY14" fmla="*/ 6045972 h 6250474"/>
              <a:gd name="connsiteX15" fmla="*/ 2785655 w 11499601"/>
              <a:gd name="connsiteY15" fmla="*/ 5972741 h 6250474"/>
              <a:gd name="connsiteX16" fmla="*/ 2321880 w 11499601"/>
              <a:gd name="connsiteY16" fmla="*/ 5972741 h 6250474"/>
              <a:gd name="connsiteX17" fmla="*/ 2161451 w 11499601"/>
              <a:gd name="connsiteY17" fmla="*/ 5941720 h 6250474"/>
              <a:gd name="connsiteX18" fmla="*/ 1884575 w 11499601"/>
              <a:gd name="connsiteY18" fmla="*/ 5937508 h 6250474"/>
              <a:gd name="connsiteX19" fmla="*/ 1731597 w 11499601"/>
              <a:gd name="connsiteY19" fmla="*/ 5934968 h 6250474"/>
              <a:gd name="connsiteX20" fmla="*/ 1588500 w 11499601"/>
              <a:gd name="connsiteY20" fmla="*/ 5940418 h 6250474"/>
              <a:gd name="connsiteX21" fmla="*/ 671167 w 11499601"/>
              <a:gd name="connsiteY21" fmla="*/ 5948382 h 6250474"/>
              <a:gd name="connsiteX22" fmla="*/ 94741 w 11499601"/>
              <a:gd name="connsiteY22" fmla="*/ 5957415 h 6250474"/>
              <a:gd name="connsiteX23" fmla="*/ 37859 w 11499601"/>
              <a:gd name="connsiteY23" fmla="*/ 5876060 h 6250474"/>
              <a:gd name="connsiteX24" fmla="*/ 28975 w 11499601"/>
              <a:gd name="connsiteY24" fmla="*/ 2606888 h 6250474"/>
              <a:gd name="connsiteX25" fmla="*/ 33539 w 11499601"/>
              <a:gd name="connsiteY25" fmla="*/ 59860 h 6250474"/>
              <a:gd name="connsiteX26" fmla="*/ 39830 w 11499601"/>
              <a:gd name="connsiteY26" fmla="*/ 42028 h 6250474"/>
              <a:gd name="connsiteX27" fmla="*/ 88659 w 11499601"/>
              <a:gd name="connsiteY27" fmla="*/ 37282 h 6250474"/>
              <a:gd name="connsiteX28" fmla="*/ 301554 w 11499601"/>
              <a:gd name="connsiteY28" fmla="*/ 37282 h 6250474"/>
              <a:gd name="connsiteX29" fmla="*/ 416464 w 11499601"/>
              <a:gd name="connsiteY29" fmla="*/ 30725 h 6250474"/>
              <a:gd name="connsiteX30" fmla="*/ 907723 w 11499601"/>
              <a:gd name="connsiteY30" fmla="*/ 24269 h 6250474"/>
              <a:gd name="connsiteX31" fmla="*/ 3989089 w 11499601"/>
              <a:gd name="connsiteY31" fmla="*/ 29653 h 6250474"/>
              <a:gd name="connsiteX32" fmla="*/ 9680053 w 11499601"/>
              <a:gd name="connsiteY32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21779 w 11499601"/>
              <a:gd name="connsiteY9" fmla="*/ 5958809 h 6250474"/>
              <a:gd name="connsiteX10" fmla="*/ 5021779 w 11499601"/>
              <a:gd name="connsiteY10" fmla="*/ 5972741 h 6250474"/>
              <a:gd name="connsiteX11" fmla="*/ 3239306 w 11499601"/>
              <a:gd name="connsiteY11" fmla="*/ 5972741 h 6250474"/>
              <a:gd name="connsiteX12" fmla="*/ 3217554 w 11499601"/>
              <a:gd name="connsiteY12" fmla="*/ 6005912 h 6250474"/>
              <a:gd name="connsiteX13" fmla="*/ 3219866 w 11499601"/>
              <a:gd name="connsiteY13" fmla="*/ 6250474 h 6250474"/>
              <a:gd name="connsiteX14" fmla="*/ 2855432 w 11499601"/>
              <a:gd name="connsiteY14" fmla="*/ 6045972 h 6250474"/>
              <a:gd name="connsiteX15" fmla="*/ 2785655 w 11499601"/>
              <a:gd name="connsiteY15" fmla="*/ 5972741 h 6250474"/>
              <a:gd name="connsiteX16" fmla="*/ 2321880 w 11499601"/>
              <a:gd name="connsiteY16" fmla="*/ 5972741 h 6250474"/>
              <a:gd name="connsiteX17" fmla="*/ 1884575 w 11499601"/>
              <a:gd name="connsiteY17" fmla="*/ 5937508 h 6250474"/>
              <a:gd name="connsiteX18" fmla="*/ 1731597 w 11499601"/>
              <a:gd name="connsiteY18" fmla="*/ 5934968 h 6250474"/>
              <a:gd name="connsiteX19" fmla="*/ 1588500 w 11499601"/>
              <a:gd name="connsiteY19" fmla="*/ 5940418 h 6250474"/>
              <a:gd name="connsiteX20" fmla="*/ 671167 w 11499601"/>
              <a:gd name="connsiteY20" fmla="*/ 5948382 h 6250474"/>
              <a:gd name="connsiteX21" fmla="*/ 94741 w 11499601"/>
              <a:gd name="connsiteY21" fmla="*/ 5957415 h 6250474"/>
              <a:gd name="connsiteX22" fmla="*/ 37859 w 11499601"/>
              <a:gd name="connsiteY22" fmla="*/ 5876060 h 6250474"/>
              <a:gd name="connsiteX23" fmla="*/ 28975 w 11499601"/>
              <a:gd name="connsiteY23" fmla="*/ 2606888 h 6250474"/>
              <a:gd name="connsiteX24" fmla="*/ 33539 w 11499601"/>
              <a:gd name="connsiteY24" fmla="*/ 59860 h 6250474"/>
              <a:gd name="connsiteX25" fmla="*/ 39830 w 11499601"/>
              <a:gd name="connsiteY25" fmla="*/ 42028 h 6250474"/>
              <a:gd name="connsiteX26" fmla="*/ 88659 w 11499601"/>
              <a:gd name="connsiteY26" fmla="*/ 37282 h 6250474"/>
              <a:gd name="connsiteX27" fmla="*/ 301554 w 11499601"/>
              <a:gd name="connsiteY27" fmla="*/ 37282 h 6250474"/>
              <a:gd name="connsiteX28" fmla="*/ 416464 w 11499601"/>
              <a:gd name="connsiteY28" fmla="*/ 30725 h 6250474"/>
              <a:gd name="connsiteX29" fmla="*/ 907723 w 11499601"/>
              <a:gd name="connsiteY29" fmla="*/ 24269 h 6250474"/>
              <a:gd name="connsiteX30" fmla="*/ 3989089 w 11499601"/>
              <a:gd name="connsiteY30" fmla="*/ 29653 h 6250474"/>
              <a:gd name="connsiteX31" fmla="*/ 9680053 w 11499601"/>
              <a:gd name="connsiteY31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21779 w 11499601"/>
              <a:gd name="connsiteY9" fmla="*/ 5958809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11590 w 11499601"/>
              <a:gd name="connsiteY9" fmla="*/ 5989374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01402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731597 w 11499601"/>
              <a:gd name="connsiteY16" fmla="*/ 5934968 h 6250474"/>
              <a:gd name="connsiteX17" fmla="*/ 1588500 w 11499601"/>
              <a:gd name="connsiteY17" fmla="*/ 5940418 h 6250474"/>
              <a:gd name="connsiteX18" fmla="*/ 671167 w 11499601"/>
              <a:gd name="connsiteY18" fmla="*/ 5948382 h 6250474"/>
              <a:gd name="connsiteX19" fmla="*/ 94741 w 11499601"/>
              <a:gd name="connsiteY19" fmla="*/ 5957415 h 6250474"/>
              <a:gd name="connsiteX20" fmla="*/ 37859 w 11499601"/>
              <a:gd name="connsiteY20" fmla="*/ 5876060 h 6250474"/>
              <a:gd name="connsiteX21" fmla="*/ 28975 w 11499601"/>
              <a:gd name="connsiteY21" fmla="*/ 2606888 h 6250474"/>
              <a:gd name="connsiteX22" fmla="*/ 33539 w 11499601"/>
              <a:gd name="connsiteY22" fmla="*/ 59860 h 6250474"/>
              <a:gd name="connsiteX23" fmla="*/ 39830 w 11499601"/>
              <a:gd name="connsiteY23" fmla="*/ 42028 h 6250474"/>
              <a:gd name="connsiteX24" fmla="*/ 88659 w 11499601"/>
              <a:gd name="connsiteY24" fmla="*/ 37282 h 6250474"/>
              <a:gd name="connsiteX25" fmla="*/ 301554 w 11499601"/>
              <a:gd name="connsiteY25" fmla="*/ 37282 h 6250474"/>
              <a:gd name="connsiteX26" fmla="*/ 416464 w 11499601"/>
              <a:gd name="connsiteY26" fmla="*/ 30725 h 6250474"/>
              <a:gd name="connsiteX27" fmla="*/ 907723 w 11499601"/>
              <a:gd name="connsiteY27" fmla="*/ 24269 h 6250474"/>
              <a:gd name="connsiteX28" fmla="*/ 3989089 w 11499601"/>
              <a:gd name="connsiteY28" fmla="*/ 29653 h 6250474"/>
              <a:gd name="connsiteX29" fmla="*/ 9680053 w 11499601"/>
              <a:gd name="connsiteY29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588500 w 11499601"/>
              <a:gd name="connsiteY16" fmla="*/ 5940418 h 6250474"/>
              <a:gd name="connsiteX17" fmla="*/ 671167 w 11499601"/>
              <a:gd name="connsiteY17" fmla="*/ 5948382 h 6250474"/>
              <a:gd name="connsiteX18" fmla="*/ 94741 w 11499601"/>
              <a:gd name="connsiteY18" fmla="*/ 5957415 h 6250474"/>
              <a:gd name="connsiteX19" fmla="*/ 37859 w 11499601"/>
              <a:gd name="connsiteY19" fmla="*/ 5876060 h 6250474"/>
              <a:gd name="connsiteX20" fmla="*/ 28975 w 11499601"/>
              <a:gd name="connsiteY20" fmla="*/ 2606888 h 6250474"/>
              <a:gd name="connsiteX21" fmla="*/ 33539 w 11499601"/>
              <a:gd name="connsiteY21" fmla="*/ 59860 h 6250474"/>
              <a:gd name="connsiteX22" fmla="*/ 39830 w 11499601"/>
              <a:gd name="connsiteY22" fmla="*/ 42028 h 6250474"/>
              <a:gd name="connsiteX23" fmla="*/ 88659 w 11499601"/>
              <a:gd name="connsiteY23" fmla="*/ 37282 h 6250474"/>
              <a:gd name="connsiteX24" fmla="*/ 301554 w 11499601"/>
              <a:gd name="connsiteY24" fmla="*/ 37282 h 6250474"/>
              <a:gd name="connsiteX25" fmla="*/ 416464 w 11499601"/>
              <a:gd name="connsiteY25" fmla="*/ 30725 h 6250474"/>
              <a:gd name="connsiteX26" fmla="*/ 907723 w 11499601"/>
              <a:gd name="connsiteY26" fmla="*/ 24269 h 6250474"/>
              <a:gd name="connsiteX27" fmla="*/ 3989089 w 11499601"/>
              <a:gd name="connsiteY27" fmla="*/ 29653 h 6250474"/>
              <a:gd name="connsiteX28" fmla="*/ 9680053 w 11499601"/>
              <a:gd name="connsiteY28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552841 w 11499601"/>
              <a:gd name="connsiteY16" fmla="*/ 5965889 h 6250474"/>
              <a:gd name="connsiteX17" fmla="*/ 671167 w 11499601"/>
              <a:gd name="connsiteY17" fmla="*/ 5948382 h 6250474"/>
              <a:gd name="connsiteX18" fmla="*/ 94741 w 11499601"/>
              <a:gd name="connsiteY18" fmla="*/ 5957415 h 6250474"/>
              <a:gd name="connsiteX19" fmla="*/ 37859 w 11499601"/>
              <a:gd name="connsiteY19" fmla="*/ 5876060 h 6250474"/>
              <a:gd name="connsiteX20" fmla="*/ 28975 w 11499601"/>
              <a:gd name="connsiteY20" fmla="*/ 2606888 h 6250474"/>
              <a:gd name="connsiteX21" fmla="*/ 33539 w 11499601"/>
              <a:gd name="connsiteY21" fmla="*/ 59860 h 6250474"/>
              <a:gd name="connsiteX22" fmla="*/ 39830 w 11499601"/>
              <a:gd name="connsiteY22" fmla="*/ 42028 h 6250474"/>
              <a:gd name="connsiteX23" fmla="*/ 88659 w 11499601"/>
              <a:gd name="connsiteY23" fmla="*/ 37282 h 6250474"/>
              <a:gd name="connsiteX24" fmla="*/ 301554 w 11499601"/>
              <a:gd name="connsiteY24" fmla="*/ 37282 h 6250474"/>
              <a:gd name="connsiteX25" fmla="*/ 416464 w 11499601"/>
              <a:gd name="connsiteY25" fmla="*/ 30725 h 6250474"/>
              <a:gd name="connsiteX26" fmla="*/ 907723 w 11499601"/>
              <a:gd name="connsiteY26" fmla="*/ 24269 h 6250474"/>
              <a:gd name="connsiteX27" fmla="*/ 3989089 w 11499601"/>
              <a:gd name="connsiteY27" fmla="*/ 29653 h 6250474"/>
              <a:gd name="connsiteX28" fmla="*/ 9680053 w 11499601"/>
              <a:gd name="connsiteY28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16786 w 11499601"/>
              <a:gd name="connsiteY15" fmla="*/ 5901423 h 6250474"/>
              <a:gd name="connsiteX16" fmla="*/ 1552841 w 11499601"/>
              <a:gd name="connsiteY16" fmla="*/ 5965889 h 6250474"/>
              <a:gd name="connsiteX17" fmla="*/ 671167 w 11499601"/>
              <a:gd name="connsiteY17" fmla="*/ 5948382 h 6250474"/>
              <a:gd name="connsiteX18" fmla="*/ 94741 w 11499601"/>
              <a:gd name="connsiteY18" fmla="*/ 5957415 h 6250474"/>
              <a:gd name="connsiteX19" fmla="*/ 37859 w 11499601"/>
              <a:gd name="connsiteY19" fmla="*/ 5876060 h 6250474"/>
              <a:gd name="connsiteX20" fmla="*/ 28975 w 11499601"/>
              <a:gd name="connsiteY20" fmla="*/ 2606888 h 6250474"/>
              <a:gd name="connsiteX21" fmla="*/ 33539 w 11499601"/>
              <a:gd name="connsiteY21" fmla="*/ 59860 h 6250474"/>
              <a:gd name="connsiteX22" fmla="*/ 39830 w 11499601"/>
              <a:gd name="connsiteY22" fmla="*/ 42028 h 6250474"/>
              <a:gd name="connsiteX23" fmla="*/ 88659 w 11499601"/>
              <a:gd name="connsiteY23" fmla="*/ 37282 h 6250474"/>
              <a:gd name="connsiteX24" fmla="*/ 301554 w 11499601"/>
              <a:gd name="connsiteY24" fmla="*/ 37282 h 6250474"/>
              <a:gd name="connsiteX25" fmla="*/ 416464 w 11499601"/>
              <a:gd name="connsiteY25" fmla="*/ 30725 h 6250474"/>
              <a:gd name="connsiteX26" fmla="*/ 907723 w 11499601"/>
              <a:gd name="connsiteY26" fmla="*/ 24269 h 6250474"/>
              <a:gd name="connsiteX27" fmla="*/ 3989089 w 11499601"/>
              <a:gd name="connsiteY27" fmla="*/ 29653 h 6250474"/>
              <a:gd name="connsiteX28" fmla="*/ 9680053 w 11499601"/>
              <a:gd name="connsiteY28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1552841 w 11499601"/>
              <a:gd name="connsiteY16" fmla="*/ 5965889 h 6250474"/>
              <a:gd name="connsiteX17" fmla="*/ 671167 w 11499601"/>
              <a:gd name="connsiteY17" fmla="*/ 5948382 h 6250474"/>
              <a:gd name="connsiteX18" fmla="*/ 94741 w 11499601"/>
              <a:gd name="connsiteY18" fmla="*/ 5957415 h 6250474"/>
              <a:gd name="connsiteX19" fmla="*/ 37859 w 11499601"/>
              <a:gd name="connsiteY19" fmla="*/ 5876060 h 6250474"/>
              <a:gd name="connsiteX20" fmla="*/ 28975 w 11499601"/>
              <a:gd name="connsiteY20" fmla="*/ 2606888 h 6250474"/>
              <a:gd name="connsiteX21" fmla="*/ 33539 w 11499601"/>
              <a:gd name="connsiteY21" fmla="*/ 59860 h 6250474"/>
              <a:gd name="connsiteX22" fmla="*/ 39830 w 11499601"/>
              <a:gd name="connsiteY22" fmla="*/ 42028 h 6250474"/>
              <a:gd name="connsiteX23" fmla="*/ 88659 w 11499601"/>
              <a:gd name="connsiteY23" fmla="*/ 37282 h 6250474"/>
              <a:gd name="connsiteX24" fmla="*/ 301554 w 11499601"/>
              <a:gd name="connsiteY24" fmla="*/ 37282 h 6250474"/>
              <a:gd name="connsiteX25" fmla="*/ 416464 w 11499601"/>
              <a:gd name="connsiteY25" fmla="*/ 30725 h 6250474"/>
              <a:gd name="connsiteX26" fmla="*/ 907723 w 11499601"/>
              <a:gd name="connsiteY26" fmla="*/ 24269 h 6250474"/>
              <a:gd name="connsiteX27" fmla="*/ 3989089 w 11499601"/>
              <a:gd name="connsiteY27" fmla="*/ 29653 h 6250474"/>
              <a:gd name="connsiteX28" fmla="*/ 9680053 w 11499601"/>
              <a:gd name="connsiteY28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71167 w 11499601"/>
              <a:gd name="connsiteY16" fmla="*/ 5948382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70715 w 11499601"/>
              <a:gd name="connsiteY13" fmla="*/ 6056161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70715 w 11499601"/>
              <a:gd name="connsiteY13" fmla="*/ 6056161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1499601" h="6250474">
                <a:moveTo>
                  <a:pt x="9680053" y="0"/>
                </a:moveTo>
                <a:lnTo>
                  <a:pt x="11263634" y="10894"/>
                </a:lnTo>
                <a:cubicBezTo>
                  <a:pt x="11382518" y="17609"/>
                  <a:pt x="11468807" y="-29564"/>
                  <a:pt x="11499601" y="84193"/>
                </a:cubicBezTo>
                <a:lnTo>
                  <a:pt x="11496115" y="333210"/>
                </a:lnTo>
                <a:cubicBezTo>
                  <a:pt x="11496285" y="489431"/>
                  <a:pt x="11496456" y="645651"/>
                  <a:pt x="11496626" y="801872"/>
                </a:cubicBezTo>
                <a:cubicBezTo>
                  <a:pt x="11485119" y="918570"/>
                  <a:pt x="11483798" y="1773917"/>
                  <a:pt x="11482477" y="1834579"/>
                </a:cubicBezTo>
                <a:cubicBezTo>
                  <a:pt x="11462397" y="2645173"/>
                  <a:pt x="11489491" y="2970847"/>
                  <a:pt x="11478714" y="3520214"/>
                </a:cubicBezTo>
                <a:cubicBezTo>
                  <a:pt x="11462615" y="5654060"/>
                  <a:pt x="11560172" y="6010354"/>
                  <a:pt x="11419375" y="5982433"/>
                </a:cubicBezTo>
                <a:cubicBezTo>
                  <a:pt x="9251879" y="6044921"/>
                  <a:pt x="7569480" y="6004728"/>
                  <a:pt x="5959453" y="5973386"/>
                </a:cubicBezTo>
                <a:lnTo>
                  <a:pt x="4858766" y="5999562"/>
                </a:lnTo>
                <a:lnTo>
                  <a:pt x="3239306" y="5972741"/>
                </a:lnTo>
                <a:lnTo>
                  <a:pt x="3217554" y="6005912"/>
                </a:lnTo>
                <a:cubicBezTo>
                  <a:pt x="3195952" y="6047442"/>
                  <a:pt x="3201415" y="6144511"/>
                  <a:pt x="3219866" y="6250474"/>
                </a:cubicBezTo>
                <a:cubicBezTo>
                  <a:pt x="3113618" y="6201492"/>
                  <a:pt x="2980145" y="6145854"/>
                  <a:pt x="2870715" y="6056161"/>
                </a:cubicBezTo>
                <a:lnTo>
                  <a:pt x="2785655" y="5972741"/>
                </a:lnTo>
                <a:lnTo>
                  <a:pt x="2301504" y="5967647"/>
                </a:lnTo>
                <a:lnTo>
                  <a:pt x="666073" y="5958571"/>
                </a:lnTo>
                <a:cubicBezTo>
                  <a:pt x="416338" y="5959078"/>
                  <a:pt x="199443" y="5971167"/>
                  <a:pt x="94741" y="5957415"/>
                </a:cubicBezTo>
                <a:cubicBezTo>
                  <a:pt x="-9961" y="5943663"/>
                  <a:pt x="43390" y="5957506"/>
                  <a:pt x="37859" y="5876060"/>
                </a:cubicBezTo>
                <a:cubicBezTo>
                  <a:pt x="13485" y="5737802"/>
                  <a:pt x="42281" y="4414258"/>
                  <a:pt x="28975" y="2606888"/>
                </a:cubicBezTo>
                <a:cubicBezTo>
                  <a:pt x="-19249" y="1512253"/>
                  <a:pt x="110" y="488851"/>
                  <a:pt x="33539" y="59860"/>
                </a:cubicBezTo>
                <a:cubicBezTo>
                  <a:pt x="34137" y="52184"/>
                  <a:pt x="36271" y="46366"/>
                  <a:pt x="39830" y="42028"/>
                </a:cubicBezTo>
                <a:lnTo>
                  <a:pt x="88659" y="37282"/>
                </a:lnTo>
                <a:lnTo>
                  <a:pt x="301554" y="37282"/>
                </a:lnTo>
                <a:lnTo>
                  <a:pt x="416464" y="30725"/>
                </a:lnTo>
                <a:lnTo>
                  <a:pt x="907723" y="24269"/>
                </a:lnTo>
                <a:lnTo>
                  <a:pt x="3989089" y="29653"/>
                </a:lnTo>
                <a:lnTo>
                  <a:pt x="9680053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280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C489E99-8A12-4C4F-92F9-95B01D8147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1449" y="1116419"/>
            <a:ext cx="20666150" cy="28282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11B211-A6C3-4384-AA0B-7A8561A53C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41452" y="4178596"/>
            <a:ext cx="20666148" cy="76554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007E98-5ED3-41C2-BC39-EA8FB826AB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35668" y="12712701"/>
            <a:ext cx="5209952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1"/>
                </a:solidFill>
              </a:defRPr>
            </a:lvl1pPr>
          </a:lstStyle>
          <a:p>
            <a:fld id="{C1691109-F4F8-4597-962C-A4F4B7960636}" type="datetimeFigureOut">
              <a:rPr lang="en-US" smtClean="0"/>
              <a:t>12/17/22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493049-EC55-4ABD-8F77-F5A84AE384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512307" y="12712701"/>
            <a:ext cx="6888218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 b="1" cap="all" spc="2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1B6DF-CCDC-4ED0-A4B2-1512B668F4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2400526" y="12712701"/>
            <a:ext cx="1047804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 b="1">
                <a:solidFill>
                  <a:schemeClr val="tx1"/>
                </a:solidFill>
              </a:defRPr>
            </a:lvl1pPr>
          </a:lstStyle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42D2C6CA-56BB-4A08-A1E2-342F83955EDB}"/>
              </a:ext>
            </a:extLst>
          </p:cNvPr>
          <p:cNvSpPr/>
          <p:nvPr/>
        </p:nvSpPr>
        <p:spPr>
          <a:xfrm>
            <a:off x="806569" y="778922"/>
            <a:ext cx="22999202" cy="12407804"/>
          </a:xfrm>
          <a:custGeom>
            <a:avLst/>
            <a:gdLst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21779 w 11499601"/>
              <a:gd name="connsiteY9" fmla="*/ 5958809 h 6250474"/>
              <a:gd name="connsiteX10" fmla="*/ 5021779 w 11499601"/>
              <a:gd name="connsiteY10" fmla="*/ 5972741 h 6250474"/>
              <a:gd name="connsiteX11" fmla="*/ 3239306 w 11499601"/>
              <a:gd name="connsiteY11" fmla="*/ 5972741 h 6250474"/>
              <a:gd name="connsiteX12" fmla="*/ 3217554 w 11499601"/>
              <a:gd name="connsiteY12" fmla="*/ 6005912 h 6250474"/>
              <a:gd name="connsiteX13" fmla="*/ 3219866 w 11499601"/>
              <a:gd name="connsiteY13" fmla="*/ 6250474 h 6250474"/>
              <a:gd name="connsiteX14" fmla="*/ 2855432 w 11499601"/>
              <a:gd name="connsiteY14" fmla="*/ 6045972 h 6250474"/>
              <a:gd name="connsiteX15" fmla="*/ 2785655 w 11499601"/>
              <a:gd name="connsiteY15" fmla="*/ 5972741 h 6250474"/>
              <a:gd name="connsiteX16" fmla="*/ 2321880 w 11499601"/>
              <a:gd name="connsiteY16" fmla="*/ 5972741 h 6250474"/>
              <a:gd name="connsiteX17" fmla="*/ 2321880 w 11499601"/>
              <a:gd name="connsiteY17" fmla="*/ 5943328 h 6250474"/>
              <a:gd name="connsiteX18" fmla="*/ 2161451 w 11499601"/>
              <a:gd name="connsiteY18" fmla="*/ 5941720 h 6250474"/>
              <a:gd name="connsiteX19" fmla="*/ 1884575 w 11499601"/>
              <a:gd name="connsiteY19" fmla="*/ 5937508 h 6250474"/>
              <a:gd name="connsiteX20" fmla="*/ 1731597 w 11499601"/>
              <a:gd name="connsiteY20" fmla="*/ 5934968 h 6250474"/>
              <a:gd name="connsiteX21" fmla="*/ 1588500 w 11499601"/>
              <a:gd name="connsiteY21" fmla="*/ 5940418 h 6250474"/>
              <a:gd name="connsiteX22" fmla="*/ 671167 w 11499601"/>
              <a:gd name="connsiteY22" fmla="*/ 5948382 h 6250474"/>
              <a:gd name="connsiteX23" fmla="*/ 94741 w 11499601"/>
              <a:gd name="connsiteY23" fmla="*/ 5957415 h 6250474"/>
              <a:gd name="connsiteX24" fmla="*/ 37859 w 11499601"/>
              <a:gd name="connsiteY24" fmla="*/ 5876060 h 6250474"/>
              <a:gd name="connsiteX25" fmla="*/ 28975 w 11499601"/>
              <a:gd name="connsiteY25" fmla="*/ 2606888 h 6250474"/>
              <a:gd name="connsiteX26" fmla="*/ 33539 w 11499601"/>
              <a:gd name="connsiteY26" fmla="*/ 59860 h 6250474"/>
              <a:gd name="connsiteX27" fmla="*/ 39830 w 11499601"/>
              <a:gd name="connsiteY27" fmla="*/ 42028 h 6250474"/>
              <a:gd name="connsiteX28" fmla="*/ 88659 w 11499601"/>
              <a:gd name="connsiteY28" fmla="*/ 37282 h 6250474"/>
              <a:gd name="connsiteX29" fmla="*/ 301554 w 11499601"/>
              <a:gd name="connsiteY29" fmla="*/ 37282 h 6250474"/>
              <a:gd name="connsiteX30" fmla="*/ 416464 w 11499601"/>
              <a:gd name="connsiteY30" fmla="*/ 30725 h 6250474"/>
              <a:gd name="connsiteX31" fmla="*/ 907723 w 11499601"/>
              <a:gd name="connsiteY31" fmla="*/ 24269 h 6250474"/>
              <a:gd name="connsiteX32" fmla="*/ 3989089 w 11499601"/>
              <a:gd name="connsiteY32" fmla="*/ 29653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21779 w 11499601"/>
              <a:gd name="connsiteY9" fmla="*/ 5958809 h 6250474"/>
              <a:gd name="connsiteX10" fmla="*/ 5021779 w 11499601"/>
              <a:gd name="connsiteY10" fmla="*/ 5972741 h 6250474"/>
              <a:gd name="connsiteX11" fmla="*/ 3239306 w 11499601"/>
              <a:gd name="connsiteY11" fmla="*/ 5972741 h 6250474"/>
              <a:gd name="connsiteX12" fmla="*/ 3217554 w 11499601"/>
              <a:gd name="connsiteY12" fmla="*/ 6005912 h 6250474"/>
              <a:gd name="connsiteX13" fmla="*/ 3219866 w 11499601"/>
              <a:gd name="connsiteY13" fmla="*/ 6250474 h 6250474"/>
              <a:gd name="connsiteX14" fmla="*/ 2855432 w 11499601"/>
              <a:gd name="connsiteY14" fmla="*/ 6045972 h 6250474"/>
              <a:gd name="connsiteX15" fmla="*/ 2785655 w 11499601"/>
              <a:gd name="connsiteY15" fmla="*/ 5972741 h 6250474"/>
              <a:gd name="connsiteX16" fmla="*/ 2321880 w 11499601"/>
              <a:gd name="connsiteY16" fmla="*/ 5972741 h 6250474"/>
              <a:gd name="connsiteX17" fmla="*/ 2161451 w 11499601"/>
              <a:gd name="connsiteY17" fmla="*/ 5941720 h 6250474"/>
              <a:gd name="connsiteX18" fmla="*/ 1884575 w 11499601"/>
              <a:gd name="connsiteY18" fmla="*/ 5937508 h 6250474"/>
              <a:gd name="connsiteX19" fmla="*/ 1731597 w 11499601"/>
              <a:gd name="connsiteY19" fmla="*/ 5934968 h 6250474"/>
              <a:gd name="connsiteX20" fmla="*/ 1588500 w 11499601"/>
              <a:gd name="connsiteY20" fmla="*/ 5940418 h 6250474"/>
              <a:gd name="connsiteX21" fmla="*/ 671167 w 11499601"/>
              <a:gd name="connsiteY21" fmla="*/ 5948382 h 6250474"/>
              <a:gd name="connsiteX22" fmla="*/ 94741 w 11499601"/>
              <a:gd name="connsiteY22" fmla="*/ 5957415 h 6250474"/>
              <a:gd name="connsiteX23" fmla="*/ 37859 w 11499601"/>
              <a:gd name="connsiteY23" fmla="*/ 5876060 h 6250474"/>
              <a:gd name="connsiteX24" fmla="*/ 28975 w 11499601"/>
              <a:gd name="connsiteY24" fmla="*/ 2606888 h 6250474"/>
              <a:gd name="connsiteX25" fmla="*/ 33539 w 11499601"/>
              <a:gd name="connsiteY25" fmla="*/ 59860 h 6250474"/>
              <a:gd name="connsiteX26" fmla="*/ 39830 w 11499601"/>
              <a:gd name="connsiteY26" fmla="*/ 42028 h 6250474"/>
              <a:gd name="connsiteX27" fmla="*/ 88659 w 11499601"/>
              <a:gd name="connsiteY27" fmla="*/ 37282 h 6250474"/>
              <a:gd name="connsiteX28" fmla="*/ 301554 w 11499601"/>
              <a:gd name="connsiteY28" fmla="*/ 37282 h 6250474"/>
              <a:gd name="connsiteX29" fmla="*/ 416464 w 11499601"/>
              <a:gd name="connsiteY29" fmla="*/ 30725 h 6250474"/>
              <a:gd name="connsiteX30" fmla="*/ 907723 w 11499601"/>
              <a:gd name="connsiteY30" fmla="*/ 24269 h 6250474"/>
              <a:gd name="connsiteX31" fmla="*/ 3989089 w 11499601"/>
              <a:gd name="connsiteY31" fmla="*/ 29653 h 6250474"/>
              <a:gd name="connsiteX32" fmla="*/ 9680053 w 11499601"/>
              <a:gd name="connsiteY32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21779 w 11499601"/>
              <a:gd name="connsiteY9" fmla="*/ 5958809 h 6250474"/>
              <a:gd name="connsiteX10" fmla="*/ 5021779 w 11499601"/>
              <a:gd name="connsiteY10" fmla="*/ 5972741 h 6250474"/>
              <a:gd name="connsiteX11" fmla="*/ 3239306 w 11499601"/>
              <a:gd name="connsiteY11" fmla="*/ 5972741 h 6250474"/>
              <a:gd name="connsiteX12" fmla="*/ 3217554 w 11499601"/>
              <a:gd name="connsiteY12" fmla="*/ 6005912 h 6250474"/>
              <a:gd name="connsiteX13" fmla="*/ 3219866 w 11499601"/>
              <a:gd name="connsiteY13" fmla="*/ 6250474 h 6250474"/>
              <a:gd name="connsiteX14" fmla="*/ 2855432 w 11499601"/>
              <a:gd name="connsiteY14" fmla="*/ 6045972 h 6250474"/>
              <a:gd name="connsiteX15" fmla="*/ 2785655 w 11499601"/>
              <a:gd name="connsiteY15" fmla="*/ 5972741 h 6250474"/>
              <a:gd name="connsiteX16" fmla="*/ 2321880 w 11499601"/>
              <a:gd name="connsiteY16" fmla="*/ 5972741 h 6250474"/>
              <a:gd name="connsiteX17" fmla="*/ 1884575 w 11499601"/>
              <a:gd name="connsiteY17" fmla="*/ 5937508 h 6250474"/>
              <a:gd name="connsiteX18" fmla="*/ 1731597 w 11499601"/>
              <a:gd name="connsiteY18" fmla="*/ 5934968 h 6250474"/>
              <a:gd name="connsiteX19" fmla="*/ 1588500 w 11499601"/>
              <a:gd name="connsiteY19" fmla="*/ 5940418 h 6250474"/>
              <a:gd name="connsiteX20" fmla="*/ 671167 w 11499601"/>
              <a:gd name="connsiteY20" fmla="*/ 5948382 h 6250474"/>
              <a:gd name="connsiteX21" fmla="*/ 94741 w 11499601"/>
              <a:gd name="connsiteY21" fmla="*/ 5957415 h 6250474"/>
              <a:gd name="connsiteX22" fmla="*/ 37859 w 11499601"/>
              <a:gd name="connsiteY22" fmla="*/ 5876060 h 6250474"/>
              <a:gd name="connsiteX23" fmla="*/ 28975 w 11499601"/>
              <a:gd name="connsiteY23" fmla="*/ 2606888 h 6250474"/>
              <a:gd name="connsiteX24" fmla="*/ 33539 w 11499601"/>
              <a:gd name="connsiteY24" fmla="*/ 59860 h 6250474"/>
              <a:gd name="connsiteX25" fmla="*/ 39830 w 11499601"/>
              <a:gd name="connsiteY25" fmla="*/ 42028 h 6250474"/>
              <a:gd name="connsiteX26" fmla="*/ 88659 w 11499601"/>
              <a:gd name="connsiteY26" fmla="*/ 37282 h 6250474"/>
              <a:gd name="connsiteX27" fmla="*/ 301554 w 11499601"/>
              <a:gd name="connsiteY27" fmla="*/ 37282 h 6250474"/>
              <a:gd name="connsiteX28" fmla="*/ 416464 w 11499601"/>
              <a:gd name="connsiteY28" fmla="*/ 30725 h 6250474"/>
              <a:gd name="connsiteX29" fmla="*/ 907723 w 11499601"/>
              <a:gd name="connsiteY29" fmla="*/ 24269 h 6250474"/>
              <a:gd name="connsiteX30" fmla="*/ 3989089 w 11499601"/>
              <a:gd name="connsiteY30" fmla="*/ 29653 h 6250474"/>
              <a:gd name="connsiteX31" fmla="*/ 9680053 w 11499601"/>
              <a:gd name="connsiteY31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21779 w 11499601"/>
              <a:gd name="connsiteY9" fmla="*/ 5958809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11590 w 11499601"/>
              <a:gd name="connsiteY9" fmla="*/ 5989374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01402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731597 w 11499601"/>
              <a:gd name="connsiteY16" fmla="*/ 5934968 h 6250474"/>
              <a:gd name="connsiteX17" fmla="*/ 1588500 w 11499601"/>
              <a:gd name="connsiteY17" fmla="*/ 5940418 h 6250474"/>
              <a:gd name="connsiteX18" fmla="*/ 671167 w 11499601"/>
              <a:gd name="connsiteY18" fmla="*/ 5948382 h 6250474"/>
              <a:gd name="connsiteX19" fmla="*/ 94741 w 11499601"/>
              <a:gd name="connsiteY19" fmla="*/ 5957415 h 6250474"/>
              <a:gd name="connsiteX20" fmla="*/ 37859 w 11499601"/>
              <a:gd name="connsiteY20" fmla="*/ 5876060 h 6250474"/>
              <a:gd name="connsiteX21" fmla="*/ 28975 w 11499601"/>
              <a:gd name="connsiteY21" fmla="*/ 2606888 h 6250474"/>
              <a:gd name="connsiteX22" fmla="*/ 33539 w 11499601"/>
              <a:gd name="connsiteY22" fmla="*/ 59860 h 6250474"/>
              <a:gd name="connsiteX23" fmla="*/ 39830 w 11499601"/>
              <a:gd name="connsiteY23" fmla="*/ 42028 h 6250474"/>
              <a:gd name="connsiteX24" fmla="*/ 88659 w 11499601"/>
              <a:gd name="connsiteY24" fmla="*/ 37282 h 6250474"/>
              <a:gd name="connsiteX25" fmla="*/ 301554 w 11499601"/>
              <a:gd name="connsiteY25" fmla="*/ 37282 h 6250474"/>
              <a:gd name="connsiteX26" fmla="*/ 416464 w 11499601"/>
              <a:gd name="connsiteY26" fmla="*/ 30725 h 6250474"/>
              <a:gd name="connsiteX27" fmla="*/ 907723 w 11499601"/>
              <a:gd name="connsiteY27" fmla="*/ 24269 h 6250474"/>
              <a:gd name="connsiteX28" fmla="*/ 3989089 w 11499601"/>
              <a:gd name="connsiteY28" fmla="*/ 29653 h 6250474"/>
              <a:gd name="connsiteX29" fmla="*/ 9680053 w 11499601"/>
              <a:gd name="connsiteY29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588500 w 11499601"/>
              <a:gd name="connsiteY16" fmla="*/ 5940418 h 6250474"/>
              <a:gd name="connsiteX17" fmla="*/ 671167 w 11499601"/>
              <a:gd name="connsiteY17" fmla="*/ 5948382 h 6250474"/>
              <a:gd name="connsiteX18" fmla="*/ 94741 w 11499601"/>
              <a:gd name="connsiteY18" fmla="*/ 5957415 h 6250474"/>
              <a:gd name="connsiteX19" fmla="*/ 37859 w 11499601"/>
              <a:gd name="connsiteY19" fmla="*/ 5876060 h 6250474"/>
              <a:gd name="connsiteX20" fmla="*/ 28975 w 11499601"/>
              <a:gd name="connsiteY20" fmla="*/ 2606888 h 6250474"/>
              <a:gd name="connsiteX21" fmla="*/ 33539 w 11499601"/>
              <a:gd name="connsiteY21" fmla="*/ 59860 h 6250474"/>
              <a:gd name="connsiteX22" fmla="*/ 39830 w 11499601"/>
              <a:gd name="connsiteY22" fmla="*/ 42028 h 6250474"/>
              <a:gd name="connsiteX23" fmla="*/ 88659 w 11499601"/>
              <a:gd name="connsiteY23" fmla="*/ 37282 h 6250474"/>
              <a:gd name="connsiteX24" fmla="*/ 301554 w 11499601"/>
              <a:gd name="connsiteY24" fmla="*/ 37282 h 6250474"/>
              <a:gd name="connsiteX25" fmla="*/ 416464 w 11499601"/>
              <a:gd name="connsiteY25" fmla="*/ 30725 h 6250474"/>
              <a:gd name="connsiteX26" fmla="*/ 907723 w 11499601"/>
              <a:gd name="connsiteY26" fmla="*/ 24269 h 6250474"/>
              <a:gd name="connsiteX27" fmla="*/ 3989089 w 11499601"/>
              <a:gd name="connsiteY27" fmla="*/ 29653 h 6250474"/>
              <a:gd name="connsiteX28" fmla="*/ 9680053 w 11499601"/>
              <a:gd name="connsiteY28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552841 w 11499601"/>
              <a:gd name="connsiteY16" fmla="*/ 5965889 h 6250474"/>
              <a:gd name="connsiteX17" fmla="*/ 671167 w 11499601"/>
              <a:gd name="connsiteY17" fmla="*/ 5948382 h 6250474"/>
              <a:gd name="connsiteX18" fmla="*/ 94741 w 11499601"/>
              <a:gd name="connsiteY18" fmla="*/ 5957415 h 6250474"/>
              <a:gd name="connsiteX19" fmla="*/ 37859 w 11499601"/>
              <a:gd name="connsiteY19" fmla="*/ 5876060 h 6250474"/>
              <a:gd name="connsiteX20" fmla="*/ 28975 w 11499601"/>
              <a:gd name="connsiteY20" fmla="*/ 2606888 h 6250474"/>
              <a:gd name="connsiteX21" fmla="*/ 33539 w 11499601"/>
              <a:gd name="connsiteY21" fmla="*/ 59860 h 6250474"/>
              <a:gd name="connsiteX22" fmla="*/ 39830 w 11499601"/>
              <a:gd name="connsiteY22" fmla="*/ 42028 h 6250474"/>
              <a:gd name="connsiteX23" fmla="*/ 88659 w 11499601"/>
              <a:gd name="connsiteY23" fmla="*/ 37282 h 6250474"/>
              <a:gd name="connsiteX24" fmla="*/ 301554 w 11499601"/>
              <a:gd name="connsiteY24" fmla="*/ 37282 h 6250474"/>
              <a:gd name="connsiteX25" fmla="*/ 416464 w 11499601"/>
              <a:gd name="connsiteY25" fmla="*/ 30725 h 6250474"/>
              <a:gd name="connsiteX26" fmla="*/ 907723 w 11499601"/>
              <a:gd name="connsiteY26" fmla="*/ 24269 h 6250474"/>
              <a:gd name="connsiteX27" fmla="*/ 3989089 w 11499601"/>
              <a:gd name="connsiteY27" fmla="*/ 29653 h 6250474"/>
              <a:gd name="connsiteX28" fmla="*/ 9680053 w 11499601"/>
              <a:gd name="connsiteY28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16786 w 11499601"/>
              <a:gd name="connsiteY15" fmla="*/ 5901423 h 6250474"/>
              <a:gd name="connsiteX16" fmla="*/ 1552841 w 11499601"/>
              <a:gd name="connsiteY16" fmla="*/ 5965889 h 6250474"/>
              <a:gd name="connsiteX17" fmla="*/ 671167 w 11499601"/>
              <a:gd name="connsiteY17" fmla="*/ 5948382 h 6250474"/>
              <a:gd name="connsiteX18" fmla="*/ 94741 w 11499601"/>
              <a:gd name="connsiteY18" fmla="*/ 5957415 h 6250474"/>
              <a:gd name="connsiteX19" fmla="*/ 37859 w 11499601"/>
              <a:gd name="connsiteY19" fmla="*/ 5876060 h 6250474"/>
              <a:gd name="connsiteX20" fmla="*/ 28975 w 11499601"/>
              <a:gd name="connsiteY20" fmla="*/ 2606888 h 6250474"/>
              <a:gd name="connsiteX21" fmla="*/ 33539 w 11499601"/>
              <a:gd name="connsiteY21" fmla="*/ 59860 h 6250474"/>
              <a:gd name="connsiteX22" fmla="*/ 39830 w 11499601"/>
              <a:gd name="connsiteY22" fmla="*/ 42028 h 6250474"/>
              <a:gd name="connsiteX23" fmla="*/ 88659 w 11499601"/>
              <a:gd name="connsiteY23" fmla="*/ 37282 h 6250474"/>
              <a:gd name="connsiteX24" fmla="*/ 301554 w 11499601"/>
              <a:gd name="connsiteY24" fmla="*/ 37282 h 6250474"/>
              <a:gd name="connsiteX25" fmla="*/ 416464 w 11499601"/>
              <a:gd name="connsiteY25" fmla="*/ 30725 h 6250474"/>
              <a:gd name="connsiteX26" fmla="*/ 907723 w 11499601"/>
              <a:gd name="connsiteY26" fmla="*/ 24269 h 6250474"/>
              <a:gd name="connsiteX27" fmla="*/ 3989089 w 11499601"/>
              <a:gd name="connsiteY27" fmla="*/ 29653 h 6250474"/>
              <a:gd name="connsiteX28" fmla="*/ 9680053 w 11499601"/>
              <a:gd name="connsiteY28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1552841 w 11499601"/>
              <a:gd name="connsiteY16" fmla="*/ 5965889 h 6250474"/>
              <a:gd name="connsiteX17" fmla="*/ 671167 w 11499601"/>
              <a:gd name="connsiteY17" fmla="*/ 5948382 h 6250474"/>
              <a:gd name="connsiteX18" fmla="*/ 94741 w 11499601"/>
              <a:gd name="connsiteY18" fmla="*/ 5957415 h 6250474"/>
              <a:gd name="connsiteX19" fmla="*/ 37859 w 11499601"/>
              <a:gd name="connsiteY19" fmla="*/ 5876060 h 6250474"/>
              <a:gd name="connsiteX20" fmla="*/ 28975 w 11499601"/>
              <a:gd name="connsiteY20" fmla="*/ 2606888 h 6250474"/>
              <a:gd name="connsiteX21" fmla="*/ 33539 w 11499601"/>
              <a:gd name="connsiteY21" fmla="*/ 59860 h 6250474"/>
              <a:gd name="connsiteX22" fmla="*/ 39830 w 11499601"/>
              <a:gd name="connsiteY22" fmla="*/ 42028 h 6250474"/>
              <a:gd name="connsiteX23" fmla="*/ 88659 w 11499601"/>
              <a:gd name="connsiteY23" fmla="*/ 37282 h 6250474"/>
              <a:gd name="connsiteX24" fmla="*/ 301554 w 11499601"/>
              <a:gd name="connsiteY24" fmla="*/ 37282 h 6250474"/>
              <a:gd name="connsiteX25" fmla="*/ 416464 w 11499601"/>
              <a:gd name="connsiteY25" fmla="*/ 30725 h 6250474"/>
              <a:gd name="connsiteX26" fmla="*/ 907723 w 11499601"/>
              <a:gd name="connsiteY26" fmla="*/ 24269 h 6250474"/>
              <a:gd name="connsiteX27" fmla="*/ 3989089 w 11499601"/>
              <a:gd name="connsiteY27" fmla="*/ 29653 h 6250474"/>
              <a:gd name="connsiteX28" fmla="*/ 9680053 w 11499601"/>
              <a:gd name="connsiteY28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71167 w 11499601"/>
              <a:gd name="connsiteY16" fmla="*/ 5948382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70715 w 11499601"/>
              <a:gd name="connsiteY13" fmla="*/ 6056161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70715 w 11499601"/>
              <a:gd name="connsiteY13" fmla="*/ 6056161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5500 h 6255974"/>
              <a:gd name="connsiteX1" fmla="*/ 11263634 w 11499601"/>
              <a:gd name="connsiteY1" fmla="*/ 16394 h 6255974"/>
              <a:gd name="connsiteX2" fmla="*/ 11499601 w 11499601"/>
              <a:gd name="connsiteY2" fmla="*/ 64794 h 6255974"/>
              <a:gd name="connsiteX3" fmla="*/ 11496115 w 11499601"/>
              <a:gd name="connsiteY3" fmla="*/ 338710 h 6255974"/>
              <a:gd name="connsiteX4" fmla="*/ 11496626 w 11499601"/>
              <a:gd name="connsiteY4" fmla="*/ 807372 h 6255974"/>
              <a:gd name="connsiteX5" fmla="*/ 11482477 w 11499601"/>
              <a:gd name="connsiteY5" fmla="*/ 1840079 h 6255974"/>
              <a:gd name="connsiteX6" fmla="*/ 11478714 w 11499601"/>
              <a:gd name="connsiteY6" fmla="*/ 3525714 h 6255974"/>
              <a:gd name="connsiteX7" fmla="*/ 11419375 w 11499601"/>
              <a:gd name="connsiteY7" fmla="*/ 5987933 h 6255974"/>
              <a:gd name="connsiteX8" fmla="*/ 5959453 w 11499601"/>
              <a:gd name="connsiteY8" fmla="*/ 5978886 h 6255974"/>
              <a:gd name="connsiteX9" fmla="*/ 4858766 w 11499601"/>
              <a:gd name="connsiteY9" fmla="*/ 6005062 h 6255974"/>
              <a:gd name="connsiteX10" fmla="*/ 3239306 w 11499601"/>
              <a:gd name="connsiteY10" fmla="*/ 5978241 h 6255974"/>
              <a:gd name="connsiteX11" fmla="*/ 3217554 w 11499601"/>
              <a:gd name="connsiteY11" fmla="*/ 6011412 h 6255974"/>
              <a:gd name="connsiteX12" fmla="*/ 3219866 w 11499601"/>
              <a:gd name="connsiteY12" fmla="*/ 6255974 h 6255974"/>
              <a:gd name="connsiteX13" fmla="*/ 2870715 w 11499601"/>
              <a:gd name="connsiteY13" fmla="*/ 6061661 h 6255974"/>
              <a:gd name="connsiteX14" fmla="*/ 2785655 w 11499601"/>
              <a:gd name="connsiteY14" fmla="*/ 5978241 h 6255974"/>
              <a:gd name="connsiteX15" fmla="*/ 2301504 w 11499601"/>
              <a:gd name="connsiteY15" fmla="*/ 5973147 h 6255974"/>
              <a:gd name="connsiteX16" fmla="*/ 666073 w 11499601"/>
              <a:gd name="connsiteY16" fmla="*/ 5964071 h 6255974"/>
              <a:gd name="connsiteX17" fmla="*/ 94741 w 11499601"/>
              <a:gd name="connsiteY17" fmla="*/ 5962915 h 6255974"/>
              <a:gd name="connsiteX18" fmla="*/ 37859 w 11499601"/>
              <a:gd name="connsiteY18" fmla="*/ 5881560 h 6255974"/>
              <a:gd name="connsiteX19" fmla="*/ 28975 w 11499601"/>
              <a:gd name="connsiteY19" fmla="*/ 2612388 h 6255974"/>
              <a:gd name="connsiteX20" fmla="*/ 33539 w 11499601"/>
              <a:gd name="connsiteY20" fmla="*/ 65360 h 6255974"/>
              <a:gd name="connsiteX21" fmla="*/ 39830 w 11499601"/>
              <a:gd name="connsiteY21" fmla="*/ 47528 h 6255974"/>
              <a:gd name="connsiteX22" fmla="*/ 88659 w 11499601"/>
              <a:gd name="connsiteY22" fmla="*/ 42782 h 6255974"/>
              <a:gd name="connsiteX23" fmla="*/ 301554 w 11499601"/>
              <a:gd name="connsiteY23" fmla="*/ 42782 h 6255974"/>
              <a:gd name="connsiteX24" fmla="*/ 416464 w 11499601"/>
              <a:gd name="connsiteY24" fmla="*/ 36225 h 6255974"/>
              <a:gd name="connsiteX25" fmla="*/ 907723 w 11499601"/>
              <a:gd name="connsiteY25" fmla="*/ 29769 h 6255974"/>
              <a:gd name="connsiteX26" fmla="*/ 3989089 w 11499601"/>
              <a:gd name="connsiteY26" fmla="*/ 35153 h 6255974"/>
              <a:gd name="connsiteX27" fmla="*/ 9680053 w 11499601"/>
              <a:gd name="connsiteY27" fmla="*/ 5500 h 62559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59294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70715 w 11499601"/>
              <a:gd name="connsiteY13" fmla="*/ 6056161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39374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70715 w 11499601"/>
              <a:gd name="connsiteY13" fmla="*/ 6056161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39374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70715 w 11499601"/>
              <a:gd name="connsiteY13" fmla="*/ 6056161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39374 h 6250474"/>
              <a:gd name="connsiteX3" fmla="*/ 11491172 w 11499601"/>
              <a:gd name="connsiteY3" fmla="*/ 31329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70715 w 11499601"/>
              <a:gd name="connsiteY13" fmla="*/ 6056161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1499601" h="6250474">
                <a:moveTo>
                  <a:pt x="9680053" y="0"/>
                </a:moveTo>
                <a:lnTo>
                  <a:pt x="11263634" y="10894"/>
                </a:lnTo>
                <a:cubicBezTo>
                  <a:pt x="11382518" y="17609"/>
                  <a:pt x="11483635" y="5293"/>
                  <a:pt x="11499601" y="39374"/>
                </a:cubicBezTo>
                <a:lnTo>
                  <a:pt x="11491172" y="313290"/>
                </a:lnTo>
                <a:cubicBezTo>
                  <a:pt x="11491342" y="469511"/>
                  <a:pt x="11496456" y="645651"/>
                  <a:pt x="11496626" y="801872"/>
                </a:cubicBezTo>
                <a:cubicBezTo>
                  <a:pt x="11485119" y="918570"/>
                  <a:pt x="11483798" y="1773917"/>
                  <a:pt x="11482477" y="1834579"/>
                </a:cubicBezTo>
                <a:cubicBezTo>
                  <a:pt x="11462397" y="2645173"/>
                  <a:pt x="11489491" y="2970847"/>
                  <a:pt x="11478714" y="3520214"/>
                </a:cubicBezTo>
                <a:cubicBezTo>
                  <a:pt x="11462615" y="5654060"/>
                  <a:pt x="11560172" y="6010354"/>
                  <a:pt x="11419375" y="5982433"/>
                </a:cubicBezTo>
                <a:cubicBezTo>
                  <a:pt x="9251879" y="6044921"/>
                  <a:pt x="7569480" y="6004728"/>
                  <a:pt x="5959453" y="5973386"/>
                </a:cubicBezTo>
                <a:lnTo>
                  <a:pt x="4858766" y="5999562"/>
                </a:lnTo>
                <a:lnTo>
                  <a:pt x="3239306" y="5972741"/>
                </a:lnTo>
                <a:lnTo>
                  <a:pt x="3217554" y="6005912"/>
                </a:lnTo>
                <a:cubicBezTo>
                  <a:pt x="3195952" y="6047442"/>
                  <a:pt x="3201415" y="6144511"/>
                  <a:pt x="3219866" y="6250474"/>
                </a:cubicBezTo>
                <a:cubicBezTo>
                  <a:pt x="3113618" y="6201492"/>
                  <a:pt x="2980145" y="6145854"/>
                  <a:pt x="2870715" y="6056161"/>
                </a:cubicBezTo>
                <a:lnTo>
                  <a:pt x="2785655" y="5972741"/>
                </a:lnTo>
                <a:lnTo>
                  <a:pt x="2301504" y="5967647"/>
                </a:lnTo>
                <a:lnTo>
                  <a:pt x="666073" y="5958571"/>
                </a:lnTo>
                <a:cubicBezTo>
                  <a:pt x="416338" y="5959078"/>
                  <a:pt x="199443" y="5971167"/>
                  <a:pt x="94741" y="5957415"/>
                </a:cubicBezTo>
                <a:cubicBezTo>
                  <a:pt x="-9961" y="5943663"/>
                  <a:pt x="43390" y="5957506"/>
                  <a:pt x="37859" y="5876060"/>
                </a:cubicBezTo>
                <a:cubicBezTo>
                  <a:pt x="13485" y="5737802"/>
                  <a:pt x="42281" y="4414258"/>
                  <a:pt x="28975" y="2606888"/>
                </a:cubicBezTo>
                <a:cubicBezTo>
                  <a:pt x="-19249" y="1512253"/>
                  <a:pt x="110" y="488851"/>
                  <a:pt x="33539" y="59860"/>
                </a:cubicBezTo>
                <a:cubicBezTo>
                  <a:pt x="34137" y="52184"/>
                  <a:pt x="36271" y="46366"/>
                  <a:pt x="39830" y="42028"/>
                </a:cubicBezTo>
                <a:lnTo>
                  <a:pt x="88659" y="37282"/>
                </a:lnTo>
                <a:lnTo>
                  <a:pt x="301554" y="37282"/>
                </a:lnTo>
                <a:lnTo>
                  <a:pt x="416464" y="30725"/>
                </a:lnTo>
                <a:lnTo>
                  <a:pt x="907723" y="24269"/>
                </a:lnTo>
                <a:lnTo>
                  <a:pt x="3989089" y="29653"/>
                </a:lnTo>
                <a:lnTo>
                  <a:pt x="9680053" y="0"/>
                </a:lnTo>
                <a:close/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1717094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</p:sldLayoutIdLst>
  <p:txStyles>
    <p:titleStyle>
      <a:lvl1pPr algn="l" defTabSz="1828800" rtl="0" eaLnBrk="1" latinLnBrk="0" hangingPunct="1">
        <a:lnSpc>
          <a:spcPct val="100000"/>
        </a:lnSpc>
        <a:spcBef>
          <a:spcPct val="0"/>
        </a:spcBef>
        <a:buNone/>
        <a:defRPr sz="9600" b="1" kern="1200" spc="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828800" rtl="0" eaLnBrk="1" latinLnBrk="0" hangingPunct="1">
        <a:lnSpc>
          <a:spcPct val="100000"/>
        </a:lnSpc>
        <a:spcBef>
          <a:spcPts val="2000"/>
        </a:spcBef>
        <a:buSzPct val="73000"/>
        <a:buFontTx/>
        <a:buNone/>
        <a:defRPr sz="6400" b="1" kern="1200" spc="1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365760" algn="l" defTabSz="1828800" rtl="0" eaLnBrk="1" latinLnBrk="0" hangingPunct="1">
        <a:lnSpc>
          <a:spcPct val="100000"/>
        </a:lnSpc>
        <a:spcBef>
          <a:spcPts val="1000"/>
        </a:spcBef>
        <a:buSzPct val="70000"/>
        <a:buFont typeface="Arial" panose="020B0604020202020204" pitchFamily="34" charset="0"/>
        <a:buChar char="•"/>
        <a:defRPr sz="5600" b="1" kern="1200" spc="100" baseline="0">
          <a:solidFill>
            <a:schemeClr val="tx1"/>
          </a:solidFill>
          <a:latin typeface="+mn-lt"/>
          <a:ea typeface="+mn-ea"/>
          <a:cs typeface="+mn-cs"/>
        </a:defRPr>
      </a:lvl2pPr>
      <a:lvl3pPr marL="548640" indent="0" algn="l" defTabSz="1828800" rtl="0" eaLnBrk="1" latinLnBrk="0" hangingPunct="1">
        <a:lnSpc>
          <a:spcPct val="100000"/>
        </a:lnSpc>
        <a:spcBef>
          <a:spcPts val="1000"/>
        </a:spcBef>
        <a:buSzPct val="73000"/>
        <a:buFontTx/>
        <a:buNone/>
        <a:defRPr sz="4800" b="1" kern="1200" spc="100" baseline="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365760" algn="l" defTabSz="1828800" rtl="0" eaLnBrk="1" latinLnBrk="0" hangingPunct="1">
        <a:lnSpc>
          <a:spcPct val="100000"/>
        </a:lnSpc>
        <a:spcBef>
          <a:spcPts val="1000"/>
        </a:spcBef>
        <a:buSzPct val="73000"/>
        <a:buFont typeface="Arial" panose="020B0604020202020204" pitchFamily="34" charset="0"/>
        <a:buChar char="•"/>
        <a:defRPr sz="4000" b="1" kern="1200" spc="100" baseline="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0" algn="l" defTabSz="1828800" rtl="0" eaLnBrk="1" latinLnBrk="0" hangingPunct="1">
        <a:lnSpc>
          <a:spcPct val="100000"/>
        </a:lnSpc>
        <a:spcBef>
          <a:spcPts val="1000"/>
        </a:spcBef>
        <a:buSzPct val="73000"/>
        <a:buFontTx/>
        <a:buNone/>
        <a:defRPr sz="4000" b="1" kern="1200" spc="100" baseline="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730251"/>
            <a:ext cx="21031200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6764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12/17/22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077200" y="12712701"/>
            <a:ext cx="822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2212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7074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  <p:sldLayoutId id="2147483749" r:id="rId12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000" i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10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0BA2D34-BD95-DF44-AF0C-BA6104C4C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730251"/>
            <a:ext cx="21031200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EA5C6A-DC05-2C48-A0BD-32DB8BC3F6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DCF81E-4234-C541-BC12-0C822C8B69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6764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0BE5EA-81A8-9C4C-9C97-A849D857F049}" type="datetimeFigureOut">
              <a:rPr lang="en-US" smtClean="0"/>
              <a:t>12/17/22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CC328E-DEE4-A547-BDFE-E51DA8C66B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077200" y="12712701"/>
            <a:ext cx="822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390DEF-CA3E-F54D-91F2-67AF996541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2212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FB1CA7-254D-954D-9587-7493BD1ADC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07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2" r:id="rId1"/>
    <p:sldLayoutId id="2147483753" r:id="rId2"/>
    <p:sldLayoutId id="2147483754" r:id="rId3"/>
    <p:sldLayoutId id="2147483755" r:id="rId4"/>
    <p:sldLayoutId id="2147483756" r:id="rId5"/>
    <p:sldLayoutId id="2147483757" r:id="rId6"/>
    <p:sldLayoutId id="2147483758" r:id="rId7"/>
    <p:sldLayoutId id="2147483759" r:id="rId8"/>
    <p:sldLayoutId id="2147483760" r:id="rId9"/>
    <p:sldLayoutId id="2147483761" r:id="rId10"/>
    <p:sldLayoutId id="2147483762" r:id="rId11"/>
  </p:sldLayoutIdLst>
  <p:hf sldNum="0" hdr="0" dt="0"/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2104591-A10E-46C3-952B-F25DCBDAD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8401" y="730251"/>
            <a:ext cx="18986498" cy="31559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F77F62-7300-4B81-8F9B-D040A0EE17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38400" y="4636064"/>
            <a:ext cx="18986500" cy="8013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252CF0-2C7E-4A4C-BD7E-B7CEFF0DC4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6725260" y="12712699"/>
            <a:ext cx="612778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200">
                <a:solidFill>
                  <a:schemeClr val="tx1"/>
                </a:solidFill>
              </a:defRPr>
            </a:lvl1pPr>
          </a:lstStyle>
          <a:p>
            <a:fld id="{8C1E1FAD-7351-4908-963A-08EA8E4AB7A0}" type="datetimeFigureOut">
              <a:rPr lang="en-US" smtClean="0"/>
              <a:pPr/>
              <a:t>12/17/22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B49E98-61B4-4398-B18F-534336EA17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20198744" y="8617313"/>
            <a:ext cx="6942512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76DC5D-5820-4314-ADE6-9CD1C7D4AB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2793341" y="12712699"/>
            <a:ext cx="1152266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200">
                <a:solidFill>
                  <a:schemeClr val="tx1"/>
                </a:solidFill>
              </a:defRPr>
            </a:lvl1pPr>
          </a:lstStyle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29700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4" r:id="rId1"/>
    <p:sldLayoutId id="2147483765" r:id="rId2"/>
    <p:sldLayoutId id="2147483766" r:id="rId3"/>
    <p:sldLayoutId id="2147483767" r:id="rId4"/>
    <p:sldLayoutId id="2147483768" r:id="rId5"/>
    <p:sldLayoutId id="2147483769" r:id="rId6"/>
    <p:sldLayoutId id="2147483770" r:id="rId7"/>
    <p:sldLayoutId id="2147483771" r:id="rId8"/>
    <p:sldLayoutId id="2147483772" r:id="rId9"/>
    <p:sldLayoutId id="2147483773" r:id="rId10"/>
    <p:sldLayoutId id="2147483774" r:id="rId11"/>
  </p:sldLayoutIdLst>
  <p:txStyles>
    <p:titleStyle>
      <a:lvl1pPr algn="l" defTabSz="1828800" rtl="0" eaLnBrk="1" latinLnBrk="0" hangingPunct="1">
        <a:lnSpc>
          <a:spcPct val="120000"/>
        </a:lnSpc>
        <a:spcBef>
          <a:spcPct val="0"/>
        </a:spcBef>
        <a:buNone/>
        <a:defRPr sz="8000" i="1" kern="1200">
          <a:solidFill>
            <a:srgbClr val="000000"/>
          </a:solidFill>
          <a:highlight>
            <a:srgbClr val="FFFF00"/>
          </a:highlight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120000"/>
        </a:lnSpc>
        <a:spcBef>
          <a:spcPts val="2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indent="-457200" algn="l" defTabSz="1828800" rtl="0" eaLnBrk="1" latinLnBrk="0" hangingPunct="1">
        <a:lnSpc>
          <a:spcPct val="120000"/>
        </a:lnSpc>
        <a:spcBef>
          <a:spcPts val="1000"/>
        </a:spcBef>
        <a:buFont typeface="Consolas" panose="020B0609020204030204" pitchFamily="49" charset="0"/>
        <a:buChar char="+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280160" indent="-457200" algn="l" defTabSz="18288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indent="-457200" algn="l" defTabSz="1828800" rtl="0" eaLnBrk="1" latinLnBrk="0" hangingPunct="1">
        <a:lnSpc>
          <a:spcPct val="120000"/>
        </a:lnSpc>
        <a:spcBef>
          <a:spcPts val="1000"/>
        </a:spcBef>
        <a:buFont typeface="Consolas" panose="020B0609020204030204" pitchFamily="49" charset="0"/>
        <a:buChar char="+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11680" indent="-457200" algn="l" defTabSz="18288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2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gif"/><Relationship Id="rId2" Type="http://schemas.openxmlformats.org/officeDocument/2006/relationships/image" Target="../media/image30.gif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1.xml"/><Relationship Id="rId6" Type="http://schemas.openxmlformats.org/officeDocument/2006/relationships/image" Target="../media/image9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81.xml"/><Relationship Id="rId5" Type="http://schemas.openxmlformats.org/officeDocument/2006/relationships/image" Target="../media/image36.gif"/><Relationship Id="rId4" Type="http://schemas.openxmlformats.org/officeDocument/2006/relationships/image" Target="../media/image35.gi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9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s://flutter.dev/docs/get-started/install/macos" TargetMode="External"/><Relationship Id="rId13" Type="http://schemas.openxmlformats.org/officeDocument/2006/relationships/image" Target="../media/image9.png"/><Relationship Id="rId3" Type="http://schemas.openxmlformats.org/officeDocument/2006/relationships/image" Target="../media/image44.png"/><Relationship Id="rId7" Type="http://schemas.openxmlformats.org/officeDocument/2006/relationships/hyperlink" Target="https://developer.android.com/studio" TargetMode="External"/><Relationship Id="rId12" Type="http://schemas.openxmlformats.org/officeDocument/2006/relationships/image" Target="../media/image8.svg"/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36.xml"/><Relationship Id="rId6" Type="http://schemas.openxmlformats.org/officeDocument/2006/relationships/hyperlink" Target="https://dartpad.dev/" TargetMode="External"/><Relationship Id="rId11" Type="http://schemas.openxmlformats.org/officeDocument/2006/relationships/image" Target="../media/image7.png"/><Relationship Id="rId5" Type="http://schemas.openxmlformats.org/officeDocument/2006/relationships/hyperlink" Target="https://dart.dev/" TargetMode="External"/><Relationship Id="rId10" Type="http://schemas.openxmlformats.org/officeDocument/2006/relationships/image" Target="../media/image6.png"/><Relationship Id="rId4" Type="http://schemas.openxmlformats.org/officeDocument/2006/relationships/hyperlink" Target="https://flutter.dev/" TargetMode="External"/><Relationship Id="rId9" Type="http://schemas.openxmlformats.org/officeDocument/2006/relationships/hyperlink" Target="https://codelabs.developers.google.com/" TargetMode="Externa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jpeg"/><Relationship Id="rId5" Type="http://schemas.openxmlformats.org/officeDocument/2006/relationships/image" Target="../media/image13.png"/><Relationship Id="rId4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slideLayout" Target="../slideLayouts/slideLayout47.xml"/><Relationship Id="rId7" Type="http://schemas.openxmlformats.org/officeDocument/2006/relationships/image" Target="../media/image7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6.png"/><Relationship Id="rId5" Type="http://schemas.openxmlformats.org/officeDocument/2006/relationships/image" Target="../media/image45.gif"/><Relationship Id="rId4" Type="http://schemas.openxmlformats.org/officeDocument/2006/relationships/image" Target="../media/image10.png"/><Relationship Id="rId9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hyperlink" Target="https://twitter.com/hemandroid" TargetMode="External"/><Relationship Id="rId13" Type="http://schemas.openxmlformats.org/officeDocument/2006/relationships/hyperlink" Target="http://analisisdemedios.blogspot.com/2013/05/twitter-recopilara-informacion-personal.html" TargetMode="External"/><Relationship Id="rId18" Type="http://schemas.openxmlformats.org/officeDocument/2006/relationships/image" Target="../media/image52.png"/><Relationship Id="rId3" Type="http://schemas.openxmlformats.org/officeDocument/2006/relationships/image" Target="../media/image47.gif"/><Relationship Id="rId7" Type="http://schemas.openxmlformats.org/officeDocument/2006/relationships/hyperlink" Target="https://www.linkedin.com/in/hemandroid" TargetMode="External"/><Relationship Id="rId12" Type="http://schemas.openxmlformats.org/officeDocument/2006/relationships/image" Target="../media/image51.PNG"/><Relationship Id="rId17" Type="http://schemas.openxmlformats.org/officeDocument/2006/relationships/image" Target="../media/image9.png"/><Relationship Id="rId2" Type="http://schemas.openxmlformats.org/officeDocument/2006/relationships/image" Target="../media/image46.jpeg"/><Relationship Id="rId16" Type="http://schemas.openxmlformats.org/officeDocument/2006/relationships/image" Target="../media/image8.svg"/><Relationship Id="rId1" Type="http://schemas.openxmlformats.org/officeDocument/2006/relationships/slideLayout" Target="../slideLayouts/slideLayout58.xml"/><Relationship Id="rId6" Type="http://schemas.openxmlformats.org/officeDocument/2006/relationships/hyperlink" Target="http://commons.wikimedia.org/wiki/File:Linkedin_Shiny_Icon.svg" TargetMode="External"/><Relationship Id="rId11" Type="http://schemas.openxmlformats.org/officeDocument/2006/relationships/hyperlink" Target="https://www.facebook.com/hemandroid" TargetMode="External"/><Relationship Id="rId5" Type="http://schemas.openxmlformats.org/officeDocument/2006/relationships/image" Target="../media/image49.png"/><Relationship Id="rId15" Type="http://schemas.openxmlformats.org/officeDocument/2006/relationships/image" Target="../media/image7.png"/><Relationship Id="rId10" Type="http://schemas.openxmlformats.org/officeDocument/2006/relationships/hyperlink" Target="http://commons.wikimedia.org/wiki/File:Ei-sc-github.svg" TargetMode="External"/><Relationship Id="rId19" Type="http://schemas.openxmlformats.org/officeDocument/2006/relationships/hyperlink" Target="http://www.pngall.com/thank-you-png" TargetMode="External"/><Relationship Id="rId4" Type="http://schemas.openxmlformats.org/officeDocument/2006/relationships/image" Target="../media/image48.gif"/><Relationship Id="rId9" Type="http://schemas.openxmlformats.org/officeDocument/2006/relationships/image" Target="../media/image50.png"/><Relationship Id="rId14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pngall.com/tool-png" TargetMode="External"/><Relationship Id="rId3" Type="http://schemas.openxmlformats.org/officeDocument/2006/relationships/image" Target="../media/image17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10" Type="http://schemas.openxmlformats.org/officeDocument/2006/relationships/image" Target="../media/image12.png"/><Relationship Id="rId4" Type="http://schemas.openxmlformats.org/officeDocument/2006/relationships/hyperlink" Target="http://sistematic0.blogspot.com/2017/05/microsoft-visual-studio-code-vs-sublime.html" TargetMode="External"/><Relationship Id="rId9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8.sv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27.svg"/><Relationship Id="rId4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 3">
            <a:extLst>
              <a:ext uri="{FF2B5EF4-FFF2-40B4-BE49-F238E27FC236}">
                <a16:creationId xmlns:a16="http://schemas.microsoft.com/office/drawing/2014/main" id="{124DAAAB-79E1-1B66-9E97-DB5AD3D0B20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t="284" r="-1" b="-1"/>
          <a:stretch/>
        </p:blipFill>
        <p:spPr>
          <a:xfrm>
            <a:off x="22" y="10"/>
            <a:ext cx="24383978" cy="12673948"/>
          </a:xfrm>
          <a:prstGeom prst="rect">
            <a:avLst/>
          </a:prstGeom>
        </p:spPr>
      </p:pic>
      <p:pic>
        <p:nvPicPr>
          <p:cNvPr id="12" name="Picture 11" descr="A picture containing text, aircraft&#10;&#10;Description automatically generated">
            <a:extLst>
              <a:ext uri="{FF2B5EF4-FFF2-40B4-BE49-F238E27FC236}">
                <a16:creationId xmlns:a16="http://schemas.microsoft.com/office/drawing/2014/main" id="{7732BCC7-5EBB-7E45-B6BF-942E73BFA91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7941" t="31912" r="24135" b="26776"/>
          <a:stretch/>
        </p:blipFill>
        <p:spPr>
          <a:xfrm>
            <a:off x="0" y="6858000"/>
            <a:ext cx="8154650" cy="5815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8657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1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9E638EDD-965F-3979-496E-7F5FAB4372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6547" y="0"/>
            <a:ext cx="9461500" cy="137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0CB0BE2-1374-4F64-FDB4-1DF145E542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70710" y="6674411"/>
            <a:ext cx="12937278" cy="7270750"/>
          </a:xfrm>
          <a:prstGeom prst="rect">
            <a:avLst/>
          </a:prstGeom>
        </p:spPr>
      </p:pic>
      <p:pic>
        <p:nvPicPr>
          <p:cNvPr id="8" name="Google Shape;353;p44">
            <a:extLst>
              <a:ext uri="{FF2B5EF4-FFF2-40B4-BE49-F238E27FC236}">
                <a16:creationId xmlns:a16="http://schemas.microsoft.com/office/drawing/2014/main" id="{C01F54F0-2B44-4965-6EF7-F8BB0681DFC6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62507" y="11645152"/>
            <a:ext cx="954553" cy="14611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with a surprised expression&#10;&#10;Description automatically generated with low confidence">
            <a:extLst>
              <a:ext uri="{FF2B5EF4-FFF2-40B4-BE49-F238E27FC236}">
                <a16:creationId xmlns:a16="http://schemas.microsoft.com/office/drawing/2014/main" id="{6DD95217-55F9-65A6-0DD7-869876DE88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5944" y="609601"/>
            <a:ext cx="17092112" cy="11917002"/>
          </a:xfrm>
          <a:prstGeom prst="rect">
            <a:avLst/>
          </a:prstGeom>
        </p:spPr>
      </p:pic>
      <p:pic>
        <p:nvPicPr>
          <p:cNvPr id="7" name="Picture 6" descr="A person sitting at a desk&#10;&#10;Description automatically generated with medium confidence">
            <a:extLst>
              <a:ext uri="{FF2B5EF4-FFF2-40B4-BE49-F238E27FC236}">
                <a16:creationId xmlns:a16="http://schemas.microsoft.com/office/drawing/2014/main" id="{E9A139BB-EAF3-3A56-3697-C8C7B7E777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4021" y="609600"/>
            <a:ext cx="22271522" cy="1249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496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4384000" cy="1371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>
              <a:defRPr/>
            </a:pPr>
            <a:endParaRPr lang="en-US" sz="28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752312" y="-507339"/>
            <a:ext cx="3655276" cy="2753978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>
              <a:defRPr/>
            </a:pPr>
            <a:endParaRPr lang="en-US" sz="28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783282" y="844292"/>
            <a:ext cx="1290736" cy="1290736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>
              <a:defRPr/>
            </a:pPr>
            <a:endParaRPr lang="en-US" sz="280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2" name="Rectangle 16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20086964" y="1310280"/>
            <a:ext cx="1374944" cy="1374944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>
              <a:defRPr/>
            </a:pPr>
            <a:endParaRPr lang="en-US" sz="280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4" name="Freeform: Shape 18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8713287" y="1"/>
            <a:ext cx="5670714" cy="2961674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1828800">
              <a:defRPr/>
            </a:pPr>
            <a:endParaRPr lang="en-US" sz="28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5952689" y="12231003"/>
            <a:ext cx="2989026" cy="1484998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>
              <a:defRPr/>
            </a:pPr>
            <a:endParaRPr lang="en-US" sz="2800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409F7B0-E55C-5D49-8EC0-5DC7FF7E30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6934" y="1759880"/>
            <a:ext cx="21810132" cy="10196236"/>
          </a:xfrm>
          <a:prstGeom prst="rect">
            <a:avLst/>
          </a:prstGeom>
          <a:ln>
            <a:noFill/>
          </a:ln>
        </p:spPr>
      </p:pic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5208161" y="12906287"/>
            <a:ext cx="1629806" cy="809714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>
              <a:defRPr/>
            </a:pPr>
            <a:endParaRPr lang="en-US" sz="2800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FFDC83D-D5D4-724D-AC37-D5A1EE3F601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221" r="4965" b="8579"/>
          <a:stretch/>
        </p:blipFill>
        <p:spPr>
          <a:xfrm>
            <a:off x="1" y="12592303"/>
            <a:ext cx="4650902" cy="1225298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B7FF1296-CF9B-AC4E-BBAC-EC672F9371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1681764" y="12912924"/>
            <a:ext cx="2463800" cy="6863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CE660C3-AF40-8D44-B5E9-758BBEC7141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745" t="14248" r="6981" b="10473"/>
          <a:stretch/>
        </p:blipFill>
        <p:spPr>
          <a:xfrm>
            <a:off x="10960100" y="12760178"/>
            <a:ext cx="2463800" cy="991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962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8">
            <a:extLst>
              <a:ext uri="{FF2B5EF4-FFF2-40B4-BE49-F238E27FC236}">
                <a16:creationId xmlns:a16="http://schemas.microsoft.com/office/drawing/2014/main" id="{8EF32ACB-37F7-4E27-BDBC-67A94864F5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4384000" cy="13716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>
              <a:buClrTx/>
              <a:defRPr/>
            </a:pPr>
            <a:endParaRPr lang="en-US" sz="3600" kern="1200">
              <a:solidFill>
                <a:srgbClr val="FFFFFF"/>
              </a:solidFill>
              <a:latin typeface="Consolas"/>
            </a:endParaRPr>
          </a:p>
        </p:txBody>
      </p:sp>
      <p:pic>
        <p:nvPicPr>
          <p:cNvPr id="24" name="Picture 3" descr="Three darts on bullseye">
            <a:extLst>
              <a:ext uri="{FF2B5EF4-FFF2-40B4-BE49-F238E27FC236}">
                <a16:creationId xmlns:a16="http://schemas.microsoft.com/office/drawing/2014/main" id="{ACED50C7-75EE-8743-18EE-2C2A190C8D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8173" b="7099"/>
          <a:stretch/>
        </p:blipFill>
        <p:spPr>
          <a:xfrm>
            <a:off x="40" y="-11463"/>
            <a:ext cx="24383960" cy="13738930"/>
          </a:xfrm>
          <a:custGeom>
            <a:avLst/>
            <a:gdLst/>
            <a:ahLst/>
            <a:cxnLst/>
            <a:rect l="l" t="t" r="r" b="b"/>
            <a:pathLst>
              <a:path w="12192000" h="6869465">
                <a:moveTo>
                  <a:pt x="0" y="0"/>
                </a:moveTo>
                <a:lnTo>
                  <a:pt x="12192000" y="0"/>
                </a:lnTo>
                <a:lnTo>
                  <a:pt x="12192000" y="6869465"/>
                </a:lnTo>
                <a:lnTo>
                  <a:pt x="0" y="6869465"/>
                </a:lnTo>
                <a:lnTo>
                  <a:pt x="0" y="6863732"/>
                </a:lnTo>
                <a:lnTo>
                  <a:pt x="4932327" y="6863732"/>
                </a:lnTo>
                <a:cubicBezTo>
                  <a:pt x="4954877" y="6844178"/>
                  <a:pt x="4935833" y="6829974"/>
                  <a:pt x="4936345" y="6816748"/>
                </a:cubicBezTo>
                <a:cubicBezTo>
                  <a:pt x="4936312" y="6799528"/>
                  <a:pt x="4931898" y="6779603"/>
                  <a:pt x="4932126" y="6760410"/>
                </a:cubicBezTo>
                <a:cubicBezTo>
                  <a:pt x="4926077" y="6749685"/>
                  <a:pt x="4932001" y="6711896"/>
                  <a:pt x="4937718" y="6701587"/>
                </a:cubicBezTo>
                <a:lnTo>
                  <a:pt x="4945023" y="6546523"/>
                </a:lnTo>
                <a:cubicBezTo>
                  <a:pt x="4946832" y="6537043"/>
                  <a:pt x="4955195" y="6509469"/>
                  <a:pt x="4956904" y="6492808"/>
                </a:cubicBezTo>
                <a:cubicBezTo>
                  <a:pt x="4955641" y="6460681"/>
                  <a:pt x="4976208" y="6483038"/>
                  <a:pt x="4955275" y="6446550"/>
                </a:cubicBezTo>
                <a:cubicBezTo>
                  <a:pt x="4970945" y="6394741"/>
                  <a:pt x="4947280" y="6365587"/>
                  <a:pt x="4974244" y="6323398"/>
                </a:cubicBezTo>
                <a:cubicBezTo>
                  <a:pt x="4984292" y="6261152"/>
                  <a:pt x="4978212" y="6193684"/>
                  <a:pt x="4986573" y="6130212"/>
                </a:cubicBezTo>
                <a:cubicBezTo>
                  <a:pt x="5004193" y="6090127"/>
                  <a:pt x="5021814" y="5947959"/>
                  <a:pt x="5028896" y="5868576"/>
                </a:cubicBezTo>
                <a:cubicBezTo>
                  <a:pt x="5016349" y="5805170"/>
                  <a:pt x="5049571" y="5720876"/>
                  <a:pt x="5029063" y="5653911"/>
                </a:cubicBezTo>
                <a:cubicBezTo>
                  <a:pt x="5025700" y="5619750"/>
                  <a:pt x="5006795" y="5599588"/>
                  <a:pt x="5015843" y="5566802"/>
                </a:cubicBezTo>
                <a:cubicBezTo>
                  <a:pt x="5012621" y="5534829"/>
                  <a:pt x="5003029" y="5507888"/>
                  <a:pt x="5005713" y="5480235"/>
                </a:cubicBezTo>
                <a:cubicBezTo>
                  <a:pt x="5001934" y="5451315"/>
                  <a:pt x="4997427" y="5413228"/>
                  <a:pt x="4993171" y="5393279"/>
                </a:cubicBezTo>
                <a:lnTo>
                  <a:pt x="4980173" y="5360539"/>
                </a:lnTo>
                <a:cubicBezTo>
                  <a:pt x="4979917" y="5349854"/>
                  <a:pt x="4979663" y="5339169"/>
                  <a:pt x="4979406" y="5328484"/>
                </a:cubicBezTo>
                <a:lnTo>
                  <a:pt x="4947869" y="5195405"/>
                </a:lnTo>
                <a:lnTo>
                  <a:pt x="4950024" y="5170341"/>
                </a:lnTo>
                <a:lnTo>
                  <a:pt x="4953441" y="5156299"/>
                </a:lnTo>
                <a:cubicBezTo>
                  <a:pt x="4954123" y="5094348"/>
                  <a:pt x="4954804" y="5032398"/>
                  <a:pt x="4955487" y="4970447"/>
                </a:cubicBezTo>
                <a:cubicBezTo>
                  <a:pt x="4958473" y="4924609"/>
                  <a:pt x="4954747" y="4919416"/>
                  <a:pt x="4955544" y="4863880"/>
                </a:cubicBezTo>
                <a:cubicBezTo>
                  <a:pt x="4954223" y="4819347"/>
                  <a:pt x="4953787" y="4748760"/>
                  <a:pt x="4947559" y="4703250"/>
                </a:cubicBezTo>
                <a:cubicBezTo>
                  <a:pt x="4931239" y="4672612"/>
                  <a:pt x="4924318" y="4541683"/>
                  <a:pt x="4917599" y="4500294"/>
                </a:cubicBezTo>
                <a:lnTo>
                  <a:pt x="4907243" y="4454917"/>
                </a:lnTo>
                <a:cubicBezTo>
                  <a:pt x="4905526" y="4448563"/>
                  <a:pt x="4906613" y="4379705"/>
                  <a:pt x="4907098" y="4371871"/>
                </a:cubicBezTo>
                <a:cubicBezTo>
                  <a:pt x="4890988" y="4197315"/>
                  <a:pt x="4876740" y="4243259"/>
                  <a:pt x="4869508" y="4193393"/>
                </a:cubicBezTo>
                <a:lnTo>
                  <a:pt x="4861739" y="4134589"/>
                </a:lnTo>
                <a:cubicBezTo>
                  <a:pt x="4838172" y="4101669"/>
                  <a:pt x="4843583" y="4086200"/>
                  <a:pt x="4834170" y="4067311"/>
                </a:cubicBezTo>
                <a:cubicBezTo>
                  <a:pt x="4818449" y="4020047"/>
                  <a:pt x="4800275" y="4009156"/>
                  <a:pt x="4790989" y="3993885"/>
                </a:cubicBezTo>
                <a:cubicBezTo>
                  <a:pt x="4782363" y="3993084"/>
                  <a:pt x="4782242" y="3982976"/>
                  <a:pt x="4778453" y="3975684"/>
                </a:cubicBezTo>
                <a:cubicBezTo>
                  <a:pt x="4769321" y="3971191"/>
                  <a:pt x="4758059" y="3933641"/>
                  <a:pt x="4758135" y="3920131"/>
                </a:cubicBezTo>
                <a:lnTo>
                  <a:pt x="4720476" y="3820102"/>
                </a:lnTo>
                <a:cubicBezTo>
                  <a:pt x="4716421" y="3816423"/>
                  <a:pt x="4690934" y="3772161"/>
                  <a:pt x="4687630" y="3767757"/>
                </a:cubicBezTo>
                <a:cubicBezTo>
                  <a:pt x="4647375" y="3558546"/>
                  <a:pt x="4654192" y="3642476"/>
                  <a:pt x="4630748" y="3566511"/>
                </a:cubicBezTo>
                <a:lnTo>
                  <a:pt x="4612614" y="3520370"/>
                </a:lnTo>
                <a:cubicBezTo>
                  <a:pt x="4611978" y="3460083"/>
                  <a:pt x="4594531" y="3496400"/>
                  <a:pt x="4610707" y="3459431"/>
                </a:cubicBezTo>
                <a:cubicBezTo>
                  <a:pt x="4599690" y="3413406"/>
                  <a:pt x="4569527" y="3328058"/>
                  <a:pt x="4557730" y="3264205"/>
                </a:cubicBezTo>
                <a:cubicBezTo>
                  <a:pt x="4546771" y="3214122"/>
                  <a:pt x="4546855" y="3187360"/>
                  <a:pt x="4539924" y="3129067"/>
                </a:cubicBezTo>
                <a:cubicBezTo>
                  <a:pt x="4499078" y="2924257"/>
                  <a:pt x="4507775" y="2900002"/>
                  <a:pt x="4494496" y="2844037"/>
                </a:cubicBezTo>
                <a:cubicBezTo>
                  <a:pt x="4480840" y="2820455"/>
                  <a:pt x="4481766" y="2819423"/>
                  <a:pt x="4460253" y="2793277"/>
                </a:cubicBezTo>
                <a:cubicBezTo>
                  <a:pt x="4460293" y="2792857"/>
                  <a:pt x="4460334" y="2792440"/>
                  <a:pt x="4460374" y="2792022"/>
                </a:cubicBezTo>
                <a:cubicBezTo>
                  <a:pt x="4450410" y="2725396"/>
                  <a:pt x="4422768" y="2611146"/>
                  <a:pt x="4430482" y="2592145"/>
                </a:cubicBezTo>
                <a:cubicBezTo>
                  <a:pt x="4420977" y="2538605"/>
                  <a:pt x="4406958" y="2503050"/>
                  <a:pt x="4403347" y="2470784"/>
                </a:cubicBezTo>
                <a:cubicBezTo>
                  <a:pt x="4403625" y="2469144"/>
                  <a:pt x="4380771" y="2411406"/>
                  <a:pt x="4381053" y="2409766"/>
                </a:cubicBezTo>
                <a:lnTo>
                  <a:pt x="4366650" y="2374381"/>
                </a:lnTo>
                <a:cubicBezTo>
                  <a:pt x="4354764" y="2340371"/>
                  <a:pt x="4344841" y="2342080"/>
                  <a:pt x="4340811" y="2293782"/>
                </a:cubicBezTo>
                <a:lnTo>
                  <a:pt x="4336437" y="2209654"/>
                </a:lnTo>
                <a:cubicBezTo>
                  <a:pt x="4336626" y="2183198"/>
                  <a:pt x="4331827" y="2147175"/>
                  <a:pt x="4332596" y="2097942"/>
                </a:cubicBezTo>
                <a:cubicBezTo>
                  <a:pt x="4331413" y="2040556"/>
                  <a:pt x="4334167" y="2024671"/>
                  <a:pt x="4335156" y="1959502"/>
                </a:cubicBezTo>
                <a:cubicBezTo>
                  <a:pt x="4355169" y="1909240"/>
                  <a:pt x="4334621" y="1899757"/>
                  <a:pt x="4342459" y="1843304"/>
                </a:cubicBezTo>
                <a:cubicBezTo>
                  <a:pt x="4323188" y="1767970"/>
                  <a:pt x="4341543" y="1709926"/>
                  <a:pt x="4335862" y="1678241"/>
                </a:cubicBezTo>
                <a:cubicBezTo>
                  <a:pt x="4358303" y="1686421"/>
                  <a:pt x="4316693" y="1650992"/>
                  <a:pt x="4341586" y="1648670"/>
                </a:cubicBezTo>
                <a:lnTo>
                  <a:pt x="4335121" y="1530444"/>
                </a:lnTo>
                <a:lnTo>
                  <a:pt x="4319921" y="1447059"/>
                </a:lnTo>
                <a:cubicBezTo>
                  <a:pt x="4323975" y="1435041"/>
                  <a:pt x="4318516" y="1400294"/>
                  <a:pt x="4311218" y="1391417"/>
                </a:cubicBezTo>
                <a:cubicBezTo>
                  <a:pt x="4309788" y="1382890"/>
                  <a:pt x="4318548" y="1369039"/>
                  <a:pt x="4310635" y="1363726"/>
                </a:cubicBezTo>
                <a:cubicBezTo>
                  <a:pt x="4306367" y="1345147"/>
                  <a:pt x="4300478" y="1312123"/>
                  <a:pt x="4295428" y="1284707"/>
                </a:cubicBezTo>
                <a:cubicBezTo>
                  <a:pt x="4305903" y="1270581"/>
                  <a:pt x="4295764" y="1246609"/>
                  <a:pt x="4294084" y="1208753"/>
                </a:cubicBezTo>
                <a:cubicBezTo>
                  <a:pt x="4293843" y="1179683"/>
                  <a:pt x="4285650" y="1146196"/>
                  <a:pt x="4290055" y="1100759"/>
                </a:cubicBezTo>
                <a:cubicBezTo>
                  <a:pt x="4311757" y="1052944"/>
                  <a:pt x="4302600" y="968080"/>
                  <a:pt x="4306769" y="926605"/>
                </a:cubicBezTo>
                <a:cubicBezTo>
                  <a:pt x="4309528" y="887466"/>
                  <a:pt x="4307447" y="916383"/>
                  <a:pt x="4304646" y="892119"/>
                </a:cubicBezTo>
                <a:cubicBezTo>
                  <a:pt x="4298906" y="862313"/>
                  <a:pt x="4286356" y="825479"/>
                  <a:pt x="4280184" y="788250"/>
                </a:cubicBezTo>
                <a:cubicBezTo>
                  <a:pt x="4275629" y="645614"/>
                  <a:pt x="4270483" y="653700"/>
                  <a:pt x="4265528" y="607803"/>
                </a:cubicBezTo>
                <a:cubicBezTo>
                  <a:pt x="4266555" y="576644"/>
                  <a:pt x="4255504" y="548004"/>
                  <a:pt x="4250448" y="512866"/>
                </a:cubicBezTo>
                <a:cubicBezTo>
                  <a:pt x="4226489" y="447977"/>
                  <a:pt x="4214139" y="399629"/>
                  <a:pt x="4204265" y="361348"/>
                </a:cubicBezTo>
                <a:cubicBezTo>
                  <a:pt x="4214896" y="343611"/>
                  <a:pt x="4189301" y="362369"/>
                  <a:pt x="4191203" y="283180"/>
                </a:cubicBezTo>
                <a:cubicBezTo>
                  <a:pt x="4193843" y="278738"/>
                  <a:pt x="4190376" y="269105"/>
                  <a:pt x="4186487" y="270087"/>
                </a:cubicBezTo>
                <a:cubicBezTo>
                  <a:pt x="4156789" y="131153"/>
                  <a:pt x="4126023" y="113821"/>
                  <a:pt x="4107290" y="49653"/>
                </a:cubicBezTo>
                <a:cubicBezTo>
                  <a:pt x="4103468" y="39460"/>
                  <a:pt x="4100491" y="27294"/>
                  <a:pt x="4097659" y="13662"/>
                </a:cubicBezTo>
                <a:lnTo>
                  <a:pt x="4096109" y="5732"/>
                </a:lnTo>
                <a:lnTo>
                  <a:pt x="0" y="5732"/>
                </a:lnTo>
                <a:close/>
              </a:path>
            </a:pathLst>
          </a:cu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40449D5-DE6C-45AB-811E-29321C591C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2836914" y="2848379"/>
            <a:ext cx="13716004" cy="8042174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35000"/>
                </a:srgbClr>
              </a:gs>
              <a:gs pos="100000">
                <a:srgbClr val="000000">
                  <a:alpha val="0"/>
                </a:srgbClr>
              </a:gs>
              <a:gs pos="37000">
                <a:srgbClr val="000000">
                  <a:alpha val="2000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>
              <a:buClrTx/>
              <a:defRPr/>
            </a:pPr>
            <a:endParaRPr lang="en-US" sz="3600" kern="1200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212462C2-E3DB-4837-B94D-BC580B1838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1466"/>
            <a:ext cx="10071848" cy="13738928"/>
          </a:xfrm>
          <a:custGeom>
            <a:avLst/>
            <a:gdLst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14889 h 6858000"/>
              <a:gd name="connsiteX32" fmla="*/ 5250095 w 6128435"/>
              <a:gd name="connsiteY32" fmla="*/ 1655519 h 6858000"/>
              <a:gd name="connsiteX33" fmla="*/ 5259788 w 6128435"/>
              <a:gd name="connsiteY33" fmla="*/ 1701198 h 6858000"/>
              <a:gd name="connsiteX34" fmla="*/ 5255696 w 6128435"/>
              <a:gd name="connsiteY34" fmla="*/ 1880842 h 6858000"/>
              <a:gd name="connsiteX35" fmla="*/ 5280947 w 6128435"/>
              <a:gd name="connsiteY35" fmla="*/ 1904438 h 6858000"/>
              <a:gd name="connsiteX36" fmla="*/ 5288486 w 6128435"/>
              <a:gd name="connsiteY36" fmla="*/ 1976575 h 6858000"/>
              <a:gd name="connsiteX37" fmla="*/ 5252592 w 6128435"/>
              <a:gd name="connsiteY37" fmla="*/ 2092210 h 6858000"/>
              <a:gd name="connsiteX38" fmla="*/ 5264303 w 6128435"/>
              <a:gd name="connsiteY38" fmla="*/ 2225157 h 6858000"/>
              <a:gd name="connsiteX39" fmla="*/ 5254949 w 6128435"/>
              <a:gd name="connsiteY39" fmla="*/ 2236160 h 6858000"/>
              <a:gd name="connsiteX40" fmla="*/ 5250104 w 6128435"/>
              <a:gd name="connsiteY40" fmla="*/ 2249166 h 6858000"/>
              <a:gd name="connsiteX41" fmla="*/ 5251214 w 6128435"/>
              <a:gd name="connsiteY41" fmla="*/ 2250944 h 6858000"/>
              <a:gd name="connsiteX42" fmla="*/ 5250644 w 6128435"/>
              <a:gd name="connsiteY42" fmla="*/ 2266619 h 6858000"/>
              <a:gd name="connsiteX43" fmla="*/ 5247111 w 6128435"/>
              <a:gd name="connsiteY43" fmla="*/ 2269679 h 6858000"/>
              <a:gd name="connsiteX44" fmla="*/ 5245653 w 6128435"/>
              <a:gd name="connsiteY44" fmla="*/ 2280317 h 6858000"/>
              <a:gd name="connsiteX45" fmla="*/ 5239901 w 6128435"/>
              <a:gd name="connsiteY45" fmla="*/ 2300961 h 6858000"/>
              <a:gd name="connsiteX46" fmla="*/ 5241522 w 6128435"/>
              <a:gd name="connsiteY46" fmla="*/ 2305114 h 6858000"/>
              <a:gd name="connsiteX47" fmla="*/ 5237050 w 6128435"/>
              <a:gd name="connsiteY47" fmla="*/ 2336703 h 6858000"/>
              <a:gd name="connsiteX48" fmla="*/ 5238267 w 6128435"/>
              <a:gd name="connsiteY48" fmla="*/ 2337277 h 6858000"/>
              <a:gd name="connsiteX49" fmla="*/ 5242602 w 6128435"/>
              <a:gd name="connsiteY49" fmla="*/ 2346782 h 6858000"/>
              <a:gd name="connsiteX50" fmla="*/ 5247963 w 6128435"/>
              <a:gd name="connsiteY50" fmla="*/ 2364638 h 6858000"/>
              <a:gd name="connsiteX51" fmla="*/ 5276175 w 6128435"/>
              <a:gd name="connsiteY51" fmla="*/ 2407515 h 6858000"/>
              <a:gd name="connsiteX52" fmla="*/ 5271650 w 6128435"/>
              <a:gd name="connsiteY52" fmla="*/ 2440467 h 6858000"/>
              <a:gd name="connsiteX53" fmla="*/ 5271438 w 6128435"/>
              <a:gd name="connsiteY53" fmla="*/ 2447186 h 6858000"/>
              <a:gd name="connsiteX54" fmla="*/ 5271722 w 6128435"/>
              <a:gd name="connsiteY54" fmla="*/ 2447359 h 6858000"/>
              <a:gd name="connsiteX55" fmla="*/ 5272069 w 6128435"/>
              <a:gd name="connsiteY55" fmla="*/ 2454523 h 6858000"/>
              <a:gd name="connsiteX56" fmla="*/ 5271049 w 6128435"/>
              <a:gd name="connsiteY56" fmla="*/ 2459442 h 6858000"/>
              <a:gd name="connsiteX57" fmla="*/ 5270636 w 6128435"/>
              <a:gd name="connsiteY57" fmla="*/ 2472481 h 6858000"/>
              <a:gd name="connsiteX58" fmla="*/ 5272406 w 6128435"/>
              <a:gd name="connsiteY58" fmla="*/ 2477221 h 6858000"/>
              <a:gd name="connsiteX59" fmla="*/ 5307538 w 6128435"/>
              <a:gd name="connsiteY59" fmla="*/ 2514685 h 6858000"/>
              <a:gd name="connsiteX60" fmla="*/ 5337604 w 6128435"/>
              <a:gd name="connsiteY60" fmla="*/ 2597632 h 6858000"/>
              <a:gd name="connsiteX61" fmla="*/ 5407503 w 6128435"/>
              <a:gd name="connsiteY61" fmla="*/ 2786290 h 6858000"/>
              <a:gd name="connsiteX62" fmla="*/ 5407356 w 6128435"/>
              <a:gd name="connsiteY62" fmla="*/ 2787545 h 6858000"/>
              <a:gd name="connsiteX63" fmla="*/ 5411130 w 6128435"/>
              <a:gd name="connsiteY63" fmla="*/ 2788640 h 6858000"/>
              <a:gd name="connsiteX64" fmla="*/ 5416439 w 6128435"/>
              <a:gd name="connsiteY64" fmla="*/ 2805666 h 6858000"/>
              <a:gd name="connsiteX65" fmla="*/ 5416589 w 6128435"/>
              <a:gd name="connsiteY65" fmla="*/ 2810822 h 6858000"/>
              <a:gd name="connsiteX66" fmla="*/ 5418542 w 6128435"/>
              <a:gd name="connsiteY66" fmla="*/ 2817745 h 6858000"/>
              <a:gd name="connsiteX67" fmla="*/ 5418847 w 6128435"/>
              <a:gd name="connsiteY67" fmla="*/ 2817825 h 6858000"/>
              <a:gd name="connsiteX68" fmla="*/ 5423364 w 6128435"/>
              <a:gd name="connsiteY68" fmla="*/ 2858292 h 6858000"/>
              <a:gd name="connsiteX69" fmla="*/ 5479298 w 6128435"/>
              <a:gd name="connsiteY69" fmla="*/ 2947791 h 6858000"/>
              <a:gd name="connsiteX70" fmla="*/ 5481770 w 6128435"/>
              <a:gd name="connsiteY70" fmla="*/ 2951352 h 6858000"/>
              <a:gd name="connsiteX71" fmla="*/ 5481013 w 6128435"/>
              <a:gd name="connsiteY71" fmla="*/ 2973461 h 6858000"/>
              <a:gd name="connsiteX72" fmla="*/ 5482045 w 6128435"/>
              <a:gd name="connsiteY72" fmla="*/ 2984371 h 6858000"/>
              <a:gd name="connsiteX73" fmla="*/ 5479405 w 6128435"/>
              <a:gd name="connsiteY73" fmla="*/ 2988507 h 6858000"/>
              <a:gd name="connsiteX74" fmla="*/ 5482415 w 6128435"/>
              <a:gd name="connsiteY74" fmla="*/ 3004079 h 6858000"/>
              <a:gd name="connsiteX75" fmla="*/ 5483865 w 6128435"/>
              <a:gd name="connsiteY75" fmla="*/ 3005467 h 6858000"/>
              <a:gd name="connsiteX76" fmla="*/ 5482236 w 6128435"/>
              <a:gd name="connsiteY76" fmla="*/ 3019791 h 6858000"/>
              <a:gd name="connsiteX77" fmla="*/ 5475895 w 6128435"/>
              <a:gd name="connsiteY77" fmla="*/ 3033578 h 6858000"/>
              <a:gd name="connsiteX78" fmla="*/ 5477595 w 6128435"/>
              <a:gd name="connsiteY78" fmla="*/ 3250534 h 6858000"/>
              <a:gd name="connsiteX79" fmla="*/ 5532836 w 6128435"/>
              <a:gd name="connsiteY79" fmla="*/ 3353840 h 6858000"/>
              <a:gd name="connsiteX80" fmla="*/ 5561229 w 6128435"/>
              <a:gd name="connsiteY80" fmla="*/ 3395784 h 6858000"/>
              <a:gd name="connsiteX81" fmla="*/ 5589758 w 6128435"/>
              <a:gd name="connsiteY81" fmla="*/ 3506453 h 6858000"/>
              <a:gd name="connsiteX82" fmla="*/ 5596144 w 6128435"/>
              <a:gd name="connsiteY82" fmla="*/ 3534624 h 6858000"/>
              <a:gd name="connsiteX83" fmla="*/ 5597750 w 6128435"/>
              <a:gd name="connsiteY83" fmla="*/ 3534129 h 6858000"/>
              <a:gd name="connsiteX84" fmla="*/ 5599700 w 6128435"/>
              <a:gd name="connsiteY84" fmla="*/ 3547221 h 6858000"/>
              <a:gd name="connsiteX85" fmla="*/ 5615031 w 6128435"/>
              <a:gd name="connsiteY85" fmla="*/ 3557482 h 6858000"/>
              <a:gd name="connsiteX86" fmla="*/ 5618377 w 6128435"/>
              <a:gd name="connsiteY86" fmla="*/ 3588431 h 6858000"/>
              <a:gd name="connsiteX87" fmla="*/ 5612155 w 6128435"/>
              <a:gd name="connsiteY87" fmla="*/ 3589869 h 6858000"/>
              <a:gd name="connsiteX88" fmla="*/ 5620843 w 6128435"/>
              <a:gd name="connsiteY88" fmla="*/ 3606745 h 6858000"/>
              <a:gd name="connsiteX89" fmla="*/ 5655472 w 6128435"/>
              <a:gd name="connsiteY89" fmla="*/ 3678877 h 6858000"/>
              <a:gd name="connsiteX90" fmla="*/ 5680448 w 6128435"/>
              <a:gd name="connsiteY90" fmla="*/ 3717760 h 6858000"/>
              <a:gd name="connsiteX91" fmla="*/ 5683015 w 6128435"/>
              <a:gd name="connsiteY91" fmla="*/ 3762025 h 6858000"/>
              <a:gd name="connsiteX92" fmla="*/ 5696643 w 6128435"/>
              <a:gd name="connsiteY92" fmla="*/ 3773888 h 6858000"/>
              <a:gd name="connsiteX93" fmla="*/ 5699203 w 6128435"/>
              <a:gd name="connsiteY93" fmla="*/ 3775823 h 6858000"/>
              <a:gd name="connsiteX94" fmla="*/ 5704824 w 6128435"/>
              <a:gd name="connsiteY94" fmla="*/ 3785966 h 6858000"/>
              <a:gd name="connsiteX95" fmla="*/ 5712204 w 6128435"/>
              <a:gd name="connsiteY95" fmla="*/ 3785830 h 6858000"/>
              <a:gd name="connsiteX96" fmla="*/ 5724816 w 6128435"/>
              <a:gd name="connsiteY96" fmla="*/ 3798949 h 6858000"/>
              <a:gd name="connsiteX97" fmla="*/ 5733539 w 6128435"/>
              <a:gd name="connsiteY97" fmla="*/ 3818457 h 6858000"/>
              <a:gd name="connsiteX98" fmla="*/ 5768491 w 6128435"/>
              <a:gd name="connsiteY98" fmla="*/ 3914399 h 6858000"/>
              <a:gd name="connsiteX99" fmla="*/ 5793123 w 6128435"/>
              <a:gd name="connsiteY99" fmla="*/ 3969952 h 6858000"/>
              <a:gd name="connsiteX100" fmla="*/ 5808321 w 6128435"/>
              <a:gd name="connsiteY100" fmla="*/ 3988153 h 6858000"/>
              <a:gd name="connsiteX101" fmla="*/ 5825621 w 6128435"/>
              <a:gd name="connsiteY101" fmla="*/ 4015525 h 6858000"/>
              <a:gd name="connsiteX102" fmla="*/ 5860672 w 6128435"/>
              <a:gd name="connsiteY102" fmla="*/ 4061579 h 6858000"/>
              <a:gd name="connsiteX103" fmla="*/ 5872173 w 6128435"/>
              <a:gd name="connsiteY103" fmla="*/ 4088497 h 6858000"/>
              <a:gd name="connsiteX104" fmla="*/ 5883705 w 6128435"/>
              <a:gd name="connsiteY104" fmla="*/ 4101899 h 6858000"/>
              <a:gd name="connsiteX105" fmla="*/ 5885314 w 6128435"/>
              <a:gd name="connsiteY105" fmla="*/ 4108387 h 6858000"/>
              <a:gd name="connsiteX106" fmla="*/ 5894095 w 6128435"/>
              <a:gd name="connsiteY106" fmla="*/ 4128857 h 6858000"/>
              <a:gd name="connsiteX107" fmla="*/ 5898339 w 6128435"/>
              <a:gd name="connsiteY107" fmla="*/ 4140800 h 6858000"/>
              <a:gd name="connsiteX108" fmla="*/ 5899734 w 6128435"/>
              <a:gd name="connsiteY108" fmla="*/ 4145632 h 6858000"/>
              <a:gd name="connsiteX109" fmla="*/ 5897098 w 6128435"/>
              <a:gd name="connsiteY109" fmla="*/ 4157819 h 6858000"/>
              <a:gd name="connsiteX110" fmla="*/ 5904495 w 6128435"/>
              <a:gd name="connsiteY110" fmla="*/ 4170854 h 6858000"/>
              <a:gd name="connsiteX111" fmla="*/ 5903513 w 6128435"/>
              <a:gd name="connsiteY111" fmla="*/ 4187661 h 6858000"/>
              <a:gd name="connsiteX112" fmla="*/ 5909911 w 6128435"/>
              <a:gd name="connsiteY112" fmla="*/ 4189970 h 6858000"/>
              <a:gd name="connsiteX113" fmla="*/ 5919468 w 6128435"/>
              <a:gd name="connsiteY113" fmla="*/ 4200916 h 6858000"/>
              <a:gd name="connsiteX114" fmla="*/ 5917114 w 6128435"/>
              <a:gd name="connsiteY114" fmla="*/ 4213096 h 6858000"/>
              <a:gd name="connsiteX115" fmla="*/ 5921153 w 6128435"/>
              <a:gd name="connsiteY115" fmla="*/ 4236222 h 6858000"/>
              <a:gd name="connsiteX116" fmla="*/ 5924233 w 6128435"/>
              <a:gd name="connsiteY116" fmla="*/ 4242060 h 6858000"/>
              <a:gd name="connsiteX117" fmla="*/ 5923742 w 6128435"/>
              <a:gd name="connsiteY117" fmla="*/ 4265435 h 6858000"/>
              <a:gd name="connsiteX118" fmla="*/ 5928910 w 6128435"/>
              <a:gd name="connsiteY118" fmla="*/ 4300973 h 6858000"/>
              <a:gd name="connsiteX119" fmla="*/ 5939320 w 6128435"/>
              <a:gd name="connsiteY119" fmla="*/ 4340435 h 6858000"/>
              <a:gd name="connsiteX120" fmla="*/ 5936924 w 6128435"/>
              <a:gd name="connsiteY120" fmla="*/ 4353034 h 6858000"/>
              <a:gd name="connsiteX121" fmla="*/ 5946705 w 6128435"/>
              <a:gd name="connsiteY121" fmla="*/ 4428051 h 6858000"/>
              <a:gd name="connsiteX122" fmla="*/ 5949261 w 6128435"/>
              <a:gd name="connsiteY122" fmla="*/ 4449185 h 6858000"/>
              <a:gd name="connsiteX123" fmla="*/ 5957504 w 6128435"/>
              <a:gd name="connsiteY123" fmla="*/ 4465911 h 6858000"/>
              <a:gd name="connsiteX124" fmla="*/ 5964689 w 6128435"/>
              <a:gd name="connsiteY124" fmla="*/ 4468532 h 6858000"/>
              <a:gd name="connsiteX125" fmla="*/ 5967062 w 6128435"/>
              <a:gd name="connsiteY125" fmla="*/ 4479923 h 6858000"/>
              <a:gd name="connsiteX126" fmla="*/ 5968960 w 6128435"/>
              <a:gd name="connsiteY126" fmla="*/ 4482655 h 6858000"/>
              <a:gd name="connsiteX127" fmla="*/ 5978567 w 6128435"/>
              <a:gd name="connsiteY127" fmla="*/ 4498605 h 6858000"/>
              <a:gd name="connsiteX128" fmla="*/ 5967676 w 6128435"/>
              <a:gd name="connsiteY128" fmla="*/ 4540140 h 6858000"/>
              <a:gd name="connsiteX129" fmla="*/ 5980106 w 6128435"/>
              <a:gd name="connsiteY129" fmla="*/ 4585087 h 6858000"/>
              <a:gd name="connsiteX130" fmla="*/ 5986918 w 6128435"/>
              <a:gd name="connsiteY130" fmla="*/ 4764836 h 6858000"/>
              <a:gd name="connsiteX131" fmla="*/ 6013516 w 6128435"/>
              <a:gd name="connsiteY131" fmla="*/ 4786619 h 6858000"/>
              <a:gd name="connsiteX132" fmla="*/ 6025404 w 6128435"/>
              <a:gd name="connsiteY132" fmla="*/ 4858148 h 6858000"/>
              <a:gd name="connsiteX133" fmla="*/ 6007749 w 6128435"/>
              <a:gd name="connsiteY133" fmla="*/ 4964715 h 6858000"/>
              <a:gd name="connsiteX134" fmla="*/ 6005269 w 6128435"/>
              <a:gd name="connsiteY134" fmla="*/ 5150567 h 6858000"/>
              <a:gd name="connsiteX135" fmla="*/ 6001127 w 6128435"/>
              <a:gd name="connsiteY135" fmla="*/ 5164609 h 6858000"/>
              <a:gd name="connsiteX136" fmla="*/ 5996647 w 6128435"/>
              <a:gd name="connsiteY136" fmla="*/ 5185640 h 6858000"/>
              <a:gd name="connsiteX137" fmla="*/ 5998514 w 6128435"/>
              <a:gd name="connsiteY137" fmla="*/ 5189673 h 6858000"/>
              <a:gd name="connsiteX138" fmla="*/ 5995970 w 6128435"/>
              <a:gd name="connsiteY138" fmla="*/ 5221547 h 6858000"/>
              <a:gd name="connsiteX139" fmla="*/ 5997218 w 6128435"/>
              <a:gd name="connsiteY139" fmla="*/ 5222031 h 6858000"/>
              <a:gd name="connsiteX140" fmla="*/ 6002116 w 6128435"/>
              <a:gd name="connsiteY140" fmla="*/ 5231223 h 6858000"/>
              <a:gd name="connsiteX141" fmla="*/ 6008541 w 6128435"/>
              <a:gd name="connsiteY141" fmla="*/ 5248680 h 6858000"/>
              <a:gd name="connsiteX142" fmla="*/ 6039260 w 6128435"/>
              <a:gd name="connsiteY142" fmla="*/ 5289518 h 6858000"/>
              <a:gd name="connsiteX143" fmla="*/ 6036748 w 6128435"/>
              <a:gd name="connsiteY143" fmla="*/ 5322752 h 6858000"/>
              <a:gd name="connsiteX144" fmla="*/ 6036943 w 6128435"/>
              <a:gd name="connsiteY144" fmla="*/ 5329480 h 6858000"/>
              <a:gd name="connsiteX145" fmla="*/ 6037236 w 6128435"/>
              <a:gd name="connsiteY145" fmla="*/ 5329634 h 6858000"/>
              <a:gd name="connsiteX146" fmla="*/ 6038019 w 6128435"/>
              <a:gd name="connsiteY146" fmla="*/ 5336764 h 6858000"/>
              <a:gd name="connsiteX147" fmla="*/ 6037298 w 6128435"/>
              <a:gd name="connsiteY147" fmla="*/ 5341753 h 6858000"/>
              <a:gd name="connsiteX148" fmla="*/ 6037677 w 6128435"/>
              <a:gd name="connsiteY148" fmla="*/ 5354807 h 6858000"/>
              <a:gd name="connsiteX149" fmla="*/ 6039728 w 6128435"/>
              <a:gd name="connsiteY149" fmla="*/ 5359416 h 6858000"/>
              <a:gd name="connsiteX150" fmla="*/ 6043311 w 6128435"/>
              <a:gd name="connsiteY150" fmla="*/ 5361407 h 6858000"/>
              <a:gd name="connsiteX151" fmla="*/ 6042954 w 6128435"/>
              <a:gd name="connsiteY151" fmla="*/ 5362576 h 6858000"/>
              <a:gd name="connsiteX152" fmla="*/ 6053435 w 6128435"/>
              <a:gd name="connsiteY152" fmla="*/ 5387547 h 6858000"/>
              <a:gd name="connsiteX153" fmla="*/ 6065933 w 6128435"/>
              <a:gd name="connsiteY153" fmla="*/ 5443002 h 6858000"/>
              <a:gd name="connsiteX154" fmla="*/ 6068640 w 6128435"/>
              <a:gd name="connsiteY154" fmla="*/ 5474503 h 6858000"/>
              <a:gd name="connsiteX155" fmla="*/ 6080922 w 6128435"/>
              <a:gd name="connsiteY155" fmla="*/ 5561070 h 6858000"/>
              <a:gd name="connsiteX156" fmla="*/ 6096949 w 6128435"/>
              <a:gd name="connsiteY156" fmla="*/ 5648179 h 6858000"/>
              <a:gd name="connsiteX157" fmla="*/ 6125703 w 6128435"/>
              <a:gd name="connsiteY157" fmla="*/ 5692894 h 6858000"/>
              <a:gd name="connsiteX158" fmla="*/ 6126670 w 6128435"/>
              <a:gd name="connsiteY158" fmla="*/ 5697882 h 6858000"/>
              <a:gd name="connsiteX159" fmla="*/ 6124061 w 6128435"/>
              <a:gd name="connsiteY159" fmla="*/ 5710294 h 6858000"/>
              <a:gd name="connsiteX160" fmla="*/ 6122213 w 6128435"/>
              <a:gd name="connsiteY160" fmla="*/ 5714762 h 6858000"/>
              <a:gd name="connsiteX161" fmla="*/ 6121353 w 6128435"/>
              <a:gd name="connsiteY161" fmla="*/ 5721725 h 6858000"/>
              <a:gd name="connsiteX162" fmla="*/ 6121607 w 6128435"/>
              <a:gd name="connsiteY162" fmla="*/ 5721959 h 6858000"/>
              <a:gd name="connsiteX163" fmla="*/ 6120262 w 6128435"/>
              <a:gd name="connsiteY163" fmla="*/ 5728358 h 6858000"/>
              <a:gd name="connsiteX164" fmla="*/ 6110194 w 6128435"/>
              <a:gd name="connsiteY164" fmla="*/ 5758853 h 6858000"/>
              <a:gd name="connsiteX165" fmla="*/ 6127519 w 6128435"/>
              <a:gd name="connsiteY165" fmla="*/ 5865775 h 6858000"/>
              <a:gd name="connsiteX166" fmla="*/ 6128435 w 6128435"/>
              <a:gd name="connsiteY166" fmla="*/ 5870164 h 6858000"/>
              <a:gd name="connsiteX167" fmla="*/ 6119217 w 6128435"/>
              <a:gd name="connsiteY167" fmla="*/ 5888542 h 6858000"/>
              <a:gd name="connsiteX168" fmla="*/ 6115966 w 6128435"/>
              <a:gd name="connsiteY168" fmla="*/ 5898387 h 6858000"/>
              <a:gd name="connsiteX169" fmla="*/ 6111924 w 6128435"/>
              <a:gd name="connsiteY169" fmla="*/ 5900444 h 6858000"/>
              <a:gd name="connsiteX170" fmla="*/ 6108716 w 6128435"/>
              <a:gd name="connsiteY170" fmla="*/ 5915345 h 6858000"/>
              <a:gd name="connsiteX171" fmla="*/ 6109524 w 6128435"/>
              <a:gd name="connsiteY171" fmla="*/ 5917328 h 6858000"/>
              <a:gd name="connsiteX172" fmla="*/ 6102493 w 6128435"/>
              <a:gd name="connsiteY172" fmla="*/ 5928602 h 6858000"/>
              <a:gd name="connsiteX173" fmla="*/ 6056863 w 6128435"/>
              <a:gd name="connsiteY173" fmla="*/ 6000643 h 6858000"/>
              <a:gd name="connsiteX174" fmla="*/ 6045436 w 6128435"/>
              <a:gd name="connsiteY174" fmla="*/ 6124480 h 6858000"/>
              <a:gd name="connsiteX175" fmla="*/ 6030489 w 6128435"/>
              <a:gd name="connsiteY175" fmla="*/ 6317666 h 6858000"/>
              <a:gd name="connsiteX176" fmla="*/ 6007492 w 6128435"/>
              <a:gd name="connsiteY176" fmla="*/ 6440818 h 6858000"/>
              <a:gd name="connsiteX177" fmla="*/ 6009467 w 6128435"/>
              <a:gd name="connsiteY177" fmla="*/ 6487076 h 6858000"/>
              <a:gd name="connsiteX178" fmla="*/ 5995064 w 6128435"/>
              <a:gd name="connsiteY178" fmla="*/ 6540791 h 6858000"/>
              <a:gd name="connsiteX179" fmla="*/ 5996309 w 6128435"/>
              <a:gd name="connsiteY179" fmla="*/ 6543961 h 6858000"/>
              <a:gd name="connsiteX180" fmla="*/ 5996048 w 6128435"/>
              <a:gd name="connsiteY180" fmla="*/ 6555444 h 6858000"/>
              <a:gd name="connsiteX181" fmla="*/ 6002524 w 6128435"/>
              <a:gd name="connsiteY181" fmla="*/ 6560188 h 6858000"/>
              <a:gd name="connsiteX182" fmla="*/ 6006823 w 6128435"/>
              <a:gd name="connsiteY182" fmla="*/ 6578546 h 6858000"/>
              <a:gd name="connsiteX183" fmla="*/ 6004510 w 6128435"/>
              <a:gd name="connsiteY183" fmla="*/ 6599256 h 6858000"/>
              <a:gd name="connsiteX184" fmla="*/ 5986207 w 6128435"/>
              <a:gd name="connsiteY184" fmla="*/ 6695855 h 6858000"/>
              <a:gd name="connsiteX185" fmla="*/ 5979428 w 6128435"/>
              <a:gd name="connsiteY185" fmla="*/ 6754678 h 6858000"/>
              <a:gd name="connsiteX186" fmla="*/ 5983398 w 6128435"/>
              <a:gd name="connsiteY186" fmla="*/ 6778641 h 6858000"/>
              <a:gd name="connsiteX187" fmla="*/ 5984543 w 6128435"/>
              <a:gd name="connsiteY187" fmla="*/ 6811016 h 6858000"/>
              <a:gd name="connsiteX188" fmla="*/ 5981802 w 6128435"/>
              <a:gd name="connsiteY188" fmla="*/ 6838578 h 6858000"/>
              <a:gd name="connsiteX189" fmla="*/ 5979671 w 6128435"/>
              <a:gd name="connsiteY189" fmla="*/ 6858000 h 6858000"/>
              <a:gd name="connsiteX190" fmla="*/ 0 w 6128435"/>
              <a:gd name="connsiteY190" fmla="*/ 685800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14889 h 6858000"/>
              <a:gd name="connsiteX32" fmla="*/ 5250095 w 6128435"/>
              <a:gd name="connsiteY32" fmla="*/ 1655519 h 6858000"/>
              <a:gd name="connsiteX33" fmla="*/ 5259788 w 6128435"/>
              <a:gd name="connsiteY33" fmla="*/ 1701198 h 6858000"/>
              <a:gd name="connsiteX34" fmla="*/ 5255696 w 6128435"/>
              <a:gd name="connsiteY34" fmla="*/ 1880842 h 6858000"/>
              <a:gd name="connsiteX35" fmla="*/ 5280947 w 6128435"/>
              <a:gd name="connsiteY35" fmla="*/ 1904438 h 6858000"/>
              <a:gd name="connsiteX36" fmla="*/ 5288486 w 6128435"/>
              <a:gd name="connsiteY36" fmla="*/ 1976575 h 6858000"/>
              <a:gd name="connsiteX37" fmla="*/ 5252592 w 6128435"/>
              <a:gd name="connsiteY37" fmla="*/ 2092210 h 6858000"/>
              <a:gd name="connsiteX38" fmla="*/ 5264303 w 6128435"/>
              <a:gd name="connsiteY38" fmla="*/ 2225157 h 6858000"/>
              <a:gd name="connsiteX39" fmla="*/ 5254949 w 6128435"/>
              <a:gd name="connsiteY39" fmla="*/ 2236160 h 6858000"/>
              <a:gd name="connsiteX40" fmla="*/ 5250104 w 6128435"/>
              <a:gd name="connsiteY40" fmla="*/ 2249166 h 6858000"/>
              <a:gd name="connsiteX41" fmla="*/ 5251214 w 6128435"/>
              <a:gd name="connsiteY41" fmla="*/ 2250944 h 6858000"/>
              <a:gd name="connsiteX42" fmla="*/ 5250644 w 6128435"/>
              <a:gd name="connsiteY42" fmla="*/ 2266619 h 6858000"/>
              <a:gd name="connsiteX43" fmla="*/ 5247111 w 6128435"/>
              <a:gd name="connsiteY43" fmla="*/ 2269679 h 6858000"/>
              <a:gd name="connsiteX44" fmla="*/ 5245653 w 6128435"/>
              <a:gd name="connsiteY44" fmla="*/ 2280317 h 6858000"/>
              <a:gd name="connsiteX45" fmla="*/ 5239901 w 6128435"/>
              <a:gd name="connsiteY45" fmla="*/ 2300961 h 6858000"/>
              <a:gd name="connsiteX46" fmla="*/ 5241522 w 6128435"/>
              <a:gd name="connsiteY46" fmla="*/ 2305114 h 6858000"/>
              <a:gd name="connsiteX47" fmla="*/ 5237050 w 6128435"/>
              <a:gd name="connsiteY47" fmla="*/ 2336703 h 6858000"/>
              <a:gd name="connsiteX48" fmla="*/ 5238267 w 6128435"/>
              <a:gd name="connsiteY48" fmla="*/ 2337277 h 6858000"/>
              <a:gd name="connsiteX49" fmla="*/ 5242602 w 6128435"/>
              <a:gd name="connsiteY49" fmla="*/ 2346782 h 6858000"/>
              <a:gd name="connsiteX50" fmla="*/ 5247963 w 6128435"/>
              <a:gd name="connsiteY50" fmla="*/ 2364638 h 6858000"/>
              <a:gd name="connsiteX51" fmla="*/ 5276175 w 6128435"/>
              <a:gd name="connsiteY51" fmla="*/ 2407515 h 6858000"/>
              <a:gd name="connsiteX52" fmla="*/ 5271650 w 6128435"/>
              <a:gd name="connsiteY52" fmla="*/ 2440467 h 6858000"/>
              <a:gd name="connsiteX53" fmla="*/ 5271438 w 6128435"/>
              <a:gd name="connsiteY53" fmla="*/ 2447186 h 6858000"/>
              <a:gd name="connsiteX54" fmla="*/ 5271722 w 6128435"/>
              <a:gd name="connsiteY54" fmla="*/ 2447359 h 6858000"/>
              <a:gd name="connsiteX55" fmla="*/ 5272069 w 6128435"/>
              <a:gd name="connsiteY55" fmla="*/ 2454523 h 6858000"/>
              <a:gd name="connsiteX56" fmla="*/ 5271049 w 6128435"/>
              <a:gd name="connsiteY56" fmla="*/ 2459442 h 6858000"/>
              <a:gd name="connsiteX57" fmla="*/ 5270636 w 6128435"/>
              <a:gd name="connsiteY57" fmla="*/ 2472481 h 6858000"/>
              <a:gd name="connsiteX58" fmla="*/ 5272406 w 6128435"/>
              <a:gd name="connsiteY58" fmla="*/ 2477221 h 6858000"/>
              <a:gd name="connsiteX59" fmla="*/ 5307538 w 6128435"/>
              <a:gd name="connsiteY59" fmla="*/ 2514685 h 6858000"/>
              <a:gd name="connsiteX60" fmla="*/ 5337604 w 6128435"/>
              <a:gd name="connsiteY60" fmla="*/ 2597632 h 6858000"/>
              <a:gd name="connsiteX61" fmla="*/ 5407503 w 6128435"/>
              <a:gd name="connsiteY61" fmla="*/ 2786290 h 6858000"/>
              <a:gd name="connsiteX62" fmla="*/ 5407356 w 6128435"/>
              <a:gd name="connsiteY62" fmla="*/ 2787545 h 6858000"/>
              <a:gd name="connsiteX63" fmla="*/ 5411130 w 6128435"/>
              <a:gd name="connsiteY63" fmla="*/ 2788640 h 6858000"/>
              <a:gd name="connsiteX64" fmla="*/ 5416439 w 6128435"/>
              <a:gd name="connsiteY64" fmla="*/ 2805666 h 6858000"/>
              <a:gd name="connsiteX65" fmla="*/ 5416589 w 6128435"/>
              <a:gd name="connsiteY65" fmla="*/ 2810822 h 6858000"/>
              <a:gd name="connsiteX66" fmla="*/ 5418542 w 6128435"/>
              <a:gd name="connsiteY66" fmla="*/ 2817745 h 6858000"/>
              <a:gd name="connsiteX67" fmla="*/ 5418847 w 6128435"/>
              <a:gd name="connsiteY67" fmla="*/ 2817825 h 6858000"/>
              <a:gd name="connsiteX68" fmla="*/ 5423364 w 6128435"/>
              <a:gd name="connsiteY68" fmla="*/ 2858292 h 6858000"/>
              <a:gd name="connsiteX69" fmla="*/ 5479298 w 6128435"/>
              <a:gd name="connsiteY69" fmla="*/ 2947791 h 6858000"/>
              <a:gd name="connsiteX70" fmla="*/ 5481770 w 6128435"/>
              <a:gd name="connsiteY70" fmla="*/ 2951352 h 6858000"/>
              <a:gd name="connsiteX71" fmla="*/ 5481013 w 6128435"/>
              <a:gd name="connsiteY71" fmla="*/ 2973461 h 6858000"/>
              <a:gd name="connsiteX72" fmla="*/ 5482045 w 6128435"/>
              <a:gd name="connsiteY72" fmla="*/ 2984371 h 6858000"/>
              <a:gd name="connsiteX73" fmla="*/ 5479405 w 6128435"/>
              <a:gd name="connsiteY73" fmla="*/ 2988507 h 6858000"/>
              <a:gd name="connsiteX74" fmla="*/ 5482415 w 6128435"/>
              <a:gd name="connsiteY74" fmla="*/ 3004079 h 6858000"/>
              <a:gd name="connsiteX75" fmla="*/ 5483865 w 6128435"/>
              <a:gd name="connsiteY75" fmla="*/ 3005467 h 6858000"/>
              <a:gd name="connsiteX76" fmla="*/ 5482236 w 6128435"/>
              <a:gd name="connsiteY76" fmla="*/ 3019791 h 6858000"/>
              <a:gd name="connsiteX77" fmla="*/ 5475895 w 6128435"/>
              <a:gd name="connsiteY77" fmla="*/ 3033578 h 6858000"/>
              <a:gd name="connsiteX78" fmla="*/ 5477595 w 6128435"/>
              <a:gd name="connsiteY78" fmla="*/ 3250534 h 6858000"/>
              <a:gd name="connsiteX79" fmla="*/ 5532836 w 6128435"/>
              <a:gd name="connsiteY79" fmla="*/ 3353840 h 6858000"/>
              <a:gd name="connsiteX80" fmla="*/ 5561229 w 6128435"/>
              <a:gd name="connsiteY80" fmla="*/ 3395784 h 6858000"/>
              <a:gd name="connsiteX81" fmla="*/ 5589758 w 6128435"/>
              <a:gd name="connsiteY81" fmla="*/ 3506453 h 6858000"/>
              <a:gd name="connsiteX82" fmla="*/ 5596144 w 6128435"/>
              <a:gd name="connsiteY82" fmla="*/ 3534624 h 6858000"/>
              <a:gd name="connsiteX83" fmla="*/ 5597750 w 6128435"/>
              <a:gd name="connsiteY83" fmla="*/ 3534129 h 6858000"/>
              <a:gd name="connsiteX84" fmla="*/ 5599700 w 6128435"/>
              <a:gd name="connsiteY84" fmla="*/ 3547221 h 6858000"/>
              <a:gd name="connsiteX85" fmla="*/ 5615031 w 6128435"/>
              <a:gd name="connsiteY85" fmla="*/ 3557482 h 6858000"/>
              <a:gd name="connsiteX86" fmla="*/ 5618377 w 6128435"/>
              <a:gd name="connsiteY86" fmla="*/ 3588431 h 6858000"/>
              <a:gd name="connsiteX87" fmla="*/ 5612155 w 6128435"/>
              <a:gd name="connsiteY87" fmla="*/ 3589869 h 6858000"/>
              <a:gd name="connsiteX88" fmla="*/ 5620843 w 6128435"/>
              <a:gd name="connsiteY88" fmla="*/ 3606745 h 6858000"/>
              <a:gd name="connsiteX89" fmla="*/ 5655472 w 6128435"/>
              <a:gd name="connsiteY89" fmla="*/ 3678877 h 6858000"/>
              <a:gd name="connsiteX90" fmla="*/ 5680448 w 6128435"/>
              <a:gd name="connsiteY90" fmla="*/ 3717760 h 6858000"/>
              <a:gd name="connsiteX91" fmla="*/ 5683015 w 6128435"/>
              <a:gd name="connsiteY91" fmla="*/ 3762025 h 6858000"/>
              <a:gd name="connsiteX92" fmla="*/ 5696643 w 6128435"/>
              <a:gd name="connsiteY92" fmla="*/ 3773888 h 6858000"/>
              <a:gd name="connsiteX93" fmla="*/ 5699203 w 6128435"/>
              <a:gd name="connsiteY93" fmla="*/ 3775823 h 6858000"/>
              <a:gd name="connsiteX94" fmla="*/ 5704824 w 6128435"/>
              <a:gd name="connsiteY94" fmla="*/ 3785966 h 6858000"/>
              <a:gd name="connsiteX95" fmla="*/ 5712204 w 6128435"/>
              <a:gd name="connsiteY95" fmla="*/ 3785830 h 6858000"/>
              <a:gd name="connsiteX96" fmla="*/ 5724816 w 6128435"/>
              <a:gd name="connsiteY96" fmla="*/ 3798949 h 6858000"/>
              <a:gd name="connsiteX97" fmla="*/ 5733539 w 6128435"/>
              <a:gd name="connsiteY97" fmla="*/ 3818457 h 6858000"/>
              <a:gd name="connsiteX98" fmla="*/ 5768491 w 6128435"/>
              <a:gd name="connsiteY98" fmla="*/ 3914399 h 6858000"/>
              <a:gd name="connsiteX99" fmla="*/ 5793123 w 6128435"/>
              <a:gd name="connsiteY99" fmla="*/ 3969952 h 6858000"/>
              <a:gd name="connsiteX100" fmla="*/ 5808321 w 6128435"/>
              <a:gd name="connsiteY100" fmla="*/ 3988153 h 6858000"/>
              <a:gd name="connsiteX101" fmla="*/ 5825621 w 6128435"/>
              <a:gd name="connsiteY101" fmla="*/ 4015525 h 6858000"/>
              <a:gd name="connsiteX102" fmla="*/ 5860672 w 6128435"/>
              <a:gd name="connsiteY102" fmla="*/ 4061579 h 6858000"/>
              <a:gd name="connsiteX103" fmla="*/ 5872173 w 6128435"/>
              <a:gd name="connsiteY103" fmla="*/ 4088497 h 6858000"/>
              <a:gd name="connsiteX104" fmla="*/ 5883705 w 6128435"/>
              <a:gd name="connsiteY104" fmla="*/ 4101899 h 6858000"/>
              <a:gd name="connsiteX105" fmla="*/ 5885314 w 6128435"/>
              <a:gd name="connsiteY105" fmla="*/ 4108387 h 6858000"/>
              <a:gd name="connsiteX106" fmla="*/ 5894095 w 6128435"/>
              <a:gd name="connsiteY106" fmla="*/ 4128857 h 6858000"/>
              <a:gd name="connsiteX107" fmla="*/ 5898339 w 6128435"/>
              <a:gd name="connsiteY107" fmla="*/ 4140800 h 6858000"/>
              <a:gd name="connsiteX108" fmla="*/ 5899734 w 6128435"/>
              <a:gd name="connsiteY108" fmla="*/ 4145632 h 6858000"/>
              <a:gd name="connsiteX109" fmla="*/ 5897098 w 6128435"/>
              <a:gd name="connsiteY109" fmla="*/ 4157819 h 6858000"/>
              <a:gd name="connsiteX110" fmla="*/ 5904495 w 6128435"/>
              <a:gd name="connsiteY110" fmla="*/ 4170854 h 6858000"/>
              <a:gd name="connsiteX111" fmla="*/ 5903513 w 6128435"/>
              <a:gd name="connsiteY111" fmla="*/ 4187661 h 6858000"/>
              <a:gd name="connsiteX112" fmla="*/ 5909911 w 6128435"/>
              <a:gd name="connsiteY112" fmla="*/ 4189970 h 6858000"/>
              <a:gd name="connsiteX113" fmla="*/ 5917114 w 6128435"/>
              <a:gd name="connsiteY113" fmla="*/ 4213096 h 6858000"/>
              <a:gd name="connsiteX114" fmla="*/ 5921153 w 6128435"/>
              <a:gd name="connsiteY114" fmla="*/ 4236222 h 6858000"/>
              <a:gd name="connsiteX115" fmla="*/ 5924233 w 6128435"/>
              <a:gd name="connsiteY115" fmla="*/ 4242060 h 6858000"/>
              <a:gd name="connsiteX116" fmla="*/ 5923742 w 6128435"/>
              <a:gd name="connsiteY116" fmla="*/ 4265435 h 6858000"/>
              <a:gd name="connsiteX117" fmla="*/ 5928910 w 6128435"/>
              <a:gd name="connsiteY117" fmla="*/ 4300973 h 6858000"/>
              <a:gd name="connsiteX118" fmla="*/ 5939320 w 6128435"/>
              <a:gd name="connsiteY118" fmla="*/ 4340435 h 6858000"/>
              <a:gd name="connsiteX119" fmla="*/ 5936924 w 6128435"/>
              <a:gd name="connsiteY119" fmla="*/ 4353034 h 6858000"/>
              <a:gd name="connsiteX120" fmla="*/ 5946705 w 6128435"/>
              <a:gd name="connsiteY120" fmla="*/ 4428051 h 6858000"/>
              <a:gd name="connsiteX121" fmla="*/ 5949261 w 6128435"/>
              <a:gd name="connsiteY121" fmla="*/ 4449185 h 6858000"/>
              <a:gd name="connsiteX122" fmla="*/ 5957504 w 6128435"/>
              <a:gd name="connsiteY122" fmla="*/ 4465911 h 6858000"/>
              <a:gd name="connsiteX123" fmla="*/ 5964689 w 6128435"/>
              <a:gd name="connsiteY123" fmla="*/ 4468532 h 6858000"/>
              <a:gd name="connsiteX124" fmla="*/ 5967062 w 6128435"/>
              <a:gd name="connsiteY124" fmla="*/ 4479923 h 6858000"/>
              <a:gd name="connsiteX125" fmla="*/ 5968960 w 6128435"/>
              <a:gd name="connsiteY125" fmla="*/ 4482655 h 6858000"/>
              <a:gd name="connsiteX126" fmla="*/ 5978567 w 6128435"/>
              <a:gd name="connsiteY126" fmla="*/ 4498605 h 6858000"/>
              <a:gd name="connsiteX127" fmla="*/ 5967676 w 6128435"/>
              <a:gd name="connsiteY127" fmla="*/ 4540140 h 6858000"/>
              <a:gd name="connsiteX128" fmla="*/ 5980106 w 6128435"/>
              <a:gd name="connsiteY128" fmla="*/ 4585087 h 6858000"/>
              <a:gd name="connsiteX129" fmla="*/ 5986918 w 6128435"/>
              <a:gd name="connsiteY129" fmla="*/ 4764836 h 6858000"/>
              <a:gd name="connsiteX130" fmla="*/ 6013516 w 6128435"/>
              <a:gd name="connsiteY130" fmla="*/ 4786619 h 6858000"/>
              <a:gd name="connsiteX131" fmla="*/ 6025404 w 6128435"/>
              <a:gd name="connsiteY131" fmla="*/ 4858148 h 6858000"/>
              <a:gd name="connsiteX132" fmla="*/ 6007749 w 6128435"/>
              <a:gd name="connsiteY132" fmla="*/ 4964715 h 6858000"/>
              <a:gd name="connsiteX133" fmla="*/ 6005269 w 6128435"/>
              <a:gd name="connsiteY133" fmla="*/ 5150567 h 6858000"/>
              <a:gd name="connsiteX134" fmla="*/ 6001127 w 6128435"/>
              <a:gd name="connsiteY134" fmla="*/ 5164609 h 6858000"/>
              <a:gd name="connsiteX135" fmla="*/ 5996647 w 6128435"/>
              <a:gd name="connsiteY135" fmla="*/ 5185640 h 6858000"/>
              <a:gd name="connsiteX136" fmla="*/ 5998514 w 6128435"/>
              <a:gd name="connsiteY136" fmla="*/ 5189673 h 6858000"/>
              <a:gd name="connsiteX137" fmla="*/ 5995970 w 6128435"/>
              <a:gd name="connsiteY137" fmla="*/ 5221547 h 6858000"/>
              <a:gd name="connsiteX138" fmla="*/ 5997218 w 6128435"/>
              <a:gd name="connsiteY138" fmla="*/ 5222031 h 6858000"/>
              <a:gd name="connsiteX139" fmla="*/ 6002116 w 6128435"/>
              <a:gd name="connsiteY139" fmla="*/ 5231223 h 6858000"/>
              <a:gd name="connsiteX140" fmla="*/ 6008541 w 6128435"/>
              <a:gd name="connsiteY140" fmla="*/ 5248680 h 6858000"/>
              <a:gd name="connsiteX141" fmla="*/ 6039260 w 6128435"/>
              <a:gd name="connsiteY141" fmla="*/ 5289518 h 6858000"/>
              <a:gd name="connsiteX142" fmla="*/ 6036748 w 6128435"/>
              <a:gd name="connsiteY142" fmla="*/ 5322752 h 6858000"/>
              <a:gd name="connsiteX143" fmla="*/ 6036943 w 6128435"/>
              <a:gd name="connsiteY143" fmla="*/ 5329480 h 6858000"/>
              <a:gd name="connsiteX144" fmla="*/ 6037236 w 6128435"/>
              <a:gd name="connsiteY144" fmla="*/ 5329634 h 6858000"/>
              <a:gd name="connsiteX145" fmla="*/ 6038019 w 6128435"/>
              <a:gd name="connsiteY145" fmla="*/ 5336764 h 6858000"/>
              <a:gd name="connsiteX146" fmla="*/ 6037298 w 6128435"/>
              <a:gd name="connsiteY146" fmla="*/ 5341753 h 6858000"/>
              <a:gd name="connsiteX147" fmla="*/ 6037677 w 6128435"/>
              <a:gd name="connsiteY147" fmla="*/ 5354807 h 6858000"/>
              <a:gd name="connsiteX148" fmla="*/ 6039728 w 6128435"/>
              <a:gd name="connsiteY148" fmla="*/ 5359416 h 6858000"/>
              <a:gd name="connsiteX149" fmla="*/ 6043311 w 6128435"/>
              <a:gd name="connsiteY149" fmla="*/ 5361407 h 6858000"/>
              <a:gd name="connsiteX150" fmla="*/ 6042954 w 6128435"/>
              <a:gd name="connsiteY150" fmla="*/ 5362576 h 6858000"/>
              <a:gd name="connsiteX151" fmla="*/ 6053435 w 6128435"/>
              <a:gd name="connsiteY151" fmla="*/ 5387547 h 6858000"/>
              <a:gd name="connsiteX152" fmla="*/ 6065933 w 6128435"/>
              <a:gd name="connsiteY152" fmla="*/ 5443002 h 6858000"/>
              <a:gd name="connsiteX153" fmla="*/ 6068640 w 6128435"/>
              <a:gd name="connsiteY153" fmla="*/ 5474503 h 6858000"/>
              <a:gd name="connsiteX154" fmla="*/ 6080922 w 6128435"/>
              <a:gd name="connsiteY154" fmla="*/ 5561070 h 6858000"/>
              <a:gd name="connsiteX155" fmla="*/ 6096949 w 6128435"/>
              <a:gd name="connsiteY155" fmla="*/ 5648179 h 6858000"/>
              <a:gd name="connsiteX156" fmla="*/ 6125703 w 6128435"/>
              <a:gd name="connsiteY156" fmla="*/ 5692894 h 6858000"/>
              <a:gd name="connsiteX157" fmla="*/ 6126670 w 6128435"/>
              <a:gd name="connsiteY157" fmla="*/ 5697882 h 6858000"/>
              <a:gd name="connsiteX158" fmla="*/ 6124061 w 6128435"/>
              <a:gd name="connsiteY158" fmla="*/ 5710294 h 6858000"/>
              <a:gd name="connsiteX159" fmla="*/ 6122213 w 6128435"/>
              <a:gd name="connsiteY159" fmla="*/ 5714762 h 6858000"/>
              <a:gd name="connsiteX160" fmla="*/ 6121353 w 6128435"/>
              <a:gd name="connsiteY160" fmla="*/ 5721725 h 6858000"/>
              <a:gd name="connsiteX161" fmla="*/ 6121607 w 6128435"/>
              <a:gd name="connsiteY161" fmla="*/ 5721959 h 6858000"/>
              <a:gd name="connsiteX162" fmla="*/ 6120262 w 6128435"/>
              <a:gd name="connsiteY162" fmla="*/ 5728358 h 6858000"/>
              <a:gd name="connsiteX163" fmla="*/ 6110194 w 6128435"/>
              <a:gd name="connsiteY163" fmla="*/ 5758853 h 6858000"/>
              <a:gd name="connsiteX164" fmla="*/ 6127519 w 6128435"/>
              <a:gd name="connsiteY164" fmla="*/ 5865775 h 6858000"/>
              <a:gd name="connsiteX165" fmla="*/ 6128435 w 6128435"/>
              <a:gd name="connsiteY165" fmla="*/ 5870164 h 6858000"/>
              <a:gd name="connsiteX166" fmla="*/ 6119217 w 6128435"/>
              <a:gd name="connsiteY166" fmla="*/ 5888542 h 6858000"/>
              <a:gd name="connsiteX167" fmla="*/ 6115966 w 6128435"/>
              <a:gd name="connsiteY167" fmla="*/ 5898387 h 6858000"/>
              <a:gd name="connsiteX168" fmla="*/ 6111924 w 6128435"/>
              <a:gd name="connsiteY168" fmla="*/ 5900444 h 6858000"/>
              <a:gd name="connsiteX169" fmla="*/ 6108716 w 6128435"/>
              <a:gd name="connsiteY169" fmla="*/ 5915345 h 6858000"/>
              <a:gd name="connsiteX170" fmla="*/ 6109524 w 6128435"/>
              <a:gd name="connsiteY170" fmla="*/ 5917328 h 6858000"/>
              <a:gd name="connsiteX171" fmla="*/ 6102493 w 6128435"/>
              <a:gd name="connsiteY171" fmla="*/ 5928602 h 6858000"/>
              <a:gd name="connsiteX172" fmla="*/ 6056863 w 6128435"/>
              <a:gd name="connsiteY172" fmla="*/ 6000643 h 6858000"/>
              <a:gd name="connsiteX173" fmla="*/ 6045436 w 6128435"/>
              <a:gd name="connsiteY173" fmla="*/ 6124480 h 6858000"/>
              <a:gd name="connsiteX174" fmla="*/ 6030489 w 6128435"/>
              <a:gd name="connsiteY174" fmla="*/ 6317666 h 6858000"/>
              <a:gd name="connsiteX175" fmla="*/ 6007492 w 6128435"/>
              <a:gd name="connsiteY175" fmla="*/ 6440818 h 6858000"/>
              <a:gd name="connsiteX176" fmla="*/ 6009467 w 6128435"/>
              <a:gd name="connsiteY176" fmla="*/ 6487076 h 6858000"/>
              <a:gd name="connsiteX177" fmla="*/ 5995064 w 6128435"/>
              <a:gd name="connsiteY177" fmla="*/ 6540791 h 6858000"/>
              <a:gd name="connsiteX178" fmla="*/ 5996309 w 6128435"/>
              <a:gd name="connsiteY178" fmla="*/ 6543961 h 6858000"/>
              <a:gd name="connsiteX179" fmla="*/ 5996048 w 6128435"/>
              <a:gd name="connsiteY179" fmla="*/ 6555444 h 6858000"/>
              <a:gd name="connsiteX180" fmla="*/ 6002524 w 6128435"/>
              <a:gd name="connsiteY180" fmla="*/ 6560188 h 6858000"/>
              <a:gd name="connsiteX181" fmla="*/ 6006823 w 6128435"/>
              <a:gd name="connsiteY181" fmla="*/ 6578546 h 6858000"/>
              <a:gd name="connsiteX182" fmla="*/ 6004510 w 6128435"/>
              <a:gd name="connsiteY182" fmla="*/ 6599256 h 6858000"/>
              <a:gd name="connsiteX183" fmla="*/ 5986207 w 6128435"/>
              <a:gd name="connsiteY183" fmla="*/ 6695855 h 6858000"/>
              <a:gd name="connsiteX184" fmla="*/ 5979428 w 6128435"/>
              <a:gd name="connsiteY184" fmla="*/ 6754678 h 6858000"/>
              <a:gd name="connsiteX185" fmla="*/ 5983398 w 6128435"/>
              <a:gd name="connsiteY185" fmla="*/ 6778641 h 6858000"/>
              <a:gd name="connsiteX186" fmla="*/ 5984543 w 6128435"/>
              <a:gd name="connsiteY186" fmla="*/ 6811016 h 6858000"/>
              <a:gd name="connsiteX187" fmla="*/ 5981802 w 6128435"/>
              <a:gd name="connsiteY187" fmla="*/ 6838578 h 6858000"/>
              <a:gd name="connsiteX188" fmla="*/ 5979671 w 6128435"/>
              <a:gd name="connsiteY188" fmla="*/ 6858000 h 6858000"/>
              <a:gd name="connsiteX189" fmla="*/ 0 w 6128435"/>
              <a:gd name="connsiteY189" fmla="*/ 6858000 h 6858000"/>
              <a:gd name="connsiteX190" fmla="*/ 0 w 6128435"/>
              <a:gd name="connsiteY190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14889 h 6858000"/>
              <a:gd name="connsiteX32" fmla="*/ 5250095 w 6128435"/>
              <a:gd name="connsiteY32" fmla="*/ 1655519 h 6858000"/>
              <a:gd name="connsiteX33" fmla="*/ 5259788 w 6128435"/>
              <a:gd name="connsiteY33" fmla="*/ 1701198 h 6858000"/>
              <a:gd name="connsiteX34" fmla="*/ 5255696 w 6128435"/>
              <a:gd name="connsiteY34" fmla="*/ 1880842 h 6858000"/>
              <a:gd name="connsiteX35" fmla="*/ 5280947 w 6128435"/>
              <a:gd name="connsiteY35" fmla="*/ 1904438 h 6858000"/>
              <a:gd name="connsiteX36" fmla="*/ 5288486 w 6128435"/>
              <a:gd name="connsiteY36" fmla="*/ 1976575 h 6858000"/>
              <a:gd name="connsiteX37" fmla="*/ 5252592 w 6128435"/>
              <a:gd name="connsiteY37" fmla="*/ 2092210 h 6858000"/>
              <a:gd name="connsiteX38" fmla="*/ 5264303 w 6128435"/>
              <a:gd name="connsiteY38" fmla="*/ 2225157 h 6858000"/>
              <a:gd name="connsiteX39" fmla="*/ 5254949 w 6128435"/>
              <a:gd name="connsiteY39" fmla="*/ 2236160 h 6858000"/>
              <a:gd name="connsiteX40" fmla="*/ 5250104 w 6128435"/>
              <a:gd name="connsiteY40" fmla="*/ 2249166 h 6858000"/>
              <a:gd name="connsiteX41" fmla="*/ 5251214 w 6128435"/>
              <a:gd name="connsiteY41" fmla="*/ 2250944 h 6858000"/>
              <a:gd name="connsiteX42" fmla="*/ 5250644 w 6128435"/>
              <a:gd name="connsiteY42" fmla="*/ 2266619 h 6858000"/>
              <a:gd name="connsiteX43" fmla="*/ 5247111 w 6128435"/>
              <a:gd name="connsiteY43" fmla="*/ 2269679 h 6858000"/>
              <a:gd name="connsiteX44" fmla="*/ 5245653 w 6128435"/>
              <a:gd name="connsiteY44" fmla="*/ 2280317 h 6858000"/>
              <a:gd name="connsiteX45" fmla="*/ 5239901 w 6128435"/>
              <a:gd name="connsiteY45" fmla="*/ 2300961 h 6858000"/>
              <a:gd name="connsiteX46" fmla="*/ 5241522 w 6128435"/>
              <a:gd name="connsiteY46" fmla="*/ 2305114 h 6858000"/>
              <a:gd name="connsiteX47" fmla="*/ 5237050 w 6128435"/>
              <a:gd name="connsiteY47" fmla="*/ 2336703 h 6858000"/>
              <a:gd name="connsiteX48" fmla="*/ 5238267 w 6128435"/>
              <a:gd name="connsiteY48" fmla="*/ 2337277 h 6858000"/>
              <a:gd name="connsiteX49" fmla="*/ 5242602 w 6128435"/>
              <a:gd name="connsiteY49" fmla="*/ 2346782 h 6858000"/>
              <a:gd name="connsiteX50" fmla="*/ 5247963 w 6128435"/>
              <a:gd name="connsiteY50" fmla="*/ 2364638 h 6858000"/>
              <a:gd name="connsiteX51" fmla="*/ 5276175 w 6128435"/>
              <a:gd name="connsiteY51" fmla="*/ 2407515 h 6858000"/>
              <a:gd name="connsiteX52" fmla="*/ 5271650 w 6128435"/>
              <a:gd name="connsiteY52" fmla="*/ 2440467 h 6858000"/>
              <a:gd name="connsiteX53" fmla="*/ 5271438 w 6128435"/>
              <a:gd name="connsiteY53" fmla="*/ 2447186 h 6858000"/>
              <a:gd name="connsiteX54" fmla="*/ 5271722 w 6128435"/>
              <a:gd name="connsiteY54" fmla="*/ 2447359 h 6858000"/>
              <a:gd name="connsiteX55" fmla="*/ 5272069 w 6128435"/>
              <a:gd name="connsiteY55" fmla="*/ 2454523 h 6858000"/>
              <a:gd name="connsiteX56" fmla="*/ 5271049 w 6128435"/>
              <a:gd name="connsiteY56" fmla="*/ 2459442 h 6858000"/>
              <a:gd name="connsiteX57" fmla="*/ 5270636 w 6128435"/>
              <a:gd name="connsiteY57" fmla="*/ 2472481 h 6858000"/>
              <a:gd name="connsiteX58" fmla="*/ 5272406 w 6128435"/>
              <a:gd name="connsiteY58" fmla="*/ 2477221 h 6858000"/>
              <a:gd name="connsiteX59" fmla="*/ 5307538 w 6128435"/>
              <a:gd name="connsiteY59" fmla="*/ 2514685 h 6858000"/>
              <a:gd name="connsiteX60" fmla="*/ 5337604 w 6128435"/>
              <a:gd name="connsiteY60" fmla="*/ 2597632 h 6858000"/>
              <a:gd name="connsiteX61" fmla="*/ 5407503 w 6128435"/>
              <a:gd name="connsiteY61" fmla="*/ 2786290 h 6858000"/>
              <a:gd name="connsiteX62" fmla="*/ 5407356 w 6128435"/>
              <a:gd name="connsiteY62" fmla="*/ 2787545 h 6858000"/>
              <a:gd name="connsiteX63" fmla="*/ 5411130 w 6128435"/>
              <a:gd name="connsiteY63" fmla="*/ 2788640 h 6858000"/>
              <a:gd name="connsiteX64" fmla="*/ 5416439 w 6128435"/>
              <a:gd name="connsiteY64" fmla="*/ 2805666 h 6858000"/>
              <a:gd name="connsiteX65" fmla="*/ 5416589 w 6128435"/>
              <a:gd name="connsiteY65" fmla="*/ 2810822 h 6858000"/>
              <a:gd name="connsiteX66" fmla="*/ 5418542 w 6128435"/>
              <a:gd name="connsiteY66" fmla="*/ 2817745 h 6858000"/>
              <a:gd name="connsiteX67" fmla="*/ 5418847 w 6128435"/>
              <a:gd name="connsiteY67" fmla="*/ 2817825 h 6858000"/>
              <a:gd name="connsiteX68" fmla="*/ 5423364 w 6128435"/>
              <a:gd name="connsiteY68" fmla="*/ 2858292 h 6858000"/>
              <a:gd name="connsiteX69" fmla="*/ 5479298 w 6128435"/>
              <a:gd name="connsiteY69" fmla="*/ 2947791 h 6858000"/>
              <a:gd name="connsiteX70" fmla="*/ 5481770 w 6128435"/>
              <a:gd name="connsiteY70" fmla="*/ 2951352 h 6858000"/>
              <a:gd name="connsiteX71" fmla="*/ 5481013 w 6128435"/>
              <a:gd name="connsiteY71" fmla="*/ 2973461 h 6858000"/>
              <a:gd name="connsiteX72" fmla="*/ 5482045 w 6128435"/>
              <a:gd name="connsiteY72" fmla="*/ 2984371 h 6858000"/>
              <a:gd name="connsiteX73" fmla="*/ 5479405 w 6128435"/>
              <a:gd name="connsiteY73" fmla="*/ 2988507 h 6858000"/>
              <a:gd name="connsiteX74" fmla="*/ 5482415 w 6128435"/>
              <a:gd name="connsiteY74" fmla="*/ 3004079 h 6858000"/>
              <a:gd name="connsiteX75" fmla="*/ 5483865 w 6128435"/>
              <a:gd name="connsiteY75" fmla="*/ 3005467 h 6858000"/>
              <a:gd name="connsiteX76" fmla="*/ 5482236 w 6128435"/>
              <a:gd name="connsiteY76" fmla="*/ 3019791 h 6858000"/>
              <a:gd name="connsiteX77" fmla="*/ 5475895 w 6128435"/>
              <a:gd name="connsiteY77" fmla="*/ 3033578 h 6858000"/>
              <a:gd name="connsiteX78" fmla="*/ 5477595 w 6128435"/>
              <a:gd name="connsiteY78" fmla="*/ 3250534 h 6858000"/>
              <a:gd name="connsiteX79" fmla="*/ 5532836 w 6128435"/>
              <a:gd name="connsiteY79" fmla="*/ 3353840 h 6858000"/>
              <a:gd name="connsiteX80" fmla="*/ 5561229 w 6128435"/>
              <a:gd name="connsiteY80" fmla="*/ 3395784 h 6858000"/>
              <a:gd name="connsiteX81" fmla="*/ 5589758 w 6128435"/>
              <a:gd name="connsiteY81" fmla="*/ 3506453 h 6858000"/>
              <a:gd name="connsiteX82" fmla="*/ 5596144 w 6128435"/>
              <a:gd name="connsiteY82" fmla="*/ 3534624 h 6858000"/>
              <a:gd name="connsiteX83" fmla="*/ 5597750 w 6128435"/>
              <a:gd name="connsiteY83" fmla="*/ 3534129 h 6858000"/>
              <a:gd name="connsiteX84" fmla="*/ 5599700 w 6128435"/>
              <a:gd name="connsiteY84" fmla="*/ 3547221 h 6858000"/>
              <a:gd name="connsiteX85" fmla="*/ 5615031 w 6128435"/>
              <a:gd name="connsiteY85" fmla="*/ 3557482 h 6858000"/>
              <a:gd name="connsiteX86" fmla="*/ 5618377 w 6128435"/>
              <a:gd name="connsiteY86" fmla="*/ 3588431 h 6858000"/>
              <a:gd name="connsiteX87" fmla="*/ 5612155 w 6128435"/>
              <a:gd name="connsiteY87" fmla="*/ 3589869 h 6858000"/>
              <a:gd name="connsiteX88" fmla="*/ 5620843 w 6128435"/>
              <a:gd name="connsiteY88" fmla="*/ 3606745 h 6858000"/>
              <a:gd name="connsiteX89" fmla="*/ 5655472 w 6128435"/>
              <a:gd name="connsiteY89" fmla="*/ 3678877 h 6858000"/>
              <a:gd name="connsiteX90" fmla="*/ 5680448 w 6128435"/>
              <a:gd name="connsiteY90" fmla="*/ 3717760 h 6858000"/>
              <a:gd name="connsiteX91" fmla="*/ 5683015 w 6128435"/>
              <a:gd name="connsiteY91" fmla="*/ 3762025 h 6858000"/>
              <a:gd name="connsiteX92" fmla="*/ 5696643 w 6128435"/>
              <a:gd name="connsiteY92" fmla="*/ 3773888 h 6858000"/>
              <a:gd name="connsiteX93" fmla="*/ 5699203 w 6128435"/>
              <a:gd name="connsiteY93" fmla="*/ 3775823 h 6858000"/>
              <a:gd name="connsiteX94" fmla="*/ 5704824 w 6128435"/>
              <a:gd name="connsiteY94" fmla="*/ 3785966 h 6858000"/>
              <a:gd name="connsiteX95" fmla="*/ 5712204 w 6128435"/>
              <a:gd name="connsiteY95" fmla="*/ 3785830 h 6858000"/>
              <a:gd name="connsiteX96" fmla="*/ 5724816 w 6128435"/>
              <a:gd name="connsiteY96" fmla="*/ 3798949 h 6858000"/>
              <a:gd name="connsiteX97" fmla="*/ 5733539 w 6128435"/>
              <a:gd name="connsiteY97" fmla="*/ 3818457 h 6858000"/>
              <a:gd name="connsiteX98" fmla="*/ 5768491 w 6128435"/>
              <a:gd name="connsiteY98" fmla="*/ 3914399 h 6858000"/>
              <a:gd name="connsiteX99" fmla="*/ 5793123 w 6128435"/>
              <a:gd name="connsiteY99" fmla="*/ 3969952 h 6858000"/>
              <a:gd name="connsiteX100" fmla="*/ 5808321 w 6128435"/>
              <a:gd name="connsiteY100" fmla="*/ 3988153 h 6858000"/>
              <a:gd name="connsiteX101" fmla="*/ 5825621 w 6128435"/>
              <a:gd name="connsiteY101" fmla="*/ 4015525 h 6858000"/>
              <a:gd name="connsiteX102" fmla="*/ 5860672 w 6128435"/>
              <a:gd name="connsiteY102" fmla="*/ 4061579 h 6858000"/>
              <a:gd name="connsiteX103" fmla="*/ 5872173 w 6128435"/>
              <a:gd name="connsiteY103" fmla="*/ 4088497 h 6858000"/>
              <a:gd name="connsiteX104" fmla="*/ 5883705 w 6128435"/>
              <a:gd name="connsiteY104" fmla="*/ 4101899 h 6858000"/>
              <a:gd name="connsiteX105" fmla="*/ 5885314 w 6128435"/>
              <a:gd name="connsiteY105" fmla="*/ 4108387 h 6858000"/>
              <a:gd name="connsiteX106" fmla="*/ 5894095 w 6128435"/>
              <a:gd name="connsiteY106" fmla="*/ 4128857 h 6858000"/>
              <a:gd name="connsiteX107" fmla="*/ 5898339 w 6128435"/>
              <a:gd name="connsiteY107" fmla="*/ 4140800 h 6858000"/>
              <a:gd name="connsiteX108" fmla="*/ 5899734 w 6128435"/>
              <a:gd name="connsiteY108" fmla="*/ 4145632 h 6858000"/>
              <a:gd name="connsiteX109" fmla="*/ 5897098 w 6128435"/>
              <a:gd name="connsiteY109" fmla="*/ 4157819 h 6858000"/>
              <a:gd name="connsiteX110" fmla="*/ 5904495 w 6128435"/>
              <a:gd name="connsiteY110" fmla="*/ 4170854 h 6858000"/>
              <a:gd name="connsiteX111" fmla="*/ 5903513 w 6128435"/>
              <a:gd name="connsiteY111" fmla="*/ 4187661 h 6858000"/>
              <a:gd name="connsiteX112" fmla="*/ 5909911 w 6128435"/>
              <a:gd name="connsiteY112" fmla="*/ 4189970 h 6858000"/>
              <a:gd name="connsiteX113" fmla="*/ 5917114 w 6128435"/>
              <a:gd name="connsiteY113" fmla="*/ 4213096 h 6858000"/>
              <a:gd name="connsiteX114" fmla="*/ 5921153 w 6128435"/>
              <a:gd name="connsiteY114" fmla="*/ 4236222 h 6858000"/>
              <a:gd name="connsiteX115" fmla="*/ 5924233 w 6128435"/>
              <a:gd name="connsiteY115" fmla="*/ 4242060 h 6858000"/>
              <a:gd name="connsiteX116" fmla="*/ 5923742 w 6128435"/>
              <a:gd name="connsiteY116" fmla="*/ 4265435 h 6858000"/>
              <a:gd name="connsiteX117" fmla="*/ 5928910 w 6128435"/>
              <a:gd name="connsiteY117" fmla="*/ 4300973 h 6858000"/>
              <a:gd name="connsiteX118" fmla="*/ 5939320 w 6128435"/>
              <a:gd name="connsiteY118" fmla="*/ 4340435 h 6858000"/>
              <a:gd name="connsiteX119" fmla="*/ 5946705 w 6128435"/>
              <a:gd name="connsiteY119" fmla="*/ 4428051 h 6858000"/>
              <a:gd name="connsiteX120" fmla="*/ 5949261 w 6128435"/>
              <a:gd name="connsiteY120" fmla="*/ 4449185 h 6858000"/>
              <a:gd name="connsiteX121" fmla="*/ 5957504 w 6128435"/>
              <a:gd name="connsiteY121" fmla="*/ 4465911 h 6858000"/>
              <a:gd name="connsiteX122" fmla="*/ 5964689 w 6128435"/>
              <a:gd name="connsiteY122" fmla="*/ 4468532 h 6858000"/>
              <a:gd name="connsiteX123" fmla="*/ 5967062 w 6128435"/>
              <a:gd name="connsiteY123" fmla="*/ 4479923 h 6858000"/>
              <a:gd name="connsiteX124" fmla="*/ 5968960 w 6128435"/>
              <a:gd name="connsiteY124" fmla="*/ 4482655 h 6858000"/>
              <a:gd name="connsiteX125" fmla="*/ 5978567 w 6128435"/>
              <a:gd name="connsiteY125" fmla="*/ 4498605 h 6858000"/>
              <a:gd name="connsiteX126" fmla="*/ 5967676 w 6128435"/>
              <a:gd name="connsiteY126" fmla="*/ 4540140 h 6858000"/>
              <a:gd name="connsiteX127" fmla="*/ 5980106 w 6128435"/>
              <a:gd name="connsiteY127" fmla="*/ 4585087 h 6858000"/>
              <a:gd name="connsiteX128" fmla="*/ 5986918 w 6128435"/>
              <a:gd name="connsiteY128" fmla="*/ 4764836 h 6858000"/>
              <a:gd name="connsiteX129" fmla="*/ 6013516 w 6128435"/>
              <a:gd name="connsiteY129" fmla="*/ 4786619 h 6858000"/>
              <a:gd name="connsiteX130" fmla="*/ 6025404 w 6128435"/>
              <a:gd name="connsiteY130" fmla="*/ 4858148 h 6858000"/>
              <a:gd name="connsiteX131" fmla="*/ 6007749 w 6128435"/>
              <a:gd name="connsiteY131" fmla="*/ 4964715 h 6858000"/>
              <a:gd name="connsiteX132" fmla="*/ 6005269 w 6128435"/>
              <a:gd name="connsiteY132" fmla="*/ 5150567 h 6858000"/>
              <a:gd name="connsiteX133" fmla="*/ 6001127 w 6128435"/>
              <a:gd name="connsiteY133" fmla="*/ 5164609 h 6858000"/>
              <a:gd name="connsiteX134" fmla="*/ 5996647 w 6128435"/>
              <a:gd name="connsiteY134" fmla="*/ 5185640 h 6858000"/>
              <a:gd name="connsiteX135" fmla="*/ 5998514 w 6128435"/>
              <a:gd name="connsiteY135" fmla="*/ 5189673 h 6858000"/>
              <a:gd name="connsiteX136" fmla="*/ 5995970 w 6128435"/>
              <a:gd name="connsiteY136" fmla="*/ 5221547 h 6858000"/>
              <a:gd name="connsiteX137" fmla="*/ 5997218 w 6128435"/>
              <a:gd name="connsiteY137" fmla="*/ 5222031 h 6858000"/>
              <a:gd name="connsiteX138" fmla="*/ 6002116 w 6128435"/>
              <a:gd name="connsiteY138" fmla="*/ 5231223 h 6858000"/>
              <a:gd name="connsiteX139" fmla="*/ 6008541 w 6128435"/>
              <a:gd name="connsiteY139" fmla="*/ 5248680 h 6858000"/>
              <a:gd name="connsiteX140" fmla="*/ 6039260 w 6128435"/>
              <a:gd name="connsiteY140" fmla="*/ 5289518 h 6858000"/>
              <a:gd name="connsiteX141" fmla="*/ 6036748 w 6128435"/>
              <a:gd name="connsiteY141" fmla="*/ 5322752 h 6858000"/>
              <a:gd name="connsiteX142" fmla="*/ 6036943 w 6128435"/>
              <a:gd name="connsiteY142" fmla="*/ 5329480 h 6858000"/>
              <a:gd name="connsiteX143" fmla="*/ 6037236 w 6128435"/>
              <a:gd name="connsiteY143" fmla="*/ 5329634 h 6858000"/>
              <a:gd name="connsiteX144" fmla="*/ 6038019 w 6128435"/>
              <a:gd name="connsiteY144" fmla="*/ 5336764 h 6858000"/>
              <a:gd name="connsiteX145" fmla="*/ 6037298 w 6128435"/>
              <a:gd name="connsiteY145" fmla="*/ 5341753 h 6858000"/>
              <a:gd name="connsiteX146" fmla="*/ 6037677 w 6128435"/>
              <a:gd name="connsiteY146" fmla="*/ 5354807 h 6858000"/>
              <a:gd name="connsiteX147" fmla="*/ 6039728 w 6128435"/>
              <a:gd name="connsiteY147" fmla="*/ 5359416 h 6858000"/>
              <a:gd name="connsiteX148" fmla="*/ 6043311 w 6128435"/>
              <a:gd name="connsiteY148" fmla="*/ 5361407 h 6858000"/>
              <a:gd name="connsiteX149" fmla="*/ 6042954 w 6128435"/>
              <a:gd name="connsiteY149" fmla="*/ 5362576 h 6858000"/>
              <a:gd name="connsiteX150" fmla="*/ 6053435 w 6128435"/>
              <a:gd name="connsiteY150" fmla="*/ 5387547 h 6858000"/>
              <a:gd name="connsiteX151" fmla="*/ 6065933 w 6128435"/>
              <a:gd name="connsiteY151" fmla="*/ 5443002 h 6858000"/>
              <a:gd name="connsiteX152" fmla="*/ 6068640 w 6128435"/>
              <a:gd name="connsiteY152" fmla="*/ 5474503 h 6858000"/>
              <a:gd name="connsiteX153" fmla="*/ 6080922 w 6128435"/>
              <a:gd name="connsiteY153" fmla="*/ 5561070 h 6858000"/>
              <a:gd name="connsiteX154" fmla="*/ 6096949 w 6128435"/>
              <a:gd name="connsiteY154" fmla="*/ 5648179 h 6858000"/>
              <a:gd name="connsiteX155" fmla="*/ 6125703 w 6128435"/>
              <a:gd name="connsiteY155" fmla="*/ 5692894 h 6858000"/>
              <a:gd name="connsiteX156" fmla="*/ 6126670 w 6128435"/>
              <a:gd name="connsiteY156" fmla="*/ 5697882 h 6858000"/>
              <a:gd name="connsiteX157" fmla="*/ 6124061 w 6128435"/>
              <a:gd name="connsiteY157" fmla="*/ 5710294 h 6858000"/>
              <a:gd name="connsiteX158" fmla="*/ 6122213 w 6128435"/>
              <a:gd name="connsiteY158" fmla="*/ 5714762 h 6858000"/>
              <a:gd name="connsiteX159" fmla="*/ 6121353 w 6128435"/>
              <a:gd name="connsiteY159" fmla="*/ 5721725 h 6858000"/>
              <a:gd name="connsiteX160" fmla="*/ 6121607 w 6128435"/>
              <a:gd name="connsiteY160" fmla="*/ 5721959 h 6858000"/>
              <a:gd name="connsiteX161" fmla="*/ 6120262 w 6128435"/>
              <a:gd name="connsiteY161" fmla="*/ 5728358 h 6858000"/>
              <a:gd name="connsiteX162" fmla="*/ 6110194 w 6128435"/>
              <a:gd name="connsiteY162" fmla="*/ 5758853 h 6858000"/>
              <a:gd name="connsiteX163" fmla="*/ 6127519 w 6128435"/>
              <a:gd name="connsiteY163" fmla="*/ 5865775 h 6858000"/>
              <a:gd name="connsiteX164" fmla="*/ 6128435 w 6128435"/>
              <a:gd name="connsiteY164" fmla="*/ 5870164 h 6858000"/>
              <a:gd name="connsiteX165" fmla="*/ 6119217 w 6128435"/>
              <a:gd name="connsiteY165" fmla="*/ 5888542 h 6858000"/>
              <a:gd name="connsiteX166" fmla="*/ 6115966 w 6128435"/>
              <a:gd name="connsiteY166" fmla="*/ 5898387 h 6858000"/>
              <a:gd name="connsiteX167" fmla="*/ 6111924 w 6128435"/>
              <a:gd name="connsiteY167" fmla="*/ 5900444 h 6858000"/>
              <a:gd name="connsiteX168" fmla="*/ 6108716 w 6128435"/>
              <a:gd name="connsiteY168" fmla="*/ 5915345 h 6858000"/>
              <a:gd name="connsiteX169" fmla="*/ 6109524 w 6128435"/>
              <a:gd name="connsiteY169" fmla="*/ 5917328 h 6858000"/>
              <a:gd name="connsiteX170" fmla="*/ 6102493 w 6128435"/>
              <a:gd name="connsiteY170" fmla="*/ 5928602 h 6858000"/>
              <a:gd name="connsiteX171" fmla="*/ 6056863 w 6128435"/>
              <a:gd name="connsiteY171" fmla="*/ 6000643 h 6858000"/>
              <a:gd name="connsiteX172" fmla="*/ 6045436 w 6128435"/>
              <a:gd name="connsiteY172" fmla="*/ 6124480 h 6858000"/>
              <a:gd name="connsiteX173" fmla="*/ 6030489 w 6128435"/>
              <a:gd name="connsiteY173" fmla="*/ 6317666 h 6858000"/>
              <a:gd name="connsiteX174" fmla="*/ 6007492 w 6128435"/>
              <a:gd name="connsiteY174" fmla="*/ 6440818 h 6858000"/>
              <a:gd name="connsiteX175" fmla="*/ 6009467 w 6128435"/>
              <a:gd name="connsiteY175" fmla="*/ 6487076 h 6858000"/>
              <a:gd name="connsiteX176" fmla="*/ 5995064 w 6128435"/>
              <a:gd name="connsiteY176" fmla="*/ 6540791 h 6858000"/>
              <a:gd name="connsiteX177" fmla="*/ 5996309 w 6128435"/>
              <a:gd name="connsiteY177" fmla="*/ 6543961 h 6858000"/>
              <a:gd name="connsiteX178" fmla="*/ 5996048 w 6128435"/>
              <a:gd name="connsiteY178" fmla="*/ 6555444 h 6858000"/>
              <a:gd name="connsiteX179" fmla="*/ 6002524 w 6128435"/>
              <a:gd name="connsiteY179" fmla="*/ 6560188 h 6858000"/>
              <a:gd name="connsiteX180" fmla="*/ 6006823 w 6128435"/>
              <a:gd name="connsiteY180" fmla="*/ 6578546 h 6858000"/>
              <a:gd name="connsiteX181" fmla="*/ 6004510 w 6128435"/>
              <a:gd name="connsiteY181" fmla="*/ 6599256 h 6858000"/>
              <a:gd name="connsiteX182" fmla="*/ 5986207 w 6128435"/>
              <a:gd name="connsiteY182" fmla="*/ 6695855 h 6858000"/>
              <a:gd name="connsiteX183" fmla="*/ 5979428 w 6128435"/>
              <a:gd name="connsiteY183" fmla="*/ 6754678 h 6858000"/>
              <a:gd name="connsiteX184" fmla="*/ 5983398 w 6128435"/>
              <a:gd name="connsiteY184" fmla="*/ 6778641 h 6858000"/>
              <a:gd name="connsiteX185" fmla="*/ 5984543 w 6128435"/>
              <a:gd name="connsiteY185" fmla="*/ 6811016 h 6858000"/>
              <a:gd name="connsiteX186" fmla="*/ 5981802 w 6128435"/>
              <a:gd name="connsiteY186" fmla="*/ 6838578 h 6858000"/>
              <a:gd name="connsiteX187" fmla="*/ 5979671 w 6128435"/>
              <a:gd name="connsiteY187" fmla="*/ 6858000 h 6858000"/>
              <a:gd name="connsiteX188" fmla="*/ 0 w 6128435"/>
              <a:gd name="connsiteY188" fmla="*/ 6858000 h 6858000"/>
              <a:gd name="connsiteX189" fmla="*/ 0 w 6128435"/>
              <a:gd name="connsiteY189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14889 h 6858000"/>
              <a:gd name="connsiteX32" fmla="*/ 5250095 w 6128435"/>
              <a:gd name="connsiteY32" fmla="*/ 1655519 h 6858000"/>
              <a:gd name="connsiteX33" fmla="*/ 5259788 w 6128435"/>
              <a:gd name="connsiteY33" fmla="*/ 1701198 h 6858000"/>
              <a:gd name="connsiteX34" fmla="*/ 5255696 w 6128435"/>
              <a:gd name="connsiteY34" fmla="*/ 1880842 h 6858000"/>
              <a:gd name="connsiteX35" fmla="*/ 5280947 w 6128435"/>
              <a:gd name="connsiteY35" fmla="*/ 1904438 h 6858000"/>
              <a:gd name="connsiteX36" fmla="*/ 5288486 w 6128435"/>
              <a:gd name="connsiteY36" fmla="*/ 1976575 h 6858000"/>
              <a:gd name="connsiteX37" fmla="*/ 5252592 w 6128435"/>
              <a:gd name="connsiteY37" fmla="*/ 2092210 h 6858000"/>
              <a:gd name="connsiteX38" fmla="*/ 5264303 w 6128435"/>
              <a:gd name="connsiteY38" fmla="*/ 2225157 h 6858000"/>
              <a:gd name="connsiteX39" fmla="*/ 5254949 w 6128435"/>
              <a:gd name="connsiteY39" fmla="*/ 2236160 h 6858000"/>
              <a:gd name="connsiteX40" fmla="*/ 5250104 w 6128435"/>
              <a:gd name="connsiteY40" fmla="*/ 2249166 h 6858000"/>
              <a:gd name="connsiteX41" fmla="*/ 5251214 w 6128435"/>
              <a:gd name="connsiteY41" fmla="*/ 2250944 h 6858000"/>
              <a:gd name="connsiteX42" fmla="*/ 5250644 w 6128435"/>
              <a:gd name="connsiteY42" fmla="*/ 2266619 h 6858000"/>
              <a:gd name="connsiteX43" fmla="*/ 5247111 w 6128435"/>
              <a:gd name="connsiteY43" fmla="*/ 2269679 h 6858000"/>
              <a:gd name="connsiteX44" fmla="*/ 5245653 w 6128435"/>
              <a:gd name="connsiteY44" fmla="*/ 2280317 h 6858000"/>
              <a:gd name="connsiteX45" fmla="*/ 5239901 w 6128435"/>
              <a:gd name="connsiteY45" fmla="*/ 2300961 h 6858000"/>
              <a:gd name="connsiteX46" fmla="*/ 5241522 w 6128435"/>
              <a:gd name="connsiteY46" fmla="*/ 2305114 h 6858000"/>
              <a:gd name="connsiteX47" fmla="*/ 5237050 w 6128435"/>
              <a:gd name="connsiteY47" fmla="*/ 2336703 h 6858000"/>
              <a:gd name="connsiteX48" fmla="*/ 5238267 w 6128435"/>
              <a:gd name="connsiteY48" fmla="*/ 2337277 h 6858000"/>
              <a:gd name="connsiteX49" fmla="*/ 5242602 w 6128435"/>
              <a:gd name="connsiteY49" fmla="*/ 2346782 h 6858000"/>
              <a:gd name="connsiteX50" fmla="*/ 5247963 w 6128435"/>
              <a:gd name="connsiteY50" fmla="*/ 2364638 h 6858000"/>
              <a:gd name="connsiteX51" fmla="*/ 5276175 w 6128435"/>
              <a:gd name="connsiteY51" fmla="*/ 2407515 h 6858000"/>
              <a:gd name="connsiteX52" fmla="*/ 5271650 w 6128435"/>
              <a:gd name="connsiteY52" fmla="*/ 2440467 h 6858000"/>
              <a:gd name="connsiteX53" fmla="*/ 5271438 w 6128435"/>
              <a:gd name="connsiteY53" fmla="*/ 2447186 h 6858000"/>
              <a:gd name="connsiteX54" fmla="*/ 5271722 w 6128435"/>
              <a:gd name="connsiteY54" fmla="*/ 2447359 h 6858000"/>
              <a:gd name="connsiteX55" fmla="*/ 5272069 w 6128435"/>
              <a:gd name="connsiteY55" fmla="*/ 2454523 h 6858000"/>
              <a:gd name="connsiteX56" fmla="*/ 5271049 w 6128435"/>
              <a:gd name="connsiteY56" fmla="*/ 2459442 h 6858000"/>
              <a:gd name="connsiteX57" fmla="*/ 5270636 w 6128435"/>
              <a:gd name="connsiteY57" fmla="*/ 2472481 h 6858000"/>
              <a:gd name="connsiteX58" fmla="*/ 5272406 w 6128435"/>
              <a:gd name="connsiteY58" fmla="*/ 2477221 h 6858000"/>
              <a:gd name="connsiteX59" fmla="*/ 5307538 w 6128435"/>
              <a:gd name="connsiteY59" fmla="*/ 2514685 h 6858000"/>
              <a:gd name="connsiteX60" fmla="*/ 5337604 w 6128435"/>
              <a:gd name="connsiteY60" fmla="*/ 2597632 h 6858000"/>
              <a:gd name="connsiteX61" fmla="*/ 5407503 w 6128435"/>
              <a:gd name="connsiteY61" fmla="*/ 2786290 h 6858000"/>
              <a:gd name="connsiteX62" fmla="*/ 5407356 w 6128435"/>
              <a:gd name="connsiteY62" fmla="*/ 2787545 h 6858000"/>
              <a:gd name="connsiteX63" fmla="*/ 5411130 w 6128435"/>
              <a:gd name="connsiteY63" fmla="*/ 2788640 h 6858000"/>
              <a:gd name="connsiteX64" fmla="*/ 5416439 w 6128435"/>
              <a:gd name="connsiteY64" fmla="*/ 2805666 h 6858000"/>
              <a:gd name="connsiteX65" fmla="*/ 5416589 w 6128435"/>
              <a:gd name="connsiteY65" fmla="*/ 2810822 h 6858000"/>
              <a:gd name="connsiteX66" fmla="*/ 5418542 w 6128435"/>
              <a:gd name="connsiteY66" fmla="*/ 2817745 h 6858000"/>
              <a:gd name="connsiteX67" fmla="*/ 5418847 w 6128435"/>
              <a:gd name="connsiteY67" fmla="*/ 2817825 h 6858000"/>
              <a:gd name="connsiteX68" fmla="*/ 5423364 w 6128435"/>
              <a:gd name="connsiteY68" fmla="*/ 2858292 h 6858000"/>
              <a:gd name="connsiteX69" fmla="*/ 5479298 w 6128435"/>
              <a:gd name="connsiteY69" fmla="*/ 2947791 h 6858000"/>
              <a:gd name="connsiteX70" fmla="*/ 5481770 w 6128435"/>
              <a:gd name="connsiteY70" fmla="*/ 2951352 h 6858000"/>
              <a:gd name="connsiteX71" fmla="*/ 5481013 w 6128435"/>
              <a:gd name="connsiteY71" fmla="*/ 2973461 h 6858000"/>
              <a:gd name="connsiteX72" fmla="*/ 5482045 w 6128435"/>
              <a:gd name="connsiteY72" fmla="*/ 2984371 h 6858000"/>
              <a:gd name="connsiteX73" fmla="*/ 5479405 w 6128435"/>
              <a:gd name="connsiteY73" fmla="*/ 2988507 h 6858000"/>
              <a:gd name="connsiteX74" fmla="*/ 5482415 w 6128435"/>
              <a:gd name="connsiteY74" fmla="*/ 3004079 h 6858000"/>
              <a:gd name="connsiteX75" fmla="*/ 5483865 w 6128435"/>
              <a:gd name="connsiteY75" fmla="*/ 3005467 h 6858000"/>
              <a:gd name="connsiteX76" fmla="*/ 5482236 w 6128435"/>
              <a:gd name="connsiteY76" fmla="*/ 3019791 h 6858000"/>
              <a:gd name="connsiteX77" fmla="*/ 5475895 w 6128435"/>
              <a:gd name="connsiteY77" fmla="*/ 3033578 h 6858000"/>
              <a:gd name="connsiteX78" fmla="*/ 5477595 w 6128435"/>
              <a:gd name="connsiteY78" fmla="*/ 3250534 h 6858000"/>
              <a:gd name="connsiteX79" fmla="*/ 5532836 w 6128435"/>
              <a:gd name="connsiteY79" fmla="*/ 3353840 h 6858000"/>
              <a:gd name="connsiteX80" fmla="*/ 5561229 w 6128435"/>
              <a:gd name="connsiteY80" fmla="*/ 3395784 h 6858000"/>
              <a:gd name="connsiteX81" fmla="*/ 5589758 w 6128435"/>
              <a:gd name="connsiteY81" fmla="*/ 3506453 h 6858000"/>
              <a:gd name="connsiteX82" fmla="*/ 5596144 w 6128435"/>
              <a:gd name="connsiteY82" fmla="*/ 3534624 h 6858000"/>
              <a:gd name="connsiteX83" fmla="*/ 5597750 w 6128435"/>
              <a:gd name="connsiteY83" fmla="*/ 3534129 h 6858000"/>
              <a:gd name="connsiteX84" fmla="*/ 5599700 w 6128435"/>
              <a:gd name="connsiteY84" fmla="*/ 3547221 h 6858000"/>
              <a:gd name="connsiteX85" fmla="*/ 5615031 w 6128435"/>
              <a:gd name="connsiteY85" fmla="*/ 3557482 h 6858000"/>
              <a:gd name="connsiteX86" fmla="*/ 5618377 w 6128435"/>
              <a:gd name="connsiteY86" fmla="*/ 3588431 h 6858000"/>
              <a:gd name="connsiteX87" fmla="*/ 5612155 w 6128435"/>
              <a:gd name="connsiteY87" fmla="*/ 3589869 h 6858000"/>
              <a:gd name="connsiteX88" fmla="*/ 5620843 w 6128435"/>
              <a:gd name="connsiteY88" fmla="*/ 3606745 h 6858000"/>
              <a:gd name="connsiteX89" fmla="*/ 5655472 w 6128435"/>
              <a:gd name="connsiteY89" fmla="*/ 3678877 h 6858000"/>
              <a:gd name="connsiteX90" fmla="*/ 5680448 w 6128435"/>
              <a:gd name="connsiteY90" fmla="*/ 3717760 h 6858000"/>
              <a:gd name="connsiteX91" fmla="*/ 5683015 w 6128435"/>
              <a:gd name="connsiteY91" fmla="*/ 3762025 h 6858000"/>
              <a:gd name="connsiteX92" fmla="*/ 5696643 w 6128435"/>
              <a:gd name="connsiteY92" fmla="*/ 3773888 h 6858000"/>
              <a:gd name="connsiteX93" fmla="*/ 5699203 w 6128435"/>
              <a:gd name="connsiteY93" fmla="*/ 3775823 h 6858000"/>
              <a:gd name="connsiteX94" fmla="*/ 5704824 w 6128435"/>
              <a:gd name="connsiteY94" fmla="*/ 3785966 h 6858000"/>
              <a:gd name="connsiteX95" fmla="*/ 5712204 w 6128435"/>
              <a:gd name="connsiteY95" fmla="*/ 3785830 h 6858000"/>
              <a:gd name="connsiteX96" fmla="*/ 5724816 w 6128435"/>
              <a:gd name="connsiteY96" fmla="*/ 3798949 h 6858000"/>
              <a:gd name="connsiteX97" fmla="*/ 5733539 w 6128435"/>
              <a:gd name="connsiteY97" fmla="*/ 3818457 h 6858000"/>
              <a:gd name="connsiteX98" fmla="*/ 5768491 w 6128435"/>
              <a:gd name="connsiteY98" fmla="*/ 3914399 h 6858000"/>
              <a:gd name="connsiteX99" fmla="*/ 5793123 w 6128435"/>
              <a:gd name="connsiteY99" fmla="*/ 3969952 h 6858000"/>
              <a:gd name="connsiteX100" fmla="*/ 5808321 w 6128435"/>
              <a:gd name="connsiteY100" fmla="*/ 3988153 h 6858000"/>
              <a:gd name="connsiteX101" fmla="*/ 5825621 w 6128435"/>
              <a:gd name="connsiteY101" fmla="*/ 4015525 h 6858000"/>
              <a:gd name="connsiteX102" fmla="*/ 5860672 w 6128435"/>
              <a:gd name="connsiteY102" fmla="*/ 4061579 h 6858000"/>
              <a:gd name="connsiteX103" fmla="*/ 5872173 w 6128435"/>
              <a:gd name="connsiteY103" fmla="*/ 4088497 h 6858000"/>
              <a:gd name="connsiteX104" fmla="*/ 5883705 w 6128435"/>
              <a:gd name="connsiteY104" fmla="*/ 4101899 h 6858000"/>
              <a:gd name="connsiteX105" fmla="*/ 5885314 w 6128435"/>
              <a:gd name="connsiteY105" fmla="*/ 4108387 h 6858000"/>
              <a:gd name="connsiteX106" fmla="*/ 5894095 w 6128435"/>
              <a:gd name="connsiteY106" fmla="*/ 4128857 h 6858000"/>
              <a:gd name="connsiteX107" fmla="*/ 5898339 w 6128435"/>
              <a:gd name="connsiteY107" fmla="*/ 4140800 h 6858000"/>
              <a:gd name="connsiteX108" fmla="*/ 5899734 w 6128435"/>
              <a:gd name="connsiteY108" fmla="*/ 4145632 h 6858000"/>
              <a:gd name="connsiteX109" fmla="*/ 5897098 w 6128435"/>
              <a:gd name="connsiteY109" fmla="*/ 4157819 h 6858000"/>
              <a:gd name="connsiteX110" fmla="*/ 5904495 w 6128435"/>
              <a:gd name="connsiteY110" fmla="*/ 4170854 h 6858000"/>
              <a:gd name="connsiteX111" fmla="*/ 5903513 w 6128435"/>
              <a:gd name="connsiteY111" fmla="*/ 4187661 h 6858000"/>
              <a:gd name="connsiteX112" fmla="*/ 5917114 w 6128435"/>
              <a:gd name="connsiteY112" fmla="*/ 4213096 h 6858000"/>
              <a:gd name="connsiteX113" fmla="*/ 5921153 w 6128435"/>
              <a:gd name="connsiteY113" fmla="*/ 4236222 h 6858000"/>
              <a:gd name="connsiteX114" fmla="*/ 5924233 w 6128435"/>
              <a:gd name="connsiteY114" fmla="*/ 4242060 h 6858000"/>
              <a:gd name="connsiteX115" fmla="*/ 5923742 w 6128435"/>
              <a:gd name="connsiteY115" fmla="*/ 4265435 h 6858000"/>
              <a:gd name="connsiteX116" fmla="*/ 5928910 w 6128435"/>
              <a:gd name="connsiteY116" fmla="*/ 4300973 h 6858000"/>
              <a:gd name="connsiteX117" fmla="*/ 5939320 w 6128435"/>
              <a:gd name="connsiteY117" fmla="*/ 4340435 h 6858000"/>
              <a:gd name="connsiteX118" fmla="*/ 5946705 w 6128435"/>
              <a:gd name="connsiteY118" fmla="*/ 4428051 h 6858000"/>
              <a:gd name="connsiteX119" fmla="*/ 5949261 w 6128435"/>
              <a:gd name="connsiteY119" fmla="*/ 4449185 h 6858000"/>
              <a:gd name="connsiteX120" fmla="*/ 5957504 w 6128435"/>
              <a:gd name="connsiteY120" fmla="*/ 4465911 h 6858000"/>
              <a:gd name="connsiteX121" fmla="*/ 5964689 w 6128435"/>
              <a:gd name="connsiteY121" fmla="*/ 4468532 h 6858000"/>
              <a:gd name="connsiteX122" fmla="*/ 5967062 w 6128435"/>
              <a:gd name="connsiteY122" fmla="*/ 4479923 h 6858000"/>
              <a:gd name="connsiteX123" fmla="*/ 5968960 w 6128435"/>
              <a:gd name="connsiteY123" fmla="*/ 4482655 h 6858000"/>
              <a:gd name="connsiteX124" fmla="*/ 5978567 w 6128435"/>
              <a:gd name="connsiteY124" fmla="*/ 4498605 h 6858000"/>
              <a:gd name="connsiteX125" fmla="*/ 5967676 w 6128435"/>
              <a:gd name="connsiteY125" fmla="*/ 4540140 h 6858000"/>
              <a:gd name="connsiteX126" fmla="*/ 5980106 w 6128435"/>
              <a:gd name="connsiteY126" fmla="*/ 4585087 h 6858000"/>
              <a:gd name="connsiteX127" fmla="*/ 5986918 w 6128435"/>
              <a:gd name="connsiteY127" fmla="*/ 4764836 h 6858000"/>
              <a:gd name="connsiteX128" fmla="*/ 6013516 w 6128435"/>
              <a:gd name="connsiteY128" fmla="*/ 4786619 h 6858000"/>
              <a:gd name="connsiteX129" fmla="*/ 6025404 w 6128435"/>
              <a:gd name="connsiteY129" fmla="*/ 4858148 h 6858000"/>
              <a:gd name="connsiteX130" fmla="*/ 6007749 w 6128435"/>
              <a:gd name="connsiteY130" fmla="*/ 4964715 h 6858000"/>
              <a:gd name="connsiteX131" fmla="*/ 6005269 w 6128435"/>
              <a:gd name="connsiteY131" fmla="*/ 5150567 h 6858000"/>
              <a:gd name="connsiteX132" fmla="*/ 6001127 w 6128435"/>
              <a:gd name="connsiteY132" fmla="*/ 5164609 h 6858000"/>
              <a:gd name="connsiteX133" fmla="*/ 5996647 w 6128435"/>
              <a:gd name="connsiteY133" fmla="*/ 5185640 h 6858000"/>
              <a:gd name="connsiteX134" fmla="*/ 5998514 w 6128435"/>
              <a:gd name="connsiteY134" fmla="*/ 5189673 h 6858000"/>
              <a:gd name="connsiteX135" fmla="*/ 5995970 w 6128435"/>
              <a:gd name="connsiteY135" fmla="*/ 5221547 h 6858000"/>
              <a:gd name="connsiteX136" fmla="*/ 5997218 w 6128435"/>
              <a:gd name="connsiteY136" fmla="*/ 5222031 h 6858000"/>
              <a:gd name="connsiteX137" fmla="*/ 6002116 w 6128435"/>
              <a:gd name="connsiteY137" fmla="*/ 5231223 h 6858000"/>
              <a:gd name="connsiteX138" fmla="*/ 6008541 w 6128435"/>
              <a:gd name="connsiteY138" fmla="*/ 5248680 h 6858000"/>
              <a:gd name="connsiteX139" fmla="*/ 6039260 w 6128435"/>
              <a:gd name="connsiteY139" fmla="*/ 5289518 h 6858000"/>
              <a:gd name="connsiteX140" fmla="*/ 6036748 w 6128435"/>
              <a:gd name="connsiteY140" fmla="*/ 5322752 h 6858000"/>
              <a:gd name="connsiteX141" fmla="*/ 6036943 w 6128435"/>
              <a:gd name="connsiteY141" fmla="*/ 5329480 h 6858000"/>
              <a:gd name="connsiteX142" fmla="*/ 6037236 w 6128435"/>
              <a:gd name="connsiteY142" fmla="*/ 5329634 h 6858000"/>
              <a:gd name="connsiteX143" fmla="*/ 6038019 w 6128435"/>
              <a:gd name="connsiteY143" fmla="*/ 5336764 h 6858000"/>
              <a:gd name="connsiteX144" fmla="*/ 6037298 w 6128435"/>
              <a:gd name="connsiteY144" fmla="*/ 5341753 h 6858000"/>
              <a:gd name="connsiteX145" fmla="*/ 6037677 w 6128435"/>
              <a:gd name="connsiteY145" fmla="*/ 5354807 h 6858000"/>
              <a:gd name="connsiteX146" fmla="*/ 6039728 w 6128435"/>
              <a:gd name="connsiteY146" fmla="*/ 5359416 h 6858000"/>
              <a:gd name="connsiteX147" fmla="*/ 6043311 w 6128435"/>
              <a:gd name="connsiteY147" fmla="*/ 5361407 h 6858000"/>
              <a:gd name="connsiteX148" fmla="*/ 6042954 w 6128435"/>
              <a:gd name="connsiteY148" fmla="*/ 5362576 h 6858000"/>
              <a:gd name="connsiteX149" fmla="*/ 6053435 w 6128435"/>
              <a:gd name="connsiteY149" fmla="*/ 5387547 h 6858000"/>
              <a:gd name="connsiteX150" fmla="*/ 6065933 w 6128435"/>
              <a:gd name="connsiteY150" fmla="*/ 5443002 h 6858000"/>
              <a:gd name="connsiteX151" fmla="*/ 6068640 w 6128435"/>
              <a:gd name="connsiteY151" fmla="*/ 5474503 h 6858000"/>
              <a:gd name="connsiteX152" fmla="*/ 6080922 w 6128435"/>
              <a:gd name="connsiteY152" fmla="*/ 5561070 h 6858000"/>
              <a:gd name="connsiteX153" fmla="*/ 6096949 w 6128435"/>
              <a:gd name="connsiteY153" fmla="*/ 5648179 h 6858000"/>
              <a:gd name="connsiteX154" fmla="*/ 6125703 w 6128435"/>
              <a:gd name="connsiteY154" fmla="*/ 5692894 h 6858000"/>
              <a:gd name="connsiteX155" fmla="*/ 6126670 w 6128435"/>
              <a:gd name="connsiteY155" fmla="*/ 5697882 h 6858000"/>
              <a:gd name="connsiteX156" fmla="*/ 6124061 w 6128435"/>
              <a:gd name="connsiteY156" fmla="*/ 5710294 h 6858000"/>
              <a:gd name="connsiteX157" fmla="*/ 6122213 w 6128435"/>
              <a:gd name="connsiteY157" fmla="*/ 5714762 h 6858000"/>
              <a:gd name="connsiteX158" fmla="*/ 6121353 w 6128435"/>
              <a:gd name="connsiteY158" fmla="*/ 5721725 h 6858000"/>
              <a:gd name="connsiteX159" fmla="*/ 6121607 w 6128435"/>
              <a:gd name="connsiteY159" fmla="*/ 5721959 h 6858000"/>
              <a:gd name="connsiteX160" fmla="*/ 6120262 w 6128435"/>
              <a:gd name="connsiteY160" fmla="*/ 5728358 h 6858000"/>
              <a:gd name="connsiteX161" fmla="*/ 6110194 w 6128435"/>
              <a:gd name="connsiteY161" fmla="*/ 5758853 h 6858000"/>
              <a:gd name="connsiteX162" fmla="*/ 6127519 w 6128435"/>
              <a:gd name="connsiteY162" fmla="*/ 5865775 h 6858000"/>
              <a:gd name="connsiteX163" fmla="*/ 6128435 w 6128435"/>
              <a:gd name="connsiteY163" fmla="*/ 5870164 h 6858000"/>
              <a:gd name="connsiteX164" fmla="*/ 6119217 w 6128435"/>
              <a:gd name="connsiteY164" fmla="*/ 5888542 h 6858000"/>
              <a:gd name="connsiteX165" fmla="*/ 6115966 w 6128435"/>
              <a:gd name="connsiteY165" fmla="*/ 5898387 h 6858000"/>
              <a:gd name="connsiteX166" fmla="*/ 6111924 w 6128435"/>
              <a:gd name="connsiteY166" fmla="*/ 5900444 h 6858000"/>
              <a:gd name="connsiteX167" fmla="*/ 6108716 w 6128435"/>
              <a:gd name="connsiteY167" fmla="*/ 5915345 h 6858000"/>
              <a:gd name="connsiteX168" fmla="*/ 6109524 w 6128435"/>
              <a:gd name="connsiteY168" fmla="*/ 5917328 h 6858000"/>
              <a:gd name="connsiteX169" fmla="*/ 6102493 w 6128435"/>
              <a:gd name="connsiteY169" fmla="*/ 5928602 h 6858000"/>
              <a:gd name="connsiteX170" fmla="*/ 6056863 w 6128435"/>
              <a:gd name="connsiteY170" fmla="*/ 6000643 h 6858000"/>
              <a:gd name="connsiteX171" fmla="*/ 6045436 w 6128435"/>
              <a:gd name="connsiteY171" fmla="*/ 6124480 h 6858000"/>
              <a:gd name="connsiteX172" fmla="*/ 6030489 w 6128435"/>
              <a:gd name="connsiteY172" fmla="*/ 6317666 h 6858000"/>
              <a:gd name="connsiteX173" fmla="*/ 6007492 w 6128435"/>
              <a:gd name="connsiteY173" fmla="*/ 6440818 h 6858000"/>
              <a:gd name="connsiteX174" fmla="*/ 6009467 w 6128435"/>
              <a:gd name="connsiteY174" fmla="*/ 6487076 h 6858000"/>
              <a:gd name="connsiteX175" fmla="*/ 5995064 w 6128435"/>
              <a:gd name="connsiteY175" fmla="*/ 6540791 h 6858000"/>
              <a:gd name="connsiteX176" fmla="*/ 5996309 w 6128435"/>
              <a:gd name="connsiteY176" fmla="*/ 6543961 h 6858000"/>
              <a:gd name="connsiteX177" fmla="*/ 5996048 w 6128435"/>
              <a:gd name="connsiteY177" fmla="*/ 6555444 h 6858000"/>
              <a:gd name="connsiteX178" fmla="*/ 6002524 w 6128435"/>
              <a:gd name="connsiteY178" fmla="*/ 6560188 h 6858000"/>
              <a:gd name="connsiteX179" fmla="*/ 6006823 w 6128435"/>
              <a:gd name="connsiteY179" fmla="*/ 6578546 h 6858000"/>
              <a:gd name="connsiteX180" fmla="*/ 6004510 w 6128435"/>
              <a:gd name="connsiteY180" fmla="*/ 6599256 h 6858000"/>
              <a:gd name="connsiteX181" fmla="*/ 5986207 w 6128435"/>
              <a:gd name="connsiteY181" fmla="*/ 6695855 h 6858000"/>
              <a:gd name="connsiteX182" fmla="*/ 5979428 w 6128435"/>
              <a:gd name="connsiteY182" fmla="*/ 6754678 h 6858000"/>
              <a:gd name="connsiteX183" fmla="*/ 5983398 w 6128435"/>
              <a:gd name="connsiteY183" fmla="*/ 6778641 h 6858000"/>
              <a:gd name="connsiteX184" fmla="*/ 5984543 w 6128435"/>
              <a:gd name="connsiteY184" fmla="*/ 6811016 h 6858000"/>
              <a:gd name="connsiteX185" fmla="*/ 5981802 w 6128435"/>
              <a:gd name="connsiteY185" fmla="*/ 6838578 h 6858000"/>
              <a:gd name="connsiteX186" fmla="*/ 5979671 w 6128435"/>
              <a:gd name="connsiteY186" fmla="*/ 6858000 h 6858000"/>
              <a:gd name="connsiteX187" fmla="*/ 0 w 6128435"/>
              <a:gd name="connsiteY187" fmla="*/ 6858000 h 6858000"/>
              <a:gd name="connsiteX188" fmla="*/ 0 w 6128435"/>
              <a:gd name="connsiteY188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14889 h 6858000"/>
              <a:gd name="connsiteX32" fmla="*/ 5250095 w 6128435"/>
              <a:gd name="connsiteY32" fmla="*/ 1655519 h 6858000"/>
              <a:gd name="connsiteX33" fmla="*/ 5259788 w 6128435"/>
              <a:gd name="connsiteY33" fmla="*/ 1701198 h 6858000"/>
              <a:gd name="connsiteX34" fmla="*/ 5255696 w 6128435"/>
              <a:gd name="connsiteY34" fmla="*/ 1880842 h 6858000"/>
              <a:gd name="connsiteX35" fmla="*/ 5280947 w 6128435"/>
              <a:gd name="connsiteY35" fmla="*/ 1904438 h 6858000"/>
              <a:gd name="connsiteX36" fmla="*/ 5288486 w 6128435"/>
              <a:gd name="connsiteY36" fmla="*/ 1976575 h 6858000"/>
              <a:gd name="connsiteX37" fmla="*/ 5252592 w 6128435"/>
              <a:gd name="connsiteY37" fmla="*/ 2092210 h 6858000"/>
              <a:gd name="connsiteX38" fmla="*/ 5264303 w 6128435"/>
              <a:gd name="connsiteY38" fmla="*/ 2225157 h 6858000"/>
              <a:gd name="connsiteX39" fmla="*/ 5254949 w 6128435"/>
              <a:gd name="connsiteY39" fmla="*/ 2236160 h 6858000"/>
              <a:gd name="connsiteX40" fmla="*/ 5250104 w 6128435"/>
              <a:gd name="connsiteY40" fmla="*/ 2249166 h 6858000"/>
              <a:gd name="connsiteX41" fmla="*/ 5251214 w 6128435"/>
              <a:gd name="connsiteY41" fmla="*/ 2250944 h 6858000"/>
              <a:gd name="connsiteX42" fmla="*/ 5250644 w 6128435"/>
              <a:gd name="connsiteY42" fmla="*/ 2266619 h 6858000"/>
              <a:gd name="connsiteX43" fmla="*/ 5247111 w 6128435"/>
              <a:gd name="connsiteY43" fmla="*/ 2269679 h 6858000"/>
              <a:gd name="connsiteX44" fmla="*/ 5245653 w 6128435"/>
              <a:gd name="connsiteY44" fmla="*/ 2280317 h 6858000"/>
              <a:gd name="connsiteX45" fmla="*/ 5239901 w 6128435"/>
              <a:gd name="connsiteY45" fmla="*/ 2300961 h 6858000"/>
              <a:gd name="connsiteX46" fmla="*/ 5241522 w 6128435"/>
              <a:gd name="connsiteY46" fmla="*/ 2305114 h 6858000"/>
              <a:gd name="connsiteX47" fmla="*/ 5237050 w 6128435"/>
              <a:gd name="connsiteY47" fmla="*/ 2336703 h 6858000"/>
              <a:gd name="connsiteX48" fmla="*/ 5238267 w 6128435"/>
              <a:gd name="connsiteY48" fmla="*/ 2337277 h 6858000"/>
              <a:gd name="connsiteX49" fmla="*/ 5242602 w 6128435"/>
              <a:gd name="connsiteY49" fmla="*/ 2346782 h 6858000"/>
              <a:gd name="connsiteX50" fmla="*/ 5247963 w 6128435"/>
              <a:gd name="connsiteY50" fmla="*/ 2364638 h 6858000"/>
              <a:gd name="connsiteX51" fmla="*/ 5276175 w 6128435"/>
              <a:gd name="connsiteY51" fmla="*/ 2407515 h 6858000"/>
              <a:gd name="connsiteX52" fmla="*/ 5271650 w 6128435"/>
              <a:gd name="connsiteY52" fmla="*/ 2440467 h 6858000"/>
              <a:gd name="connsiteX53" fmla="*/ 5271438 w 6128435"/>
              <a:gd name="connsiteY53" fmla="*/ 2447186 h 6858000"/>
              <a:gd name="connsiteX54" fmla="*/ 5271722 w 6128435"/>
              <a:gd name="connsiteY54" fmla="*/ 2447359 h 6858000"/>
              <a:gd name="connsiteX55" fmla="*/ 5272069 w 6128435"/>
              <a:gd name="connsiteY55" fmla="*/ 2454523 h 6858000"/>
              <a:gd name="connsiteX56" fmla="*/ 5271049 w 6128435"/>
              <a:gd name="connsiteY56" fmla="*/ 2459442 h 6858000"/>
              <a:gd name="connsiteX57" fmla="*/ 5270636 w 6128435"/>
              <a:gd name="connsiteY57" fmla="*/ 2472481 h 6858000"/>
              <a:gd name="connsiteX58" fmla="*/ 5272406 w 6128435"/>
              <a:gd name="connsiteY58" fmla="*/ 2477221 h 6858000"/>
              <a:gd name="connsiteX59" fmla="*/ 5307538 w 6128435"/>
              <a:gd name="connsiteY59" fmla="*/ 2514685 h 6858000"/>
              <a:gd name="connsiteX60" fmla="*/ 5337604 w 6128435"/>
              <a:gd name="connsiteY60" fmla="*/ 2597632 h 6858000"/>
              <a:gd name="connsiteX61" fmla="*/ 5407503 w 6128435"/>
              <a:gd name="connsiteY61" fmla="*/ 2786290 h 6858000"/>
              <a:gd name="connsiteX62" fmla="*/ 5407356 w 6128435"/>
              <a:gd name="connsiteY62" fmla="*/ 2787545 h 6858000"/>
              <a:gd name="connsiteX63" fmla="*/ 5411130 w 6128435"/>
              <a:gd name="connsiteY63" fmla="*/ 2788640 h 6858000"/>
              <a:gd name="connsiteX64" fmla="*/ 5416439 w 6128435"/>
              <a:gd name="connsiteY64" fmla="*/ 2805666 h 6858000"/>
              <a:gd name="connsiteX65" fmla="*/ 5416589 w 6128435"/>
              <a:gd name="connsiteY65" fmla="*/ 2810822 h 6858000"/>
              <a:gd name="connsiteX66" fmla="*/ 5418542 w 6128435"/>
              <a:gd name="connsiteY66" fmla="*/ 2817745 h 6858000"/>
              <a:gd name="connsiteX67" fmla="*/ 5418847 w 6128435"/>
              <a:gd name="connsiteY67" fmla="*/ 2817825 h 6858000"/>
              <a:gd name="connsiteX68" fmla="*/ 5423364 w 6128435"/>
              <a:gd name="connsiteY68" fmla="*/ 2858292 h 6858000"/>
              <a:gd name="connsiteX69" fmla="*/ 5479298 w 6128435"/>
              <a:gd name="connsiteY69" fmla="*/ 2947791 h 6858000"/>
              <a:gd name="connsiteX70" fmla="*/ 5481770 w 6128435"/>
              <a:gd name="connsiteY70" fmla="*/ 2951352 h 6858000"/>
              <a:gd name="connsiteX71" fmla="*/ 5481013 w 6128435"/>
              <a:gd name="connsiteY71" fmla="*/ 2973461 h 6858000"/>
              <a:gd name="connsiteX72" fmla="*/ 5482045 w 6128435"/>
              <a:gd name="connsiteY72" fmla="*/ 2984371 h 6858000"/>
              <a:gd name="connsiteX73" fmla="*/ 5479405 w 6128435"/>
              <a:gd name="connsiteY73" fmla="*/ 2988507 h 6858000"/>
              <a:gd name="connsiteX74" fmla="*/ 5482415 w 6128435"/>
              <a:gd name="connsiteY74" fmla="*/ 3004079 h 6858000"/>
              <a:gd name="connsiteX75" fmla="*/ 5483865 w 6128435"/>
              <a:gd name="connsiteY75" fmla="*/ 3005467 h 6858000"/>
              <a:gd name="connsiteX76" fmla="*/ 5482236 w 6128435"/>
              <a:gd name="connsiteY76" fmla="*/ 3019791 h 6858000"/>
              <a:gd name="connsiteX77" fmla="*/ 5475895 w 6128435"/>
              <a:gd name="connsiteY77" fmla="*/ 3033578 h 6858000"/>
              <a:gd name="connsiteX78" fmla="*/ 5477595 w 6128435"/>
              <a:gd name="connsiteY78" fmla="*/ 3250534 h 6858000"/>
              <a:gd name="connsiteX79" fmla="*/ 5532836 w 6128435"/>
              <a:gd name="connsiteY79" fmla="*/ 3353840 h 6858000"/>
              <a:gd name="connsiteX80" fmla="*/ 5561229 w 6128435"/>
              <a:gd name="connsiteY80" fmla="*/ 3395784 h 6858000"/>
              <a:gd name="connsiteX81" fmla="*/ 5589758 w 6128435"/>
              <a:gd name="connsiteY81" fmla="*/ 3506453 h 6858000"/>
              <a:gd name="connsiteX82" fmla="*/ 5596144 w 6128435"/>
              <a:gd name="connsiteY82" fmla="*/ 3534624 h 6858000"/>
              <a:gd name="connsiteX83" fmla="*/ 5597750 w 6128435"/>
              <a:gd name="connsiteY83" fmla="*/ 3534129 h 6858000"/>
              <a:gd name="connsiteX84" fmla="*/ 5599700 w 6128435"/>
              <a:gd name="connsiteY84" fmla="*/ 3547221 h 6858000"/>
              <a:gd name="connsiteX85" fmla="*/ 5615031 w 6128435"/>
              <a:gd name="connsiteY85" fmla="*/ 3557482 h 6858000"/>
              <a:gd name="connsiteX86" fmla="*/ 5618377 w 6128435"/>
              <a:gd name="connsiteY86" fmla="*/ 3588431 h 6858000"/>
              <a:gd name="connsiteX87" fmla="*/ 5612155 w 6128435"/>
              <a:gd name="connsiteY87" fmla="*/ 3589869 h 6858000"/>
              <a:gd name="connsiteX88" fmla="*/ 5620843 w 6128435"/>
              <a:gd name="connsiteY88" fmla="*/ 3606745 h 6858000"/>
              <a:gd name="connsiteX89" fmla="*/ 5655472 w 6128435"/>
              <a:gd name="connsiteY89" fmla="*/ 3678877 h 6858000"/>
              <a:gd name="connsiteX90" fmla="*/ 5680448 w 6128435"/>
              <a:gd name="connsiteY90" fmla="*/ 3717760 h 6858000"/>
              <a:gd name="connsiteX91" fmla="*/ 5683015 w 6128435"/>
              <a:gd name="connsiteY91" fmla="*/ 3762025 h 6858000"/>
              <a:gd name="connsiteX92" fmla="*/ 5696643 w 6128435"/>
              <a:gd name="connsiteY92" fmla="*/ 3773888 h 6858000"/>
              <a:gd name="connsiteX93" fmla="*/ 5699203 w 6128435"/>
              <a:gd name="connsiteY93" fmla="*/ 3775823 h 6858000"/>
              <a:gd name="connsiteX94" fmla="*/ 5704824 w 6128435"/>
              <a:gd name="connsiteY94" fmla="*/ 3785966 h 6858000"/>
              <a:gd name="connsiteX95" fmla="*/ 5712204 w 6128435"/>
              <a:gd name="connsiteY95" fmla="*/ 3785830 h 6858000"/>
              <a:gd name="connsiteX96" fmla="*/ 5724816 w 6128435"/>
              <a:gd name="connsiteY96" fmla="*/ 3798949 h 6858000"/>
              <a:gd name="connsiteX97" fmla="*/ 5733539 w 6128435"/>
              <a:gd name="connsiteY97" fmla="*/ 3818457 h 6858000"/>
              <a:gd name="connsiteX98" fmla="*/ 5768491 w 6128435"/>
              <a:gd name="connsiteY98" fmla="*/ 3914399 h 6858000"/>
              <a:gd name="connsiteX99" fmla="*/ 5793123 w 6128435"/>
              <a:gd name="connsiteY99" fmla="*/ 3969952 h 6858000"/>
              <a:gd name="connsiteX100" fmla="*/ 5808321 w 6128435"/>
              <a:gd name="connsiteY100" fmla="*/ 3988153 h 6858000"/>
              <a:gd name="connsiteX101" fmla="*/ 5825621 w 6128435"/>
              <a:gd name="connsiteY101" fmla="*/ 4015525 h 6858000"/>
              <a:gd name="connsiteX102" fmla="*/ 5860672 w 6128435"/>
              <a:gd name="connsiteY102" fmla="*/ 4061579 h 6858000"/>
              <a:gd name="connsiteX103" fmla="*/ 5872173 w 6128435"/>
              <a:gd name="connsiteY103" fmla="*/ 4088497 h 6858000"/>
              <a:gd name="connsiteX104" fmla="*/ 5883705 w 6128435"/>
              <a:gd name="connsiteY104" fmla="*/ 4101899 h 6858000"/>
              <a:gd name="connsiteX105" fmla="*/ 5885314 w 6128435"/>
              <a:gd name="connsiteY105" fmla="*/ 4108387 h 6858000"/>
              <a:gd name="connsiteX106" fmla="*/ 5894095 w 6128435"/>
              <a:gd name="connsiteY106" fmla="*/ 4128857 h 6858000"/>
              <a:gd name="connsiteX107" fmla="*/ 5898339 w 6128435"/>
              <a:gd name="connsiteY107" fmla="*/ 4140800 h 6858000"/>
              <a:gd name="connsiteX108" fmla="*/ 5899734 w 6128435"/>
              <a:gd name="connsiteY108" fmla="*/ 4145632 h 6858000"/>
              <a:gd name="connsiteX109" fmla="*/ 5897098 w 6128435"/>
              <a:gd name="connsiteY109" fmla="*/ 4157819 h 6858000"/>
              <a:gd name="connsiteX110" fmla="*/ 5903513 w 6128435"/>
              <a:gd name="connsiteY110" fmla="*/ 4187661 h 6858000"/>
              <a:gd name="connsiteX111" fmla="*/ 5917114 w 6128435"/>
              <a:gd name="connsiteY111" fmla="*/ 4213096 h 6858000"/>
              <a:gd name="connsiteX112" fmla="*/ 5921153 w 6128435"/>
              <a:gd name="connsiteY112" fmla="*/ 4236222 h 6858000"/>
              <a:gd name="connsiteX113" fmla="*/ 5924233 w 6128435"/>
              <a:gd name="connsiteY113" fmla="*/ 4242060 h 6858000"/>
              <a:gd name="connsiteX114" fmla="*/ 5923742 w 6128435"/>
              <a:gd name="connsiteY114" fmla="*/ 4265435 h 6858000"/>
              <a:gd name="connsiteX115" fmla="*/ 5928910 w 6128435"/>
              <a:gd name="connsiteY115" fmla="*/ 4300973 h 6858000"/>
              <a:gd name="connsiteX116" fmla="*/ 5939320 w 6128435"/>
              <a:gd name="connsiteY116" fmla="*/ 4340435 h 6858000"/>
              <a:gd name="connsiteX117" fmla="*/ 5946705 w 6128435"/>
              <a:gd name="connsiteY117" fmla="*/ 4428051 h 6858000"/>
              <a:gd name="connsiteX118" fmla="*/ 5949261 w 6128435"/>
              <a:gd name="connsiteY118" fmla="*/ 4449185 h 6858000"/>
              <a:gd name="connsiteX119" fmla="*/ 5957504 w 6128435"/>
              <a:gd name="connsiteY119" fmla="*/ 4465911 h 6858000"/>
              <a:gd name="connsiteX120" fmla="*/ 5964689 w 6128435"/>
              <a:gd name="connsiteY120" fmla="*/ 4468532 h 6858000"/>
              <a:gd name="connsiteX121" fmla="*/ 5967062 w 6128435"/>
              <a:gd name="connsiteY121" fmla="*/ 4479923 h 6858000"/>
              <a:gd name="connsiteX122" fmla="*/ 5968960 w 6128435"/>
              <a:gd name="connsiteY122" fmla="*/ 4482655 h 6858000"/>
              <a:gd name="connsiteX123" fmla="*/ 5978567 w 6128435"/>
              <a:gd name="connsiteY123" fmla="*/ 4498605 h 6858000"/>
              <a:gd name="connsiteX124" fmla="*/ 5967676 w 6128435"/>
              <a:gd name="connsiteY124" fmla="*/ 4540140 h 6858000"/>
              <a:gd name="connsiteX125" fmla="*/ 5980106 w 6128435"/>
              <a:gd name="connsiteY125" fmla="*/ 4585087 h 6858000"/>
              <a:gd name="connsiteX126" fmla="*/ 5986918 w 6128435"/>
              <a:gd name="connsiteY126" fmla="*/ 4764836 h 6858000"/>
              <a:gd name="connsiteX127" fmla="*/ 6013516 w 6128435"/>
              <a:gd name="connsiteY127" fmla="*/ 4786619 h 6858000"/>
              <a:gd name="connsiteX128" fmla="*/ 6025404 w 6128435"/>
              <a:gd name="connsiteY128" fmla="*/ 4858148 h 6858000"/>
              <a:gd name="connsiteX129" fmla="*/ 6007749 w 6128435"/>
              <a:gd name="connsiteY129" fmla="*/ 4964715 h 6858000"/>
              <a:gd name="connsiteX130" fmla="*/ 6005269 w 6128435"/>
              <a:gd name="connsiteY130" fmla="*/ 5150567 h 6858000"/>
              <a:gd name="connsiteX131" fmla="*/ 6001127 w 6128435"/>
              <a:gd name="connsiteY131" fmla="*/ 5164609 h 6858000"/>
              <a:gd name="connsiteX132" fmla="*/ 5996647 w 6128435"/>
              <a:gd name="connsiteY132" fmla="*/ 5185640 h 6858000"/>
              <a:gd name="connsiteX133" fmla="*/ 5998514 w 6128435"/>
              <a:gd name="connsiteY133" fmla="*/ 5189673 h 6858000"/>
              <a:gd name="connsiteX134" fmla="*/ 5995970 w 6128435"/>
              <a:gd name="connsiteY134" fmla="*/ 5221547 h 6858000"/>
              <a:gd name="connsiteX135" fmla="*/ 5997218 w 6128435"/>
              <a:gd name="connsiteY135" fmla="*/ 5222031 h 6858000"/>
              <a:gd name="connsiteX136" fmla="*/ 6002116 w 6128435"/>
              <a:gd name="connsiteY136" fmla="*/ 5231223 h 6858000"/>
              <a:gd name="connsiteX137" fmla="*/ 6008541 w 6128435"/>
              <a:gd name="connsiteY137" fmla="*/ 5248680 h 6858000"/>
              <a:gd name="connsiteX138" fmla="*/ 6039260 w 6128435"/>
              <a:gd name="connsiteY138" fmla="*/ 5289518 h 6858000"/>
              <a:gd name="connsiteX139" fmla="*/ 6036748 w 6128435"/>
              <a:gd name="connsiteY139" fmla="*/ 5322752 h 6858000"/>
              <a:gd name="connsiteX140" fmla="*/ 6036943 w 6128435"/>
              <a:gd name="connsiteY140" fmla="*/ 5329480 h 6858000"/>
              <a:gd name="connsiteX141" fmla="*/ 6037236 w 6128435"/>
              <a:gd name="connsiteY141" fmla="*/ 5329634 h 6858000"/>
              <a:gd name="connsiteX142" fmla="*/ 6038019 w 6128435"/>
              <a:gd name="connsiteY142" fmla="*/ 5336764 h 6858000"/>
              <a:gd name="connsiteX143" fmla="*/ 6037298 w 6128435"/>
              <a:gd name="connsiteY143" fmla="*/ 5341753 h 6858000"/>
              <a:gd name="connsiteX144" fmla="*/ 6037677 w 6128435"/>
              <a:gd name="connsiteY144" fmla="*/ 5354807 h 6858000"/>
              <a:gd name="connsiteX145" fmla="*/ 6039728 w 6128435"/>
              <a:gd name="connsiteY145" fmla="*/ 5359416 h 6858000"/>
              <a:gd name="connsiteX146" fmla="*/ 6043311 w 6128435"/>
              <a:gd name="connsiteY146" fmla="*/ 5361407 h 6858000"/>
              <a:gd name="connsiteX147" fmla="*/ 6042954 w 6128435"/>
              <a:gd name="connsiteY147" fmla="*/ 5362576 h 6858000"/>
              <a:gd name="connsiteX148" fmla="*/ 6053435 w 6128435"/>
              <a:gd name="connsiteY148" fmla="*/ 5387547 h 6858000"/>
              <a:gd name="connsiteX149" fmla="*/ 6065933 w 6128435"/>
              <a:gd name="connsiteY149" fmla="*/ 5443002 h 6858000"/>
              <a:gd name="connsiteX150" fmla="*/ 6068640 w 6128435"/>
              <a:gd name="connsiteY150" fmla="*/ 5474503 h 6858000"/>
              <a:gd name="connsiteX151" fmla="*/ 6080922 w 6128435"/>
              <a:gd name="connsiteY151" fmla="*/ 5561070 h 6858000"/>
              <a:gd name="connsiteX152" fmla="*/ 6096949 w 6128435"/>
              <a:gd name="connsiteY152" fmla="*/ 5648179 h 6858000"/>
              <a:gd name="connsiteX153" fmla="*/ 6125703 w 6128435"/>
              <a:gd name="connsiteY153" fmla="*/ 5692894 h 6858000"/>
              <a:gd name="connsiteX154" fmla="*/ 6126670 w 6128435"/>
              <a:gd name="connsiteY154" fmla="*/ 5697882 h 6858000"/>
              <a:gd name="connsiteX155" fmla="*/ 6124061 w 6128435"/>
              <a:gd name="connsiteY155" fmla="*/ 5710294 h 6858000"/>
              <a:gd name="connsiteX156" fmla="*/ 6122213 w 6128435"/>
              <a:gd name="connsiteY156" fmla="*/ 5714762 h 6858000"/>
              <a:gd name="connsiteX157" fmla="*/ 6121353 w 6128435"/>
              <a:gd name="connsiteY157" fmla="*/ 5721725 h 6858000"/>
              <a:gd name="connsiteX158" fmla="*/ 6121607 w 6128435"/>
              <a:gd name="connsiteY158" fmla="*/ 5721959 h 6858000"/>
              <a:gd name="connsiteX159" fmla="*/ 6120262 w 6128435"/>
              <a:gd name="connsiteY159" fmla="*/ 5728358 h 6858000"/>
              <a:gd name="connsiteX160" fmla="*/ 6110194 w 6128435"/>
              <a:gd name="connsiteY160" fmla="*/ 5758853 h 6858000"/>
              <a:gd name="connsiteX161" fmla="*/ 6127519 w 6128435"/>
              <a:gd name="connsiteY161" fmla="*/ 5865775 h 6858000"/>
              <a:gd name="connsiteX162" fmla="*/ 6128435 w 6128435"/>
              <a:gd name="connsiteY162" fmla="*/ 5870164 h 6858000"/>
              <a:gd name="connsiteX163" fmla="*/ 6119217 w 6128435"/>
              <a:gd name="connsiteY163" fmla="*/ 5888542 h 6858000"/>
              <a:gd name="connsiteX164" fmla="*/ 6115966 w 6128435"/>
              <a:gd name="connsiteY164" fmla="*/ 5898387 h 6858000"/>
              <a:gd name="connsiteX165" fmla="*/ 6111924 w 6128435"/>
              <a:gd name="connsiteY165" fmla="*/ 5900444 h 6858000"/>
              <a:gd name="connsiteX166" fmla="*/ 6108716 w 6128435"/>
              <a:gd name="connsiteY166" fmla="*/ 5915345 h 6858000"/>
              <a:gd name="connsiteX167" fmla="*/ 6109524 w 6128435"/>
              <a:gd name="connsiteY167" fmla="*/ 5917328 h 6858000"/>
              <a:gd name="connsiteX168" fmla="*/ 6102493 w 6128435"/>
              <a:gd name="connsiteY168" fmla="*/ 5928602 h 6858000"/>
              <a:gd name="connsiteX169" fmla="*/ 6056863 w 6128435"/>
              <a:gd name="connsiteY169" fmla="*/ 6000643 h 6858000"/>
              <a:gd name="connsiteX170" fmla="*/ 6045436 w 6128435"/>
              <a:gd name="connsiteY170" fmla="*/ 6124480 h 6858000"/>
              <a:gd name="connsiteX171" fmla="*/ 6030489 w 6128435"/>
              <a:gd name="connsiteY171" fmla="*/ 6317666 h 6858000"/>
              <a:gd name="connsiteX172" fmla="*/ 6007492 w 6128435"/>
              <a:gd name="connsiteY172" fmla="*/ 6440818 h 6858000"/>
              <a:gd name="connsiteX173" fmla="*/ 6009467 w 6128435"/>
              <a:gd name="connsiteY173" fmla="*/ 6487076 h 6858000"/>
              <a:gd name="connsiteX174" fmla="*/ 5995064 w 6128435"/>
              <a:gd name="connsiteY174" fmla="*/ 6540791 h 6858000"/>
              <a:gd name="connsiteX175" fmla="*/ 5996309 w 6128435"/>
              <a:gd name="connsiteY175" fmla="*/ 6543961 h 6858000"/>
              <a:gd name="connsiteX176" fmla="*/ 5996048 w 6128435"/>
              <a:gd name="connsiteY176" fmla="*/ 6555444 h 6858000"/>
              <a:gd name="connsiteX177" fmla="*/ 6002524 w 6128435"/>
              <a:gd name="connsiteY177" fmla="*/ 6560188 h 6858000"/>
              <a:gd name="connsiteX178" fmla="*/ 6006823 w 6128435"/>
              <a:gd name="connsiteY178" fmla="*/ 6578546 h 6858000"/>
              <a:gd name="connsiteX179" fmla="*/ 6004510 w 6128435"/>
              <a:gd name="connsiteY179" fmla="*/ 6599256 h 6858000"/>
              <a:gd name="connsiteX180" fmla="*/ 5986207 w 6128435"/>
              <a:gd name="connsiteY180" fmla="*/ 6695855 h 6858000"/>
              <a:gd name="connsiteX181" fmla="*/ 5979428 w 6128435"/>
              <a:gd name="connsiteY181" fmla="*/ 6754678 h 6858000"/>
              <a:gd name="connsiteX182" fmla="*/ 5983398 w 6128435"/>
              <a:gd name="connsiteY182" fmla="*/ 6778641 h 6858000"/>
              <a:gd name="connsiteX183" fmla="*/ 5984543 w 6128435"/>
              <a:gd name="connsiteY183" fmla="*/ 6811016 h 6858000"/>
              <a:gd name="connsiteX184" fmla="*/ 5981802 w 6128435"/>
              <a:gd name="connsiteY184" fmla="*/ 6838578 h 6858000"/>
              <a:gd name="connsiteX185" fmla="*/ 5979671 w 6128435"/>
              <a:gd name="connsiteY185" fmla="*/ 6858000 h 6858000"/>
              <a:gd name="connsiteX186" fmla="*/ 0 w 6128435"/>
              <a:gd name="connsiteY186" fmla="*/ 6858000 h 6858000"/>
              <a:gd name="connsiteX187" fmla="*/ 0 w 6128435"/>
              <a:gd name="connsiteY187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14889 h 6858000"/>
              <a:gd name="connsiteX32" fmla="*/ 5250095 w 6128435"/>
              <a:gd name="connsiteY32" fmla="*/ 1655519 h 6858000"/>
              <a:gd name="connsiteX33" fmla="*/ 5259788 w 6128435"/>
              <a:gd name="connsiteY33" fmla="*/ 1701198 h 6858000"/>
              <a:gd name="connsiteX34" fmla="*/ 5255696 w 6128435"/>
              <a:gd name="connsiteY34" fmla="*/ 1880842 h 6858000"/>
              <a:gd name="connsiteX35" fmla="*/ 5280947 w 6128435"/>
              <a:gd name="connsiteY35" fmla="*/ 1904438 h 6858000"/>
              <a:gd name="connsiteX36" fmla="*/ 5288486 w 6128435"/>
              <a:gd name="connsiteY36" fmla="*/ 1976575 h 6858000"/>
              <a:gd name="connsiteX37" fmla="*/ 5252592 w 6128435"/>
              <a:gd name="connsiteY37" fmla="*/ 2092210 h 6858000"/>
              <a:gd name="connsiteX38" fmla="*/ 5264303 w 6128435"/>
              <a:gd name="connsiteY38" fmla="*/ 2225157 h 6858000"/>
              <a:gd name="connsiteX39" fmla="*/ 5254949 w 6128435"/>
              <a:gd name="connsiteY39" fmla="*/ 2236160 h 6858000"/>
              <a:gd name="connsiteX40" fmla="*/ 5250104 w 6128435"/>
              <a:gd name="connsiteY40" fmla="*/ 2249166 h 6858000"/>
              <a:gd name="connsiteX41" fmla="*/ 5251214 w 6128435"/>
              <a:gd name="connsiteY41" fmla="*/ 2250944 h 6858000"/>
              <a:gd name="connsiteX42" fmla="*/ 5250644 w 6128435"/>
              <a:gd name="connsiteY42" fmla="*/ 2266619 h 6858000"/>
              <a:gd name="connsiteX43" fmla="*/ 5247111 w 6128435"/>
              <a:gd name="connsiteY43" fmla="*/ 2269679 h 6858000"/>
              <a:gd name="connsiteX44" fmla="*/ 5245653 w 6128435"/>
              <a:gd name="connsiteY44" fmla="*/ 2280317 h 6858000"/>
              <a:gd name="connsiteX45" fmla="*/ 5239901 w 6128435"/>
              <a:gd name="connsiteY45" fmla="*/ 2300961 h 6858000"/>
              <a:gd name="connsiteX46" fmla="*/ 5241522 w 6128435"/>
              <a:gd name="connsiteY46" fmla="*/ 2305114 h 6858000"/>
              <a:gd name="connsiteX47" fmla="*/ 5237050 w 6128435"/>
              <a:gd name="connsiteY47" fmla="*/ 2336703 h 6858000"/>
              <a:gd name="connsiteX48" fmla="*/ 5238267 w 6128435"/>
              <a:gd name="connsiteY48" fmla="*/ 2337277 h 6858000"/>
              <a:gd name="connsiteX49" fmla="*/ 5242602 w 6128435"/>
              <a:gd name="connsiteY49" fmla="*/ 2346782 h 6858000"/>
              <a:gd name="connsiteX50" fmla="*/ 5247963 w 6128435"/>
              <a:gd name="connsiteY50" fmla="*/ 2364638 h 6858000"/>
              <a:gd name="connsiteX51" fmla="*/ 5276175 w 6128435"/>
              <a:gd name="connsiteY51" fmla="*/ 2407515 h 6858000"/>
              <a:gd name="connsiteX52" fmla="*/ 5271650 w 6128435"/>
              <a:gd name="connsiteY52" fmla="*/ 2440467 h 6858000"/>
              <a:gd name="connsiteX53" fmla="*/ 5271438 w 6128435"/>
              <a:gd name="connsiteY53" fmla="*/ 2447186 h 6858000"/>
              <a:gd name="connsiteX54" fmla="*/ 5271722 w 6128435"/>
              <a:gd name="connsiteY54" fmla="*/ 2447359 h 6858000"/>
              <a:gd name="connsiteX55" fmla="*/ 5272069 w 6128435"/>
              <a:gd name="connsiteY55" fmla="*/ 2454523 h 6858000"/>
              <a:gd name="connsiteX56" fmla="*/ 5271049 w 6128435"/>
              <a:gd name="connsiteY56" fmla="*/ 2459442 h 6858000"/>
              <a:gd name="connsiteX57" fmla="*/ 5270636 w 6128435"/>
              <a:gd name="connsiteY57" fmla="*/ 2472481 h 6858000"/>
              <a:gd name="connsiteX58" fmla="*/ 5272406 w 6128435"/>
              <a:gd name="connsiteY58" fmla="*/ 2477221 h 6858000"/>
              <a:gd name="connsiteX59" fmla="*/ 5307538 w 6128435"/>
              <a:gd name="connsiteY59" fmla="*/ 2514685 h 6858000"/>
              <a:gd name="connsiteX60" fmla="*/ 5337604 w 6128435"/>
              <a:gd name="connsiteY60" fmla="*/ 2597632 h 6858000"/>
              <a:gd name="connsiteX61" fmla="*/ 5407503 w 6128435"/>
              <a:gd name="connsiteY61" fmla="*/ 2786290 h 6858000"/>
              <a:gd name="connsiteX62" fmla="*/ 5407356 w 6128435"/>
              <a:gd name="connsiteY62" fmla="*/ 2787545 h 6858000"/>
              <a:gd name="connsiteX63" fmla="*/ 5411130 w 6128435"/>
              <a:gd name="connsiteY63" fmla="*/ 2788640 h 6858000"/>
              <a:gd name="connsiteX64" fmla="*/ 5416439 w 6128435"/>
              <a:gd name="connsiteY64" fmla="*/ 2805666 h 6858000"/>
              <a:gd name="connsiteX65" fmla="*/ 5416589 w 6128435"/>
              <a:gd name="connsiteY65" fmla="*/ 2810822 h 6858000"/>
              <a:gd name="connsiteX66" fmla="*/ 5418542 w 6128435"/>
              <a:gd name="connsiteY66" fmla="*/ 2817745 h 6858000"/>
              <a:gd name="connsiteX67" fmla="*/ 5418847 w 6128435"/>
              <a:gd name="connsiteY67" fmla="*/ 2817825 h 6858000"/>
              <a:gd name="connsiteX68" fmla="*/ 5423364 w 6128435"/>
              <a:gd name="connsiteY68" fmla="*/ 2858292 h 6858000"/>
              <a:gd name="connsiteX69" fmla="*/ 5479298 w 6128435"/>
              <a:gd name="connsiteY69" fmla="*/ 2947791 h 6858000"/>
              <a:gd name="connsiteX70" fmla="*/ 5481770 w 6128435"/>
              <a:gd name="connsiteY70" fmla="*/ 2951352 h 6858000"/>
              <a:gd name="connsiteX71" fmla="*/ 5481013 w 6128435"/>
              <a:gd name="connsiteY71" fmla="*/ 2973461 h 6858000"/>
              <a:gd name="connsiteX72" fmla="*/ 5482045 w 6128435"/>
              <a:gd name="connsiteY72" fmla="*/ 2984371 h 6858000"/>
              <a:gd name="connsiteX73" fmla="*/ 5479405 w 6128435"/>
              <a:gd name="connsiteY73" fmla="*/ 2988507 h 6858000"/>
              <a:gd name="connsiteX74" fmla="*/ 5482415 w 6128435"/>
              <a:gd name="connsiteY74" fmla="*/ 3004079 h 6858000"/>
              <a:gd name="connsiteX75" fmla="*/ 5483865 w 6128435"/>
              <a:gd name="connsiteY75" fmla="*/ 3005467 h 6858000"/>
              <a:gd name="connsiteX76" fmla="*/ 5482236 w 6128435"/>
              <a:gd name="connsiteY76" fmla="*/ 3019791 h 6858000"/>
              <a:gd name="connsiteX77" fmla="*/ 5475895 w 6128435"/>
              <a:gd name="connsiteY77" fmla="*/ 3033578 h 6858000"/>
              <a:gd name="connsiteX78" fmla="*/ 5477595 w 6128435"/>
              <a:gd name="connsiteY78" fmla="*/ 3250534 h 6858000"/>
              <a:gd name="connsiteX79" fmla="*/ 5532836 w 6128435"/>
              <a:gd name="connsiteY79" fmla="*/ 3353840 h 6858000"/>
              <a:gd name="connsiteX80" fmla="*/ 5561229 w 6128435"/>
              <a:gd name="connsiteY80" fmla="*/ 3395784 h 6858000"/>
              <a:gd name="connsiteX81" fmla="*/ 5589758 w 6128435"/>
              <a:gd name="connsiteY81" fmla="*/ 3506453 h 6858000"/>
              <a:gd name="connsiteX82" fmla="*/ 5596144 w 6128435"/>
              <a:gd name="connsiteY82" fmla="*/ 3534624 h 6858000"/>
              <a:gd name="connsiteX83" fmla="*/ 5597750 w 6128435"/>
              <a:gd name="connsiteY83" fmla="*/ 3534129 h 6858000"/>
              <a:gd name="connsiteX84" fmla="*/ 5599700 w 6128435"/>
              <a:gd name="connsiteY84" fmla="*/ 3547221 h 6858000"/>
              <a:gd name="connsiteX85" fmla="*/ 5615031 w 6128435"/>
              <a:gd name="connsiteY85" fmla="*/ 3557482 h 6858000"/>
              <a:gd name="connsiteX86" fmla="*/ 5618377 w 6128435"/>
              <a:gd name="connsiteY86" fmla="*/ 3588431 h 6858000"/>
              <a:gd name="connsiteX87" fmla="*/ 5612155 w 6128435"/>
              <a:gd name="connsiteY87" fmla="*/ 3589869 h 6858000"/>
              <a:gd name="connsiteX88" fmla="*/ 5620843 w 6128435"/>
              <a:gd name="connsiteY88" fmla="*/ 3606745 h 6858000"/>
              <a:gd name="connsiteX89" fmla="*/ 5655472 w 6128435"/>
              <a:gd name="connsiteY89" fmla="*/ 3678877 h 6858000"/>
              <a:gd name="connsiteX90" fmla="*/ 5680448 w 6128435"/>
              <a:gd name="connsiteY90" fmla="*/ 3717760 h 6858000"/>
              <a:gd name="connsiteX91" fmla="*/ 5683015 w 6128435"/>
              <a:gd name="connsiteY91" fmla="*/ 3762025 h 6858000"/>
              <a:gd name="connsiteX92" fmla="*/ 5696643 w 6128435"/>
              <a:gd name="connsiteY92" fmla="*/ 3773888 h 6858000"/>
              <a:gd name="connsiteX93" fmla="*/ 5699203 w 6128435"/>
              <a:gd name="connsiteY93" fmla="*/ 3775823 h 6858000"/>
              <a:gd name="connsiteX94" fmla="*/ 5704824 w 6128435"/>
              <a:gd name="connsiteY94" fmla="*/ 3785966 h 6858000"/>
              <a:gd name="connsiteX95" fmla="*/ 5712204 w 6128435"/>
              <a:gd name="connsiteY95" fmla="*/ 3785830 h 6858000"/>
              <a:gd name="connsiteX96" fmla="*/ 5724816 w 6128435"/>
              <a:gd name="connsiteY96" fmla="*/ 3798949 h 6858000"/>
              <a:gd name="connsiteX97" fmla="*/ 5733539 w 6128435"/>
              <a:gd name="connsiteY97" fmla="*/ 3818457 h 6858000"/>
              <a:gd name="connsiteX98" fmla="*/ 5768491 w 6128435"/>
              <a:gd name="connsiteY98" fmla="*/ 3914399 h 6858000"/>
              <a:gd name="connsiteX99" fmla="*/ 5793123 w 6128435"/>
              <a:gd name="connsiteY99" fmla="*/ 3969952 h 6858000"/>
              <a:gd name="connsiteX100" fmla="*/ 5808321 w 6128435"/>
              <a:gd name="connsiteY100" fmla="*/ 3988153 h 6858000"/>
              <a:gd name="connsiteX101" fmla="*/ 5825621 w 6128435"/>
              <a:gd name="connsiteY101" fmla="*/ 4015525 h 6858000"/>
              <a:gd name="connsiteX102" fmla="*/ 5860672 w 6128435"/>
              <a:gd name="connsiteY102" fmla="*/ 4061579 h 6858000"/>
              <a:gd name="connsiteX103" fmla="*/ 5872173 w 6128435"/>
              <a:gd name="connsiteY103" fmla="*/ 4088497 h 6858000"/>
              <a:gd name="connsiteX104" fmla="*/ 5883705 w 6128435"/>
              <a:gd name="connsiteY104" fmla="*/ 4101899 h 6858000"/>
              <a:gd name="connsiteX105" fmla="*/ 5885314 w 6128435"/>
              <a:gd name="connsiteY105" fmla="*/ 4108387 h 6858000"/>
              <a:gd name="connsiteX106" fmla="*/ 5894095 w 6128435"/>
              <a:gd name="connsiteY106" fmla="*/ 4128857 h 6858000"/>
              <a:gd name="connsiteX107" fmla="*/ 5898339 w 6128435"/>
              <a:gd name="connsiteY107" fmla="*/ 4140800 h 6858000"/>
              <a:gd name="connsiteX108" fmla="*/ 5899734 w 6128435"/>
              <a:gd name="connsiteY108" fmla="*/ 4145632 h 6858000"/>
              <a:gd name="connsiteX109" fmla="*/ 5897098 w 6128435"/>
              <a:gd name="connsiteY109" fmla="*/ 4157819 h 6858000"/>
              <a:gd name="connsiteX110" fmla="*/ 5903513 w 6128435"/>
              <a:gd name="connsiteY110" fmla="*/ 4187661 h 6858000"/>
              <a:gd name="connsiteX111" fmla="*/ 5917114 w 6128435"/>
              <a:gd name="connsiteY111" fmla="*/ 4213096 h 6858000"/>
              <a:gd name="connsiteX112" fmla="*/ 5921153 w 6128435"/>
              <a:gd name="connsiteY112" fmla="*/ 4236222 h 6858000"/>
              <a:gd name="connsiteX113" fmla="*/ 5924233 w 6128435"/>
              <a:gd name="connsiteY113" fmla="*/ 4242060 h 6858000"/>
              <a:gd name="connsiteX114" fmla="*/ 5928910 w 6128435"/>
              <a:gd name="connsiteY114" fmla="*/ 4300973 h 6858000"/>
              <a:gd name="connsiteX115" fmla="*/ 5939320 w 6128435"/>
              <a:gd name="connsiteY115" fmla="*/ 4340435 h 6858000"/>
              <a:gd name="connsiteX116" fmla="*/ 5946705 w 6128435"/>
              <a:gd name="connsiteY116" fmla="*/ 4428051 h 6858000"/>
              <a:gd name="connsiteX117" fmla="*/ 5949261 w 6128435"/>
              <a:gd name="connsiteY117" fmla="*/ 4449185 h 6858000"/>
              <a:gd name="connsiteX118" fmla="*/ 5957504 w 6128435"/>
              <a:gd name="connsiteY118" fmla="*/ 4465911 h 6858000"/>
              <a:gd name="connsiteX119" fmla="*/ 5964689 w 6128435"/>
              <a:gd name="connsiteY119" fmla="*/ 4468532 h 6858000"/>
              <a:gd name="connsiteX120" fmla="*/ 5967062 w 6128435"/>
              <a:gd name="connsiteY120" fmla="*/ 4479923 h 6858000"/>
              <a:gd name="connsiteX121" fmla="*/ 5968960 w 6128435"/>
              <a:gd name="connsiteY121" fmla="*/ 4482655 h 6858000"/>
              <a:gd name="connsiteX122" fmla="*/ 5978567 w 6128435"/>
              <a:gd name="connsiteY122" fmla="*/ 4498605 h 6858000"/>
              <a:gd name="connsiteX123" fmla="*/ 5967676 w 6128435"/>
              <a:gd name="connsiteY123" fmla="*/ 4540140 h 6858000"/>
              <a:gd name="connsiteX124" fmla="*/ 5980106 w 6128435"/>
              <a:gd name="connsiteY124" fmla="*/ 4585087 h 6858000"/>
              <a:gd name="connsiteX125" fmla="*/ 5986918 w 6128435"/>
              <a:gd name="connsiteY125" fmla="*/ 4764836 h 6858000"/>
              <a:gd name="connsiteX126" fmla="*/ 6013516 w 6128435"/>
              <a:gd name="connsiteY126" fmla="*/ 4786619 h 6858000"/>
              <a:gd name="connsiteX127" fmla="*/ 6025404 w 6128435"/>
              <a:gd name="connsiteY127" fmla="*/ 4858148 h 6858000"/>
              <a:gd name="connsiteX128" fmla="*/ 6007749 w 6128435"/>
              <a:gd name="connsiteY128" fmla="*/ 4964715 h 6858000"/>
              <a:gd name="connsiteX129" fmla="*/ 6005269 w 6128435"/>
              <a:gd name="connsiteY129" fmla="*/ 5150567 h 6858000"/>
              <a:gd name="connsiteX130" fmla="*/ 6001127 w 6128435"/>
              <a:gd name="connsiteY130" fmla="*/ 5164609 h 6858000"/>
              <a:gd name="connsiteX131" fmla="*/ 5996647 w 6128435"/>
              <a:gd name="connsiteY131" fmla="*/ 5185640 h 6858000"/>
              <a:gd name="connsiteX132" fmla="*/ 5998514 w 6128435"/>
              <a:gd name="connsiteY132" fmla="*/ 5189673 h 6858000"/>
              <a:gd name="connsiteX133" fmla="*/ 5995970 w 6128435"/>
              <a:gd name="connsiteY133" fmla="*/ 5221547 h 6858000"/>
              <a:gd name="connsiteX134" fmla="*/ 5997218 w 6128435"/>
              <a:gd name="connsiteY134" fmla="*/ 5222031 h 6858000"/>
              <a:gd name="connsiteX135" fmla="*/ 6002116 w 6128435"/>
              <a:gd name="connsiteY135" fmla="*/ 5231223 h 6858000"/>
              <a:gd name="connsiteX136" fmla="*/ 6008541 w 6128435"/>
              <a:gd name="connsiteY136" fmla="*/ 5248680 h 6858000"/>
              <a:gd name="connsiteX137" fmla="*/ 6039260 w 6128435"/>
              <a:gd name="connsiteY137" fmla="*/ 5289518 h 6858000"/>
              <a:gd name="connsiteX138" fmla="*/ 6036748 w 6128435"/>
              <a:gd name="connsiteY138" fmla="*/ 5322752 h 6858000"/>
              <a:gd name="connsiteX139" fmla="*/ 6036943 w 6128435"/>
              <a:gd name="connsiteY139" fmla="*/ 5329480 h 6858000"/>
              <a:gd name="connsiteX140" fmla="*/ 6037236 w 6128435"/>
              <a:gd name="connsiteY140" fmla="*/ 5329634 h 6858000"/>
              <a:gd name="connsiteX141" fmla="*/ 6038019 w 6128435"/>
              <a:gd name="connsiteY141" fmla="*/ 5336764 h 6858000"/>
              <a:gd name="connsiteX142" fmla="*/ 6037298 w 6128435"/>
              <a:gd name="connsiteY142" fmla="*/ 5341753 h 6858000"/>
              <a:gd name="connsiteX143" fmla="*/ 6037677 w 6128435"/>
              <a:gd name="connsiteY143" fmla="*/ 5354807 h 6858000"/>
              <a:gd name="connsiteX144" fmla="*/ 6039728 w 6128435"/>
              <a:gd name="connsiteY144" fmla="*/ 5359416 h 6858000"/>
              <a:gd name="connsiteX145" fmla="*/ 6043311 w 6128435"/>
              <a:gd name="connsiteY145" fmla="*/ 5361407 h 6858000"/>
              <a:gd name="connsiteX146" fmla="*/ 6042954 w 6128435"/>
              <a:gd name="connsiteY146" fmla="*/ 5362576 h 6858000"/>
              <a:gd name="connsiteX147" fmla="*/ 6053435 w 6128435"/>
              <a:gd name="connsiteY147" fmla="*/ 5387547 h 6858000"/>
              <a:gd name="connsiteX148" fmla="*/ 6065933 w 6128435"/>
              <a:gd name="connsiteY148" fmla="*/ 5443002 h 6858000"/>
              <a:gd name="connsiteX149" fmla="*/ 6068640 w 6128435"/>
              <a:gd name="connsiteY149" fmla="*/ 5474503 h 6858000"/>
              <a:gd name="connsiteX150" fmla="*/ 6080922 w 6128435"/>
              <a:gd name="connsiteY150" fmla="*/ 5561070 h 6858000"/>
              <a:gd name="connsiteX151" fmla="*/ 6096949 w 6128435"/>
              <a:gd name="connsiteY151" fmla="*/ 5648179 h 6858000"/>
              <a:gd name="connsiteX152" fmla="*/ 6125703 w 6128435"/>
              <a:gd name="connsiteY152" fmla="*/ 5692894 h 6858000"/>
              <a:gd name="connsiteX153" fmla="*/ 6126670 w 6128435"/>
              <a:gd name="connsiteY153" fmla="*/ 5697882 h 6858000"/>
              <a:gd name="connsiteX154" fmla="*/ 6124061 w 6128435"/>
              <a:gd name="connsiteY154" fmla="*/ 5710294 h 6858000"/>
              <a:gd name="connsiteX155" fmla="*/ 6122213 w 6128435"/>
              <a:gd name="connsiteY155" fmla="*/ 5714762 h 6858000"/>
              <a:gd name="connsiteX156" fmla="*/ 6121353 w 6128435"/>
              <a:gd name="connsiteY156" fmla="*/ 5721725 h 6858000"/>
              <a:gd name="connsiteX157" fmla="*/ 6121607 w 6128435"/>
              <a:gd name="connsiteY157" fmla="*/ 5721959 h 6858000"/>
              <a:gd name="connsiteX158" fmla="*/ 6120262 w 6128435"/>
              <a:gd name="connsiteY158" fmla="*/ 5728358 h 6858000"/>
              <a:gd name="connsiteX159" fmla="*/ 6110194 w 6128435"/>
              <a:gd name="connsiteY159" fmla="*/ 5758853 h 6858000"/>
              <a:gd name="connsiteX160" fmla="*/ 6127519 w 6128435"/>
              <a:gd name="connsiteY160" fmla="*/ 5865775 h 6858000"/>
              <a:gd name="connsiteX161" fmla="*/ 6128435 w 6128435"/>
              <a:gd name="connsiteY161" fmla="*/ 5870164 h 6858000"/>
              <a:gd name="connsiteX162" fmla="*/ 6119217 w 6128435"/>
              <a:gd name="connsiteY162" fmla="*/ 5888542 h 6858000"/>
              <a:gd name="connsiteX163" fmla="*/ 6115966 w 6128435"/>
              <a:gd name="connsiteY163" fmla="*/ 5898387 h 6858000"/>
              <a:gd name="connsiteX164" fmla="*/ 6111924 w 6128435"/>
              <a:gd name="connsiteY164" fmla="*/ 5900444 h 6858000"/>
              <a:gd name="connsiteX165" fmla="*/ 6108716 w 6128435"/>
              <a:gd name="connsiteY165" fmla="*/ 5915345 h 6858000"/>
              <a:gd name="connsiteX166" fmla="*/ 6109524 w 6128435"/>
              <a:gd name="connsiteY166" fmla="*/ 5917328 h 6858000"/>
              <a:gd name="connsiteX167" fmla="*/ 6102493 w 6128435"/>
              <a:gd name="connsiteY167" fmla="*/ 5928602 h 6858000"/>
              <a:gd name="connsiteX168" fmla="*/ 6056863 w 6128435"/>
              <a:gd name="connsiteY168" fmla="*/ 6000643 h 6858000"/>
              <a:gd name="connsiteX169" fmla="*/ 6045436 w 6128435"/>
              <a:gd name="connsiteY169" fmla="*/ 6124480 h 6858000"/>
              <a:gd name="connsiteX170" fmla="*/ 6030489 w 6128435"/>
              <a:gd name="connsiteY170" fmla="*/ 6317666 h 6858000"/>
              <a:gd name="connsiteX171" fmla="*/ 6007492 w 6128435"/>
              <a:gd name="connsiteY171" fmla="*/ 6440818 h 6858000"/>
              <a:gd name="connsiteX172" fmla="*/ 6009467 w 6128435"/>
              <a:gd name="connsiteY172" fmla="*/ 6487076 h 6858000"/>
              <a:gd name="connsiteX173" fmla="*/ 5995064 w 6128435"/>
              <a:gd name="connsiteY173" fmla="*/ 6540791 h 6858000"/>
              <a:gd name="connsiteX174" fmla="*/ 5996309 w 6128435"/>
              <a:gd name="connsiteY174" fmla="*/ 6543961 h 6858000"/>
              <a:gd name="connsiteX175" fmla="*/ 5996048 w 6128435"/>
              <a:gd name="connsiteY175" fmla="*/ 6555444 h 6858000"/>
              <a:gd name="connsiteX176" fmla="*/ 6002524 w 6128435"/>
              <a:gd name="connsiteY176" fmla="*/ 6560188 h 6858000"/>
              <a:gd name="connsiteX177" fmla="*/ 6006823 w 6128435"/>
              <a:gd name="connsiteY177" fmla="*/ 6578546 h 6858000"/>
              <a:gd name="connsiteX178" fmla="*/ 6004510 w 6128435"/>
              <a:gd name="connsiteY178" fmla="*/ 6599256 h 6858000"/>
              <a:gd name="connsiteX179" fmla="*/ 5986207 w 6128435"/>
              <a:gd name="connsiteY179" fmla="*/ 6695855 h 6858000"/>
              <a:gd name="connsiteX180" fmla="*/ 5979428 w 6128435"/>
              <a:gd name="connsiteY180" fmla="*/ 6754678 h 6858000"/>
              <a:gd name="connsiteX181" fmla="*/ 5983398 w 6128435"/>
              <a:gd name="connsiteY181" fmla="*/ 6778641 h 6858000"/>
              <a:gd name="connsiteX182" fmla="*/ 5984543 w 6128435"/>
              <a:gd name="connsiteY182" fmla="*/ 6811016 h 6858000"/>
              <a:gd name="connsiteX183" fmla="*/ 5981802 w 6128435"/>
              <a:gd name="connsiteY183" fmla="*/ 6838578 h 6858000"/>
              <a:gd name="connsiteX184" fmla="*/ 5979671 w 6128435"/>
              <a:gd name="connsiteY184" fmla="*/ 6858000 h 6858000"/>
              <a:gd name="connsiteX185" fmla="*/ 0 w 6128435"/>
              <a:gd name="connsiteY185" fmla="*/ 6858000 h 6858000"/>
              <a:gd name="connsiteX186" fmla="*/ 0 w 6128435"/>
              <a:gd name="connsiteY186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14889 h 6858000"/>
              <a:gd name="connsiteX32" fmla="*/ 5250095 w 6128435"/>
              <a:gd name="connsiteY32" fmla="*/ 1655519 h 6858000"/>
              <a:gd name="connsiteX33" fmla="*/ 5259788 w 6128435"/>
              <a:gd name="connsiteY33" fmla="*/ 1701198 h 6858000"/>
              <a:gd name="connsiteX34" fmla="*/ 5255696 w 6128435"/>
              <a:gd name="connsiteY34" fmla="*/ 1880842 h 6858000"/>
              <a:gd name="connsiteX35" fmla="*/ 5280947 w 6128435"/>
              <a:gd name="connsiteY35" fmla="*/ 1904438 h 6858000"/>
              <a:gd name="connsiteX36" fmla="*/ 5288486 w 6128435"/>
              <a:gd name="connsiteY36" fmla="*/ 1976575 h 6858000"/>
              <a:gd name="connsiteX37" fmla="*/ 5252592 w 6128435"/>
              <a:gd name="connsiteY37" fmla="*/ 2092210 h 6858000"/>
              <a:gd name="connsiteX38" fmla="*/ 5264303 w 6128435"/>
              <a:gd name="connsiteY38" fmla="*/ 2225157 h 6858000"/>
              <a:gd name="connsiteX39" fmla="*/ 5254949 w 6128435"/>
              <a:gd name="connsiteY39" fmla="*/ 2236160 h 6858000"/>
              <a:gd name="connsiteX40" fmla="*/ 5250104 w 6128435"/>
              <a:gd name="connsiteY40" fmla="*/ 2249166 h 6858000"/>
              <a:gd name="connsiteX41" fmla="*/ 5251214 w 6128435"/>
              <a:gd name="connsiteY41" fmla="*/ 2250944 h 6858000"/>
              <a:gd name="connsiteX42" fmla="*/ 5250644 w 6128435"/>
              <a:gd name="connsiteY42" fmla="*/ 2266619 h 6858000"/>
              <a:gd name="connsiteX43" fmla="*/ 5247111 w 6128435"/>
              <a:gd name="connsiteY43" fmla="*/ 2269679 h 6858000"/>
              <a:gd name="connsiteX44" fmla="*/ 5245653 w 6128435"/>
              <a:gd name="connsiteY44" fmla="*/ 2280317 h 6858000"/>
              <a:gd name="connsiteX45" fmla="*/ 5239901 w 6128435"/>
              <a:gd name="connsiteY45" fmla="*/ 2300961 h 6858000"/>
              <a:gd name="connsiteX46" fmla="*/ 5241522 w 6128435"/>
              <a:gd name="connsiteY46" fmla="*/ 2305114 h 6858000"/>
              <a:gd name="connsiteX47" fmla="*/ 5237050 w 6128435"/>
              <a:gd name="connsiteY47" fmla="*/ 2336703 h 6858000"/>
              <a:gd name="connsiteX48" fmla="*/ 5238267 w 6128435"/>
              <a:gd name="connsiteY48" fmla="*/ 2337277 h 6858000"/>
              <a:gd name="connsiteX49" fmla="*/ 5242602 w 6128435"/>
              <a:gd name="connsiteY49" fmla="*/ 2346782 h 6858000"/>
              <a:gd name="connsiteX50" fmla="*/ 5247963 w 6128435"/>
              <a:gd name="connsiteY50" fmla="*/ 2364638 h 6858000"/>
              <a:gd name="connsiteX51" fmla="*/ 5276175 w 6128435"/>
              <a:gd name="connsiteY51" fmla="*/ 2407515 h 6858000"/>
              <a:gd name="connsiteX52" fmla="*/ 5271650 w 6128435"/>
              <a:gd name="connsiteY52" fmla="*/ 2440467 h 6858000"/>
              <a:gd name="connsiteX53" fmla="*/ 5271438 w 6128435"/>
              <a:gd name="connsiteY53" fmla="*/ 2447186 h 6858000"/>
              <a:gd name="connsiteX54" fmla="*/ 5271722 w 6128435"/>
              <a:gd name="connsiteY54" fmla="*/ 2447359 h 6858000"/>
              <a:gd name="connsiteX55" fmla="*/ 5272069 w 6128435"/>
              <a:gd name="connsiteY55" fmla="*/ 2454523 h 6858000"/>
              <a:gd name="connsiteX56" fmla="*/ 5271049 w 6128435"/>
              <a:gd name="connsiteY56" fmla="*/ 2459442 h 6858000"/>
              <a:gd name="connsiteX57" fmla="*/ 5270636 w 6128435"/>
              <a:gd name="connsiteY57" fmla="*/ 2472481 h 6858000"/>
              <a:gd name="connsiteX58" fmla="*/ 5272406 w 6128435"/>
              <a:gd name="connsiteY58" fmla="*/ 2477221 h 6858000"/>
              <a:gd name="connsiteX59" fmla="*/ 5307538 w 6128435"/>
              <a:gd name="connsiteY59" fmla="*/ 2514685 h 6858000"/>
              <a:gd name="connsiteX60" fmla="*/ 5337604 w 6128435"/>
              <a:gd name="connsiteY60" fmla="*/ 2597632 h 6858000"/>
              <a:gd name="connsiteX61" fmla="*/ 5407503 w 6128435"/>
              <a:gd name="connsiteY61" fmla="*/ 2786290 h 6858000"/>
              <a:gd name="connsiteX62" fmla="*/ 5407356 w 6128435"/>
              <a:gd name="connsiteY62" fmla="*/ 2787545 h 6858000"/>
              <a:gd name="connsiteX63" fmla="*/ 5411130 w 6128435"/>
              <a:gd name="connsiteY63" fmla="*/ 2788640 h 6858000"/>
              <a:gd name="connsiteX64" fmla="*/ 5416439 w 6128435"/>
              <a:gd name="connsiteY64" fmla="*/ 2805666 h 6858000"/>
              <a:gd name="connsiteX65" fmla="*/ 5416589 w 6128435"/>
              <a:gd name="connsiteY65" fmla="*/ 2810822 h 6858000"/>
              <a:gd name="connsiteX66" fmla="*/ 5418542 w 6128435"/>
              <a:gd name="connsiteY66" fmla="*/ 2817745 h 6858000"/>
              <a:gd name="connsiteX67" fmla="*/ 5418847 w 6128435"/>
              <a:gd name="connsiteY67" fmla="*/ 2817825 h 6858000"/>
              <a:gd name="connsiteX68" fmla="*/ 5423364 w 6128435"/>
              <a:gd name="connsiteY68" fmla="*/ 2858292 h 6858000"/>
              <a:gd name="connsiteX69" fmla="*/ 5479298 w 6128435"/>
              <a:gd name="connsiteY69" fmla="*/ 2947791 h 6858000"/>
              <a:gd name="connsiteX70" fmla="*/ 5481770 w 6128435"/>
              <a:gd name="connsiteY70" fmla="*/ 2951352 h 6858000"/>
              <a:gd name="connsiteX71" fmla="*/ 5481013 w 6128435"/>
              <a:gd name="connsiteY71" fmla="*/ 2973461 h 6858000"/>
              <a:gd name="connsiteX72" fmla="*/ 5482045 w 6128435"/>
              <a:gd name="connsiteY72" fmla="*/ 2984371 h 6858000"/>
              <a:gd name="connsiteX73" fmla="*/ 5479405 w 6128435"/>
              <a:gd name="connsiteY73" fmla="*/ 2988507 h 6858000"/>
              <a:gd name="connsiteX74" fmla="*/ 5482415 w 6128435"/>
              <a:gd name="connsiteY74" fmla="*/ 3004079 h 6858000"/>
              <a:gd name="connsiteX75" fmla="*/ 5483865 w 6128435"/>
              <a:gd name="connsiteY75" fmla="*/ 3005467 h 6858000"/>
              <a:gd name="connsiteX76" fmla="*/ 5482236 w 6128435"/>
              <a:gd name="connsiteY76" fmla="*/ 3019791 h 6858000"/>
              <a:gd name="connsiteX77" fmla="*/ 5475895 w 6128435"/>
              <a:gd name="connsiteY77" fmla="*/ 3033578 h 6858000"/>
              <a:gd name="connsiteX78" fmla="*/ 5477595 w 6128435"/>
              <a:gd name="connsiteY78" fmla="*/ 3250534 h 6858000"/>
              <a:gd name="connsiteX79" fmla="*/ 5532836 w 6128435"/>
              <a:gd name="connsiteY79" fmla="*/ 3353840 h 6858000"/>
              <a:gd name="connsiteX80" fmla="*/ 5561229 w 6128435"/>
              <a:gd name="connsiteY80" fmla="*/ 3395784 h 6858000"/>
              <a:gd name="connsiteX81" fmla="*/ 5589758 w 6128435"/>
              <a:gd name="connsiteY81" fmla="*/ 3506453 h 6858000"/>
              <a:gd name="connsiteX82" fmla="*/ 5596144 w 6128435"/>
              <a:gd name="connsiteY82" fmla="*/ 3534624 h 6858000"/>
              <a:gd name="connsiteX83" fmla="*/ 5597750 w 6128435"/>
              <a:gd name="connsiteY83" fmla="*/ 3534129 h 6858000"/>
              <a:gd name="connsiteX84" fmla="*/ 5599700 w 6128435"/>
              <a:gd name="connsiteY84" fmla="*/ 3547221 h 6858000"/>
              <a:gd name="connsiteX85" fmla="*/ 5615031 w 6128435"/>
              <a:gd name="connsiteY85" fmla="*/ 3557482 h 6858000"/>
              <a:gd name="connsiteX86" fmla="*/ 5618377 w 6128435"/>
              <a:gd name="connsiteY86" fmla="*/ 3588431 h 6858000"/>
              <a:gd name="connsiteX87" fmla="*/ 5612155 w 6128435"/>
              <a:gd name="connsiteY87" fmla="*/ 3589869 h 6858000"/>
              <a:gd name="connsiteX88" fmla="*/ 5620843 w 6128435"/>
              <a:gd name="connsiteY88" fmla="*/ 3606745 h 6858000"/>
              <a:gd name="connsiteX89" fmla="*/ 5655472 w 6128435"/>
              <a:gd name="connsiteY89" fmla="*/ 3678877 h 6858000"/>
              <a:gd name="connsiteX90" fmla="*/ 5680448 w 6128435"/>
              <a:gd name="connsiteY90" fmla="*/ 3717760 h 6858000"/>
              <a:gd name="connsiteX91" fmla="*/ 5683015 w 6128435"/>
              <a:gd name="connsiteY91" fmla="*/ 3762025 h 6858000"/>
              <a:gd name="connsiteX92" fmla="*/ 5696643 w 6128435"/>
              <a:gd name="connsiteY92" fmla="*/ 3773888 h 6858000"/>
              <a:gd name="connsiteX93" fmla="*/ 5699203 w 6128435"/>
              <a:gd name="connsiteY93" fmla="*/ 3775823 h 6858000"/>
              <a:gd name="connsiteX94" fmla="*/ 5704824 w 6128435"/>
              <a:gd name="connsiteY94" fmla="*/ 3785966 h 6858000"/>
              <a:gd name="connsiteX95" fmla="*/ 5712204 w 6128435"/>
              <a:gd name="connsiteY95" fmla="*/ 3785830 h 6858000"/>
              <a:gd name="connsiteX96" fmla="*/ 5724816 w 6128435"/>
              <a:gd name="connsiteY96" fmla="*/ 3798949 h 6858000"/>
              <a:gd name="connsiteX97" fmla="*/ 5733539 w 6128435"/>
              <a:gd name="connsiteY97" fmla="*/ 3818457 h 6858000"/>
              <a:gd name="connsiteX98" fmla="*/ 5768491 w 6128435"/>
              <a:gd name="connsiteY98" fmla="*/ 3914399 h 6858000"/>
              <a:gd name="connsiteX99" fmla="*/ 5793123 w 6128435"/>
              <a:gd name="connsiteY99" fmla="*/ 3969952 h 6858000"/>
              <a:gd name="connsiteX100" fmla="*/ 5808321 w 6128435"/>
              <a:gd name="connsiteY100" fmla="*/ 3988153 h 6858000"/>
              <a:gd name="connsiteX101" fmla="*/ 5825621 w 6128435"/>
              <a:gd name="connsiteY101" fmla="*/ 4015525 h 6858000"/>
              <a:gd name="connsiteX102" fmla="*/ 5860672 w 6128435"/>
              <a:gd name="connsiteY102" fmla="*/ 4061579 h 6858000"/>
              <a:gd name="connsiteX103" fmla="*/ 5872173 w 6128435"/>
              <a:gd name="connsiteY103" fmla="*/ 4088497 h 6858000"/>
              <a:gd name="connsiteX104" fmla="*/ 5883705 w 6128435"/>
              <a:gd name="connsiteY104" fmla="*/ 4101899 h 6858000"/>
              <a:gd name="connsiteX105" fmla="*/ 5885314 w 6128435"/>
              <a:gd name="connsiteY105" fmla="*/ 4108387 h 6858000"/>
              <a:gd name="connsiteX106" fmla="*/ 5894095 w 6128435"/>
              <a:gd name="connsiteY106" fmla="*/ 4128857 h 6858000"/>
              <a:gd name="connsiteX107" fmla="*/ 5898339 w 6128435"/>
              <a:gd name="connsiteY107" fmla="*/ 4140800 h 6858000"/>
              <a:gd name="connsiteX108" fmla="*/ 5899734 w 6128435"/>
              <a:gd name="connsiteY108" fmla="*/ 4145632 h 6858000"/>
              <a:gd name="connsiteX109" fmla="*/ 5897098 w 6128435"/>
              <a:gd name="connsiteY109" fmla="*/ 4157819 h 6858000"/>
              <a:gd name="connsiteX110" fmla="*/ 5903513 w 6128435"/>
              <a:gd name="connsiteY110" fmla="*/ 4187661 h 6858000"/>
              <a:gd name="connsiteX111" fmla="*/ 5917114 w 6128435"/>
              <a:gd name="connsiteY111" fmla="*/ 4213096 h 6858000"/>
              <a:gd name="connsiteX112" fmla="*/ 5921153 w 6128435"/>
              <a:gd name="connsiteY112" fmla="*/ 4236222 h 6858000"/>
              <a:gd name="connsiteX113" fmla="*/ 5924233 w 6128435"/>
              <a:gd name="connsiteY113" fmla="*/ 4242060 h 6858000"/>
              <a:gd name="connsiteX114" fmla="*/ 5928910 w 6128435"/>
              <a:gd name="connsiteY114" fmla="*/ 4300973 h 6858000"/>
              <a:gd name="connsiteX115" fmla="*/ 5939320 w 6128435"/>
              <a:gd name="connsiteY115" fmla="*/ 4340435 h 6858000"/>
              <a:gd name="connsiteX116" fmla="*/ 5946705 w 6128435"/>
              <a:gd name="connsiteY116" fmla="*/ 4428051 h 6858000"/>
              <a:gd name="connsiteX117" fmla="*/ 5949261 w 6128435"/>
              <a:gd name="connsiteY117" fmla="*/ 4449185 h 6858000"/>
              <a:gd name="connsiteX118" fmla="*/ 5957504 w 6128435"/>
              <a:gd name="connsiteY118" fmla="*/ 4465911 h 6858000"/>
              <a:gd name="connsiteX119" fmla="*/ 5964689 w 6128435"/>
              <a:gd name="connsiteY119" fmla="*/ 4468532 h 6858000"/>
              <a:gd name="connsiteX120" fmla="*/ 5967062 w 6128435"/>
              <a:gd name="connsiteY120" fmla="*/ 4479923 h 6858000"/>
              <a:gd name="connsiteX121" fmla="*/ 5968960 w 6128435"/>
              <a:gd name="connsiteY121" fmla="*/ 4482655 h 6858000"/>
              <a:gd name="connsiteX122" fmla="*/ 5978567 w 6128435"/>
              <a:gd name="connsiteY122" fmla="*/ 4498605 h 6858000"/>
              <a:gd name="connsiteX123" fmla="*/ 5967676 w 6128435"/>
              <a:gd name="connsiteY123" fmla="*/ 4540140 h 6858000"/>
              <a:gd name="connsiteX124" fmla="*/ 5980106 w 6128435"/>
              <a:gd name="connsiteY124" fmla="*/ 4585087 h 6858000"/>
              <a:gd name="connsiteX125" fmla="*/ 5998138 w 6128435"/>
              <a:gd name="connsiteY125" fmla="*/ 4697518 h 6858000"/>
              <a:gd name="connsiteX126" fmla="*/ 6013516 w 6128435"/>
              <a:gd name="connsiteY126" fmla="*/ 4786619 h 6858000"/>
              <a:gd name="connsiteX127" fmla="*/ 6025404 w 6128435"/>
              <a:gd name="connsiteY127" fmla="*/ 4858148 h 6858000"/>
              <a:gd name="connsiteX128" fmla="*/ 6007749 w 6128435"/>
              <a:gd name="connsiteY128" fmla="*/ 4964715 h 6858000"/>
              <a:gd name="connsiteX129" fmla="*/ 6005269 w 6128435"/>
              <a:gd name="connsiteY129" fmla="*/ 5150567 h 6858000"/>
              <a:gd name="connsiteX130" fmla="*/ 6001127 w 6128435"/>
              <a:gd name="connsiteY130" fmla="*/ 5164609 h 6858000"/>
              <a:gd name="connsiteX131" fmla="*/ 5996647 w 6128435"/>
              <a:gd name="connsiteY131" fmla="*/ 5185640 h 6858000"/>
              <a:gd name="connsiteX132" fmla="*/ 5998514 w 6128435"/>
              <a:gd name="connsiteY132" fmla="*/ 5189673 h 6858000"/>
              <a:gd name="connsiteX133" fmla="*/ 5995970 w 6128435"/>
              <a:gd name="connsiteY133" fmla="*/ 5221547 h 6858000"/>
              <a:gd name="connsiteX134" fmla="*/ 5997218 w 6128435"/>
              <a:gd name="connsiteY134" fmla="*/ 5222031 h 6858000"/>
              <a:gd name="connsiteX135" fmla="*/ 6002116 w 6128435"/>
              <a:gd name="connsiteY135" fmla="*/ 5231223 h 6858000"/>
              <a:gd name="connsiteX136" fmla="*/ 6008541 w 6128435"/>
              <a:gd name="connsiteY136" fmla="*/ 5248680 h 6858000"/>
              <a:gd name="connsiteX137" fmla="*/ 6039260 w 6128435"/>
              <a:gd name="connsiteY137" fmla="*/ 5289518 h 6858000"/>
              <a:gd name="connsiteX138" fmla="*/ 6036748 w 6128435"/>
              <a:gd name="connsiteY138" fmla="*/ 5322752 h 6858000"/>
              <a:gd name="connsiteX139" fmla="*/ 6036943 w 6128435"/>
              <a:gd name="connsiteY139" fmla="*/ 5329480 h 6858000"/>
              <a:gd name="connsiteX140" fmla="*/ 6037236 w 6128435"/>
              <a:gd name="connsiteY140" fmla="*/ 5329634 h 6858000"/>
              <a:gd name="connsiteX141" fmla="*/ 6038019 w 6128435"/>
              <a:gd name="connsiteY141" fmla="*/ 5336764 h 6858000"/>
              <a:gd name="connsiteX142" fmla="*/ 6037298 w 6128435"/>
              <a:gd name="connsiteY142" fmla="*/ 5341753 h 6858000"/>
              <a:gd name="connsiteX143" fmla="*/ 6037677 w 6128435"/>
              <a:gd name="connsiteY143" fmla="*/ 5354807 h 6858000"/>
              <a:gd name="connsiteX144" fmla="*/ 6039728 w 6128435"/>
              <a:gd name="connsiteY144" fmla="*/ 5359416 h 6858000"/>
              <a:gd name="connsiteX145" fmla="*/ 6043311 w 6128435"/>
              <a:gd name="connsiteY145" fmla="*/ 5361407 h 6858000"/>
              <a:gd name="connsiteX146" fmla="*/ 6042954 w 6128435"/>
              <a:gd name="connsiteY146" fmla="*/ 5362576 h 6858000"/>
              <a:gd name="connsiteX147" fmla="*/ 6053435 w 6128435"/>
              <a:gd name="connsiteY147" fmla="*/ 5387547 h 6858000"/>
              <a:gd name="connsiteX148" fmla="*/ 6065933 w 6128435"/>
              <a:gd name="connsiteY148" fmla="*/ 5443002 h 6858000"/>
              <a:gd name="connsiteX149" fmla="*/ 6068640 w 6128435"/>
              <a:gd name="connsiteY149" fmla="*/ 5474503 h 6858000"/>
              <a:gd name="connsiteX150" fmla="*/ 6080922 w 6128435"/>
              <a:gd name="connsiteY150" fmla="*/ 5561070 h 6858000"/>
              <a:gd name="connsiteX151" fmla="*/ 6096949 w 6128435"/>
              <a:gd name="connsiteY151" fmla="*/ 5648179 h 6858000"/>
              <a:gd name="connsiteX152" fmla="*/ 6125703 w 6128435"/>
              <a:gd name="connsiteY152" fmla="*/ 5692894 h 6858000"/>
              <a:gd name="connsiteX153" fmla="*/ 6126670 w 6128435"/>
              <a:gd name="connsiteY153" fmla="*/ 5697882 h 6858000"/>
              <a:gd name="connsiteX154" fmla="*/ 6124061 w 6128435"/>
              <a:gd name="connsiteY154" fmla="*/ 5710294 h 6858000"/>
              <a:gd name="connsiteX155" fmla="*/ 6122213 w 6128435"/>
              <a:gd name="connsiteY155" fmla="*/ 5714762 h 6858000"/>
              <a:gd name="connsiteX156" fmla="*/ 6121353 w 6128435"/>
              <a:gd name="connsiteY156" fmla="*/ 5721725 h 6858000"/>
              <a:gd name="connsiteX157" fmla="*/ 6121607 w 6128435"/>
              <a:gd name="connsiteY157" fmla="*/ 5721959 h 6858000"/>
              <a:gd name="connsiteX158" fmla="*/ 6120262 w 6128435"/>
              <a:gd name="connsiteY158" fmla="*/ 5728358 h 6858000"/>
              <a:gd name="connsiteX159" fmla="*/ 6110194 w 6128435"/>
              <a:gd name="connsiteY159" fmla="*/ 5758853 h 6858000"/>
              <a:gd name="connsiteX160" fmla="*/ 6127519 w 6128435"/>
              <a:gd name="connsiteY160" fmla="*/ 5865775 h 6858000"/>
              <a:gd name="connsiteX161" fmla="*/ 6128435 w 6128435"/>
              <a:gd name="connsiteY161" fmla="*/ 5870164 h 6858000"/>
              <a:gd name="connsiteX162" fmla="*/ 6119217 w 6128435"/>
              <a:gd name="connsiteY162" fmla="*/ 5888542 h 6858000"/>
              <a:gd name="connsiteX163" fmla="*/ 6115966 w 6128435"/>
              <a:gd name="connsiteY163" fmla="*/ 5898387 h 6858000"/>
              <a:gd name="connsiteX164" fmla="*/ 6111924 w 6128435"/>
              <a:gd name="connsiteY164" fmla="*/ 5900444 h 6858000"/>
              <a:gd name="connsiteX165" fmla="*/ 6108716 w 6128435"/>
              <a:gd name="connsiteY165" fmla="*/ 5915345 h 6858000"/>
              <a:gd name="connsiteX166" fmla="*/ 6109524 w 6128435"/>
              <a:gd name="connsiteY166" fmla="*/ 5917328 h 6858000"/>
              <a:gd name="connsiteX167" fmla="*/ 6102493 w 6128435"/>
              <a:gd name="connsiteY167" fmla="*/ 5928602 h 6858000"/>
              <a:gd name="connsiteX168" fmla="*/ 6056863 w 6128435"/>
              <a:gd name="connsiteY168" fmla="*/ 6000643 h 6858000"/>
              <a:gd name="connsiteX169" fmla="*/ 6045436 w 6128435"/>
              <a:gd name="connsiteY169" fmla="*/ 6124480 h 6858000"/>
              <a:gd name="connsiteX170" fmla="*/ 6030489 w 6128435"/>
              <a:gd name="connsiteY170" fmla="*/ 6317666 h 6858000"/>
              <a:gd name="connsiteX171" fmla="*/ 6007492 w 6128435"/>
              <a:gd name="connsiteY171" fmla="*/ 6440818 h 6858000"/>
              <a:gd name="connsiteX172" fmla="*/ 6009467 w 6128435"/>
              <a:gd name="connsiteY172" fmla="*/ 6487076 h 6858000"/>
              <a:gd name="connsiteX173" fmla="*/ 5995064 w 6128435"/>
              <a:gd name="connsiteY173" fmla="*/ 6540791 h 6858000"/>
              <a:gd name="connsiteX174" fmla="*/ 5996309 w 6128435"/>
              <a:gd name="connsiteY174" fmla="*/ 6543961 h 6858000"/>
              <a:gd name="connsiteX175" fmla="*/ 5996048 w 6128435"/>
              <a:gd name="connsiteY175" fmla="*/ 6555444 h 6858000"/>
              <a:gd name="connsiteX176" fmla="*/ 6002524 w 6128435"/>
              <a:gd name="connsiteY176" fmla="*/ 6560188 h 6858000"/>
              <a:gd name="connsiteX177" fmla="*/ 6006823 w 6128435"/>
              <a:gd name="connsiteY177" fmla="*/ 6578546 h 6858000"/>
              <a:gd name="connsiteX178" fmla="*/ 6004510 w 6128435"/>
              <a:gd name="connsiteY178" fmla="*/ 6599256 h 6858000"/>
              <a:gd name="connsiteX179" fmla="*/ 5986207 w 6128435"/>
              <a:gd name="connsiteY179" fmla="*/ 6695855 h 6858000"/>
              <a:gd name="connsiteX180" fmla="*/ 5979428 w 6128435"/>
              <a:gd name="connsiteY180" fmla="*/ 6754678 h 6858000"/>
              <a:gd name="connsiteX181" fmla="*/ 5983398 w 6128435"/>
              <a:gd name="connsiteY181" fmla="*/ 6778641 h 6858000"/>
              <a:gd name="connsiteX182" fmla="*/ 5984543 w 6128435"/>
              <a:gd name="connsiteY182" fmla="*/ 6811016 h 6858000"/>
              <a:gd name="connsiteX183" fmla="*/ 5981802 w 6128435"/>
              <a:gd name="connsiteY183" fmla="*/ 6838578 h 6858000"/>
              <a:gd name="connsiteX184" fmla="*/ 5979671 w 6128435"/>
              <a:gd name="connsiteY184" fmla="*/ 6858000 h 6858000"/>
              <a:gd name="connsiteX185" fmla="*/ 0 w 6128435"/>
              <a:gd name="connsiteY185" fmla="*/ 6858000 h 6858000"/>
              <a:gd name="connsiteX186" fmla="*/ 0 w 6128435"/>
              <a:gd name="connsiteY186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14889 h 6858000"/>
              <a:gd name="connsiteX32" fmla="*/ 5250095 w 6128435"/>
              <a:gd name="connsiteY32" fmla="*/ 1655519 h 6858000"/>
              <a:gd name="connsiteX33" fmla="*/ 5259788 w 6128435"/>
              <a:gd name="connsiteY33" fmla="*/ 1701198 h 6858000"/>
              <a:gd name="connsiteX34" fmla="*/ 5255696 w 6128435"/>
              <a:gd name="connsiteY34" fmla="*/ 1880842 h 6858000"/>
              <a:gd name="connsiteX35" fmla="*/ 5280947 w 6128435"/>
              <a:gd name="connsiteY35" fmla="*/ 1904438 h 6858000"/>
              <a:gd name="connsiteX36" fmla="*/ 5288486 w 6128435"/>
              <a:gd name="connsiteY36" fmla="*/ 1976575 h 6858000"/>
              <a:gd name="connsiteX37" fmla="*/ 5252592 w 6128435"/>
              <a:gd name="connsiteY37" fmla="*/ 2092210 h 6858000"/>
              <a:gd name="connsiteX38" fmla="*/ 5264303 w 6128435"/>
              <a:gd name="connsiteY38" fmla="*/ 2225157 h 6858000"/>
              <a:gd name="connsiteX39" fmla="*/ 5254949 w 6128435"/>
              <a:gd name="connsiteY39" fmla="*/ 2236160 h 6858000"/>
              <a:gd name="connsiteX40" fmla="*/ 5250104 w 6128435"/>
              <a:gd name="connsiteY40" fmla="*/ 2249166 h 6858000"/>
              <a:gd name="connsiteX41" fmla="*/ 5251214 w 6128435"/>
              <a:gd name="connsiteY41" fmla="*/ 2250944 h 6858000"/>
              <a:gd name="connsiteX42" fmla="*/ 5250644 w 6128435"/>
              <a:gd name="connsiteY42" fmla="*/ 2266619 h 6858000"/>
              <a:gd name="connsiteX43" fmla="*/ 5247111 w 6128435"/>
              <a:gd name="connsiteY43" fmla="*/ 2269679 h 6858000"/>
              <a:gd name="connsiteX44" fmla="*/ 5245653 w 6128435"/>
              <a:gd name="connsiteY44" fmla="*/ 2280317 h 6858000"/>
              <a:gd name="connsiteX45" fmla="*/ 5239901 w 6128435"/>
              <a:gd name="connsiteY45" fmla="*/ 2300961 h 6858000"/>
              <a:gd name="connsiteX46" fmla="*/ 5241522 w 6128435"/>
              <a:gd name="connsiteY46" fmla="*/ 2305114 h 6858000"/>
              <a:gd name="connsiteX47" fmla="*/ 5237050 w 6128435"/>
              <a:gd name="connsiteY47" fmla="*/ 2336703 h 6858000"/>
              <a:gd name="connsiteX48" fmla="*/ 5238267 w 6128435"/>
              <a:gd name="connsiteY48" fmla="*/ 2337277 h 6858000"/>
              <a:gd name="connsiteX49" fmla="*/ 5242602 w 6128435"/>
              <a:gd name="connsiteY49" fmla="*/ 2346782 h 6858000"/>
              <a:gd name="connsiteX50" fmla="*/ 5247963 w 6128435"/>
              <a:gd name="connsiteY50" fmla="*/ 2364638 h 6858000"/>
              <a:gd name="connsiteX51" fmla="*/ 5276175 w 6128435"/>
              <a:gd name="connsiteY51" fmla="*/ 2407515 h 6858000"/>
              <a:gd name="connsiteX52" fmla="*/ 5271650 w 6128435"/>
              <a:gd name="connsiteY52" fmla="*/ 2440467 h 6858000"/>
              <a:gd name="connsiteX53" fmla="*/ 5271438 w 6128435"/>
              <a:gd name="connsiteY53" fmla="*/ 2447186 h 6858000"/>
              <a:gd name="connsiteX54" fmla="*/ 5271722 w 6128435"/>
              <a:gd name="connsiteY54" fmla="*/ 2447359 h 6858000"/>
              <a:gd name="connsiteX55" fmla="*/ 5272069 w 6128435"/>
              <a:gd name="connsiteY55" fmla="*/ 2454523 h 6858000"/>
              <a:gd name="connsiteX56" fmla="*/ 5271049 w 6128435"/>
              <a:gd name="connsiteY56" fmla="*/ 2459442 h 6858000"/>
              <a:gd name="connsiteX57" fmla="*/ 5270636 w 6128435"/>
              <a:gd name="connsiteY57" fmla="*/ 2472481 h 6858000"/>
              <a:gd name="connsiteX58" fmla="*/ 5272406 w 6128435"/>
              <a:gd name="connsiteY58" fmla="*/ 2477221 h 6858000"/>
              <a:gd name="connsiteX59" fmla="*/ 5307538 w 6128435"/>
              <a:gd name="connsiteY59" fmla="*/ 2514685 h 6858000"/>
              <a:gd name="connsiteX60" fmla="*/ 5337604 w 6128435"/>
              <a:gd name="connsiteY60" fmla="*/ 2597632 h 6858000"/>
              <a:gd name="connsiteX61" fmla="*/ 5407503 w 6128435"/>
              <a:gd name="connsiteY61" fmla="*/ 2786290 h 6858000"/>
              <a:gd name="connsiteX62" fmla="*/ 5407356 w 6128435"/>
              <a:gd name="connsiteY62" fmla="*/ 2787545 h 6858000"/>
              <a:gd name="connsiteX63" fmla="*/ 5411130 w 6128435"/>
              <a:gd name="connsiteY63" fmla="*/ 2788640 h 6858000"/>
              <a:gd name="connsiteX64" fmla="*/ 5416439 w 6128435"/>
              <a:gd name="connsiteY64" fmla="*/ 2805666 h 6858000"/>
              <a:gd name="connsiteX65" fmla="*/ 5416589 w 6128435"/>
              <a:gd name="connsiteY65" fmla="*/ 2810822 h 6858000"/>
              <a:gd name="connsiteX66" fmla="*/ 5418542 w 6128435"/>
              <a:gd name="connsiteY66" fmla="*/ 2817745 h 6858000"/>
              <a:gd name="connsiteX67" fmla="*/ 5418847 w 6128435"/>
              <a:gd name="connsiteY67" fmla="*/ 2817825 h 6858000"/>
              <a:gd name="connsiteX68" fmla="*/ 5423364 w 6128435"/>
              <a:gd name="connsiteY68" fmla="*/ 2858292 h 6858000"/>
              <a:gd name="connsiteX69" fmla="*/ 5479298 w 6128435"/>
              <a:gd name="connsiteY69" fmla="*/ 2947791 h 6858000"/>
              <a:gd name="connsiteX70" fmla="*/ 5481770 w 6128435"/>
              <a:gd name="connsiteY70" fmla="*/ 2951352 h 6858000"/>
              <a:gd name="connsiteX71" fmla="*/ 5481013 w 6128435"/>
              <a:gd name="connsiteY71" fmla="*/ 2973461 h 6858000"/>
              <a:gd name="connsiteX72" fmla="*/ 5482045 w 6128435"/>
              <a:gd name="connsiteY72" fmla="*/ 2984371 h 6858000"/>
              <a:gd name="connsiteX73" fmla="*/ 5479405 w 6128435"/>
              <a:gd name="connsiteY73" fmla="*/ 2988507 h 6858000"/>
              <a:gd name="connsiteX74" fmla="*/ 5482415 w 6128435"/>
              <a:gd name="connsiteY74" fmla="*/ 3004079 h 6858000"/>
              <a:gd name="connsiteX75" fmla="*/ 5483865 w 6128435"/>
              <a:gd name="connsiteY75" fmla="*/ 3005467 h 6858000"/>
              <a:gd name="connsiteX76" fmla="*/ 5482236 w 6128435"/>
              <a:gd name="connsiteY76" fmla="*/ 3019791 h 6858000"/>
              <a:gd name="connsiteX77" fmla="*/ 5475895 w 6128435"/>
              <a:gd name="connsiteY77" fmla="*/ 3033578 h 6858000"/>
              <a:gd name="connsiteX78" fmla="*/ 5477595 w 6128435"/>
              <a:gd name="connsiteY78" fmla="*/ 3250534 h 6858000"/>
              <a:gd name="connsiteX79" fmla="*/ 5532836 w 6128435"/>
              <a:gd name="connsiteY79" fmla="*/ 3353840 h 6858000"/>
              <a:gd name="connsiteX80" fmla="*/ 5561229 w 6128435"/>
              <a:gd name="connsiteY80" fmla="*/ 3395784 h 6858000"/>
              <a:gd name="connsiteX81" fmla="*/ 5589758 w 6128435"/>
              <a:gd name="connsiteY81" fmla="*/ 3506453 h 6858000"/>
              <a:gd name="connsiteX82" fmla="*/ 5596144 w 6128435"/>
              <a:gd name="connsiteY82" fmla="*/ 3534624 h 6858000"/>
              <a:gd name="connsiteX83" fmla="*/ 5597750 w 6128435"/>
              <a:gd name="connsiteY83" fmla="*/ 3534129 h 6858000"/>
              <a:gd name="connsiteX84" fmla="*/ 5599700 w 6128435"/>
              <a:gd name="connsiteY84" fmla="*/ 3547221 h 6858000"/>
              <a:gd name="connsiteX85" fmla="*/ 5615031 w 6128435"/>
              <a:gd name="connsiteY85" fmla="*/ 3557482 h 6858000"/>
              <a:gd name="connsiteX86" fmla="*/ 5618377 w 6128435"/>
              <a:gd name="connsiteY86" fmla="*/ 3588431 h 6858000"/>
              <a:gd name="connsiteX87" fmla="*/ 5612155 w 6128435"/>
              <a:gd name="connsiteY87" fmla="*/ 3589869 h 6858000"/>
              <a:gd name="connsiteX88" fmla="*/ 5620843 w 6128435"/>
              <a:gd name="connsiteY88" fmla="*/ 3606745 h 6858000"/>
              <a:gd name="connsiteX89" fmla="*/ 5655472 w 6128435"/>
              <a:gd name="connsiteY89" fmla="*/ 3678877 h 6858000"/>
              <a:gd name="connsiteX90" fmla="*/ 5680448 w 6128435"/>
              <a:gd name="connsiteY90" fmla="*/ 3717760 h 6858000"/>
              <a:gd name="connsiteX91" fmla="*/ 5683015 w 6128435"/>
              <a:gd name="connsiteY91" fmla="*/ 3762025 h 6858000"/>
              <a:gd name="connsiteX92" fmla="*/ 5696643 w 6128435"/>
              <a:gd name="connsiteY92" fmla="*/ 3773888 h 6858000"/>
              <a:gd name="connsiteX93" fmla="*/ 5699203 w 6128435"/>
              <a:gd name="connsiteY93" fmla="*/ 3775823 h 6858000"/>
              <a:gd name="connsiteX94" fmla="*/ 5704824 w 6128435"/>
              <a:gd name="connsiteY94" fmla="*/ 3785966 h 6858000"/>
              <a:gd name="connsiteX95" fmla="*/ 5712204 w 6128435"/>
              <a:gd name="connsiteY95" fmla="*/ 3785830 h 6858000"/>
              <a:gd name="connsiteX96" fmla="*/ 5724816 w 6128435"/>
              <a:gd name="connsiteY96" fmla="*/ 3798949 h 6858000"/>
              <a:gd name="connsiteX97" fmla="*/ 5733539 w 6128435"/>
              <a:gd name="connsiteY97" fmla="*/ 3818457 h 6858000"/>
              <a:gd name="connsiteX98" fmla="*/ 5768491 w 6128435"/>
              <a:gd name="connsiteY98" fmla="*/ 3914399 h 6858000"/>
              <a:gd name="connsiteX99" fmla="*/ 5793123 w 6128435"/>
              <a:gd name="connsiteY99" fmla="*/ 3969952 h 6858000"/>
              <a:gd name="connsiteX100" fmla="*/ 5808321 w 6128435"/>
              <a:gd name="connsiteY100" fmla="*/ 3988153 h 6858000"/>
              <a:gd name="connsiteX101" fmla="*/ 5825621 w 6128435"/>
              <a:gd name="connsiteY101" fmla="*/ 4015525 h 6858000"/>
              <a:gd name="connsiteX102" fmla="*/ 5860672 w 6128435"/>
              <a:gd name="connsiteY102" fmla="*/ 4061579 h 6858000"/>
              <a:gd name="connsiteX103" fmla="*/ 5872173 w 6128435"/>
              <a:gd name="connsiteY103" fmla="*/ 4088497 h 6858000"/>
              <a:gd name="connsiteX104" fmla="*/ 5883705 w 6128435"/>
              <a:gd name="connsiteY104" fmla="*/ 4101899 h 6858000"/>
              <a:gd name="connsiteX105" fmla="*/ 5885314 w 6128435"/>
              <a:gd name="connsiteY105" fmla="*/ 4108387 h 6858000"/>
              <a:gd name="connsiteX106" fmla="*/ 5894095 w 6128435"/>
              <a:gd name="connsiteY106" fmla="*/ 4128857 h 6858000"/>
              <a:gd name="connsiteX107" fmla="*/ 5898339 w 6128435"/>
              <a:gd name="connsiteY107" fmla="*/ 4140800 h 6858000"/>
              <a:gd name="connsiteX108" fmla="*/ 5899734 w 6128435"/>
              <a:gd name="connsiteY108" fmla="*/ 4145632 h 6858000"/>
              <a:gd name="connsiteX109" fmla="*/ 5897098 w 6128435"/>
              <a:gd name="connsiteY109" fmla="*/ 4157819 h 6858000"/>
              <a:gd name="connsiteX110" fmla="*/ 5903513 w 6128435"/>
              <a:gd name="connsiteY110" fmla="*/ 4187661 h 6858000"/>
              <a:gd name="connsiteX111" fmla="*/ 5917114 w 6128435"/>
              <a:gd name="connsiteY111" fmla="*/ 4213096 h 6858000"/>
              <a:gd name="connsiteX112" fmla="*/ 5921153 w 6128435"/>
              <a:gd name="connsiteY112" fmla="*/ 4236222 h 6858000"/>
              <a:gd name="connsiteX113" fmla="*/ 5924233 w 6128435"/>
              <a:gd name="connsiteY113" fmla="*/ 4242060 h 6858000"/>
              <a:gd name="connsiteX114" fmla="*/ 5928910 w 6128435"/>
              <a:gd name="connsiteY114" fmla="*/ 4300973 h 6858000"/>
              <a:gd name="connsiteX115" fmla="*/ 5939320 w 6128435"/>
              <a:gd name="connsiteY115" fmla="*/ 4340435 h 6858000"/>
              <a:gd name="connsiteX116" fmla="*/ 5946705 w 6128435"/>
              <a:gd name="connsiteY116" fmla="*/ 4428051 h 6858000"/>
              <a:gd name="connsiteX117" fmla="*/ 5949261 w 6128435"/>
              <a:gd name="connsiteY117" fmla="*/ 4449185 h 6858000"/>
              <a:gd name="connsiteX118" fmla="*/ 5957504 w 6128435"/>
              <a:gd name="connsiteY118" fmla="*/ 4465911 h 6858000"/>
              <a:gd name="connsiteX119" fmla="*/ 5964689 w 6128435"/>
              <a:gd name="connsiteY119" fmla="*/ 4468532 h 6858000"/>
              <a:gd name="connsiteX120" fmla="*/ 5967062 w 6128435"/>
              <a:gd name="connsiteY120" fmla="*/ 4479923 h 6858000"/>
              <a:gd name="connsiteX121" fmla="*/ 5968960 w 6128435"/>
              <a:gd name="connsiteY121" fmla="*/ 4482655 h 6858000"/>
              <a:gd name="connsiteX122" fmla="*/ 5978567 w 6128435"/>
              <a:gd name="connsiteY122" fmla="*/ 4498605 h 6858000"/>
              <a:gd name="connsiteX123" fmla="*/ 5980106 w 6128435"/>
              <a:gd name="connsiteY123" fmla="*/ 4585087 h 6858000"/>
              <a:gd name="connsiteX124" fmla="*/ 5998138 w 6128435"/>
              <a:gd name="connsiteY124" fmla="*/ 4697518 h 6858000"/>
              <a:gd name="connsiteX125" fmla="*/ 6013516 w 6128435"/>
              <a:gd name="connsiteY125" fmla="*/ 4786619 h 6858000"/>
              <a:gd name="connsiteX126" fmla="*/ 6025404 w 6128435"/>
              <a:gd name="connsiteY126" fmla="*/ 4858148 h 6858000"/>
              <a:gd name="connsiteX127" fmla="*/ 6007749 w 6128435"/>
              <a:gd name="connsiteY127" fmla="*/ 4964715 h 6858000"/>
              <a:gd name="connsiteX128" fmla="*/ 6005269 w 6128435"/>
              <a:gd name="connsiteY128" fmla="*/ 5150567 h 6858000"/>
              <a:gd name="connsiteX129" fmla="*/ 6001127 w 6128435"/>
              <a:gd name="connsiteY129" fmla="*/ 5164609 h 6858000"/>
              <a:gd name="connsiteX130" fmla="*/ 5996647 w 6128435"/>
              <a:gd name="connsiteY130" fmla="*/ 5185640 h 6858000"/>
              <a:gd name="connsiteX131" fmla="*/ 5998514 w 6128435"/>
              <a:gd name="connsiteY131" fmla="*/ 5189673 h 6858000"/>
              <a:gd name="connsiteX132" fmla="*/ 5995970 w 6128435"/>
              <a:gd name="connsiteY132" fmla="*/ 5221547 h 6858000"/>
              <a:gd name="connsiteX133" fmla="*/ 5997218 w 6128435"/>
              <a:gd name="connsiteY133" fmla="*/ 5222031 h 6858000"/>
              <a:gd name="connsiteX134" fmla="*/ 6002116 w 6128435"/>
              <a:gd name="connsiteY134" fmla="*/ 5231223 h 6858000"/>
              <a:gd name="connsiteX135" fmla="*/ 6008541 w 6128435"/>
              <a:gd name="connsiteY135" fmla="*/ 5248680 h 6858000"/>
              <a:gd name="connsiteX136" fmla="*/ 6039260 w 6128435"/>
              <a:gd name="connsiteY136" fmla="*/ 5289518 h 6858000"/>
              <a:gd name="connsiteX137" fmla="*/ 6036748 w 6128435"/>
              <a:gd name="connsiteY137" fmla="*/ 5322752 h 6858000"/>
              <a:gd name="connsiteX138" fmla="*/ 6036943 w 6128435"/>
              <a:gd name="connsiteY138" fmla="*/ 5329480 h 6858000"/>
              <a:gd name="connsiteX139" fmla="*/ 6037236 w 6128435"/>
              <a:gd name="connsiteY139" fmla="*/ 5329634 h 6858000"/>
              <a:gd name="connsiteX140" fmla="*/ 6038019 w 6128435"/>
              <a:gd name="connsiteY140" fmla="*/ 5336764 h 6858000"/>
              <a:gd name="connsiteX141" fmla="*/ 6037298 w 6128435"/>
              <a:gd name="connsiteY141" fmla="*/ 5341753 h 6858000"/>
              <a:gd name="connsiteX142" fmla="*/ 6037677 w 6128435"/>
              <a:gd name="connsiteY142" fmla="*/ 5354807 h 6858000"/>
              <a:gd name="connsiteX143" fmla="*/ 6039728 w 6128435"/>
              <a:gd name="connsiteY143" fmla="*/ 5359416 h 6858000"/>
              <a:gd name="connsiteX144" fmla="*/ 6043311 w 6128435"/>
              <a:gd name="connsiteY144" fmla="*/ 5361407 h 6858000"/>
              <a:gd name="connsiteX145" fmla="*/ 6042954 w 6128435"/>
              <a:gd name="connsiteY145" fmla="*/ 5362576 h 6858000"/>
              <a:gd name="connsiteX146" fmla="*/ 6053435 w 6128435"/>
              <a:gd name="connsiteY146" fmla="*/ 5387547 h 6858000"/>
              <a:gd name="connsiteX147" fmla="*/ 6065933 w 6128435"/>
              <a:gd name="connsiteY147" fmla="*/ 5443002 h 6858000"/>
              <a:gd name="connsiteX148" fmla="*/ 6068640 w 6128435"/>
              <a:gd name="connsiteY148" fmla="*/ 5474503 h 6858000"/>
              <a:gd name="connsiteX149" fmla="*/ 6080922 w 6128435"/>
              <a:gd name="connsiteY149" fmla="*/ 5561070 h 6858000"/>
              <a:gd name="connsiteX150" fmla="*/ 6096949 w 6128435"/>
              <a:gd name="connsiteY150" fmla="*/ 5648179 h 6858000"/>
              <a:gd name="connsiteX151" fmla="*/ 6125703 w 6128435"/>
              <a:gd name="connsiteY151" fmla="*/ 5692894 h 6858000"/>
              <a:gd name="connsiteX152" fmla="*/ 6126670 w 6128435"/>
              <a:gd name="connsiteY152" fmla="*/ 5697882 h 6858000"/>
              <a:gd name="connsiteX153" fmla="*/ 6124061 w 6128435"/>
              <a:gd name="connsiteY153" fmla="*/ 5710294 h 6858000"/>
              <a:gd name="connsiteX154" fmla="*/ 6122213 w 6128435"/>
              <a:gd name="connsiteY154" fmla="*/ 5714762 h 6858000"/>
              <a:gd name="connsiteX155" fmla="*/ 6121353 w 6128435"/>
              <a:gd name="connsiteY155" fmla="*/ 5721725 h 6858000"/>
              <a:gd name="connsiteX156" fmla="*/ 6121607 w 6128435"/>
              <a:gd name="connsiteY156" fmla="*/ 5721959 h 6858000"/>
              <a:gd name="connsiteX157" fmla="*/ 6120262 w 6128435"/>
              <a:gd name="connsiteY157" fmla="*/ 5728358 h 6858000"/>
              <a:gd name="connsiteX158" fmla="*/ 6110194 w 6128435"/>
              <a:gd name="connsiteY158" fmla="*/ 5758853 h 6858000"/>
              <a:gd name="connsiteX159" fmla="*/ 6127519 w 6128435"/>
              <a:gd name="connsiteY159" fmla="*/ 5865775 h 6858000"/>
              <a:gd name="connsiteX160" fmla="*/ 6128435 w 6128435"/>
              <a:gd name="connsiteY160" fmla="*/ 5870164 h 6858000"/>
              <a:gd name="connsiteX161" fmla="*/ 6119217 w 6128435"/>
              <a:gd name="connsiteY161" fmla="*/ 5888542 h 6858000"/>
              <a:gd name="connsiteX162" fmla="*/ 6115966 w 6128435"/>
              <a:gd name="connsiteY162" fmla="*/ 5898387 h 6858000"/>
              <a:gd name="connsiteX163" fmla="*/ 6111924 w 6128435"/>
              <a:gd name="connsiteY163" fmla="*/ 5900444 h 6858000"/>
              <a:gd name="connsiteX164" fmla="*/ 6108716 w 6128435"/>
              <a:gd name="connsiteY164" fmla="*/ 5915345 h 6858000"/>
              <a:gd name="connsiteX165" fmla="*/ 6109524 w 6128435"/>
              <a:gd name="connsiteY165" fmla="*/ 5917328 h 6858000"/>
              <a:gd name="connsiteX166" fmla="*/ 6102493 w 6128435"/>
              <a:gd name="connsiteY166" fmla="*/ 5928602 h 6858000"/>
              <a:gd name="connsiteX167" fmla="*/ 6056863 w 6128435"/>
              <a:gd name="connsiteY167" fmla="*/ 6000643 h 6858000"/>
              <a:gd name="connsiteX168" fmla="*/ 6045436 w 6128435"/>
              <a:gd name="connsiteY168" fmla="*/ 6124480 h 6858000"/>
              <a:gd name="connsiteX169" fmla="*/ 6030489 w 6128435"/>
              <a:gd name="connsiteY169" fmla="*/ 6317666 h 6858000"/>
              <a:gd name="connsiteX170" fmla="*/ 6007492 w 6128435"/>
              <a:gd name="connsiteY170" fmla="*/ 6440818 h 6858000"/>
              <a:gd name="connsiteX171" fmla="*/ 6009467 w 6128435"/>
              <a:gd name="connsiteY171" fmla="*/ 6487076 h 6858000"/>
              <a:gd name="connsiteX172" fmla="*/ 5995064 w 6128435"/>
              <a:gd name="connsiteY172" fmla="*/ 6540791 h 6858000"/>
              <a:gd name="connsiteX173" fmla="*/ 5996309 w 6128435"/>
              <a:gd name="connsiteY173" fmla="*/ 6543961 h 6858000"/>
              <a:gd name="connsiteX174" fmla="*/ 5996048 w 6128435"/>
              <a:gd name="connsiteY174" fmla="*/ 6555444 h 6858000"/>
              <a:gd name="connsiteX175" fmla="*/ 6002524 w 6128435"/>
              <a:gd name="connsiteY175" fmla="*/ 6560188 h 6858000"/>
              <a:gd name="connsiteX176" fmla="*/ 6006823 w 6128435"/>
              <a:gd name="connsiteY176" fmla="*/ 6578546 h 6858000"/>
              <a:gd name="connsiteX177" fmla="*/ 6004510 w 6128435"/>
              <a:gd name="connsiteY177" fmla="*/ 6599256 h 6858000"/>
              <a:gd name="connsiteX178" fmla="*/ 5986207 w 6128435"/>
              <a:gd name="connsiteY178" fmla="*/ 6695855 h 6858000"/>
              <a:gd name="connsiteX179" fmla="*/ 5979428 w 6128435"/>
              <a:gd name="connsiteY179" fmla="*/ 6754678 h 6858000"/>
              <a:gd name="connsiteX180" fmla="*/ 5983398 w 6128435"/>
              <a:gd name="connsiteY180" fmla="*/ 6778641 h 6858000"/>
              <a:gd name="connsiteX181" fmla="*/ 5984543 w 6128435"/>
              <a:gd name="connsiteY181" fmla="*/ 6811016 h 6858000"/>
              <a:gd name="connsiteX182" fmla="*/ 5981802 w 6128435"/>
              <a:gd name="connsiteY182" fmla="*/ 6838578 h 6858000"/>
              <a:gd name="connsiteX183" fmla="*/ 5979671 w 6128435"/>
              <a:gd name="connsiteY183" fmla="*/ 6858000 h 6858000"/>
              <a:gd name="connsiteX184" fmla="*/ 0 w 6128435"/>
              <a:gd name="connsiteY184" fmla="*/ 6858000 h 6858000"/>
              <a:gd name="connsiteX185" fmla="*/ 0 w 6128435"/>
              <a:gd name="connsiteY185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14889 h 6858000"/>
              <a:gd name="connsiteX32" fmla="*/ 5250095 w 6128435"/>
              <a:gd name="connsiteY32" fmla="*/ 1655519 h 6858000"/>
              <a:gd name="connsiteX33" fmla="*/ 5259788 w 6128435"/>
              <a:gd name="connsiteY33" fmla="*/ 1701198 h 6858000"/>
              <a:gd name="connsiteX34" fmla="*/ 5255696 w 6128435"/>
              <a:gd name="connsiteY34" fmla="*/ 1880842 h 6858000"/>
              <a:gd name="connsiteX35" fmla="*/ 5280947 w 6128435"/>
              <a:gd name="connsiteY35" fmla="*/ 1904438 h 6858000"/>
              <a:gd name="connsiteX36" fmla="*/ 5252592 w 6128435"/>
              <a:gd name="connsiteY36" fmla="*/ 2092210 h 6858000"/>
              <a:gd name="connsiteX37" fmla="*/ 5264303 w 6128435"/>
              <a:gd name="connsiteY37" fmla="*/ 2225157 h 6858000"/>
              <a:gd name="connsiteX38" fmla="*/ 5254949 w 6128435"/>
              <a:gd name="connsiteY38" fmla="*/ 2236160 h 6858000"/>
              <a:gd name="connsiteX39" fmla="*/ 5250104 w 6128435"/>
              <a:gd name="connsiteY39" fmla="*/ 2249166 h 6858000"/>
              <a:gd name="connsiteX40" fmla="*/ 5251214 w 6128435"/>
              <a:gd name="connsiteY40" fmla="*/ 2250944 h 6858000"/>
              <a:gd name="connsiteX41" fmla="*/ 5250644 w 6128435"/>
              <a:gd name="connsiteY41" fmla="*/ 2266619 h 6858000"/>
              <a:gd name="connsiteX42" fmla="*/ 5247111 w 6128435"/>
              <a:gd name="connsiteY42" fmla="*/ 2269679 h 6858000"/>
              <a:gd name="connsiteX43" fmla="*/ 5245653 w 6128435"/>
              <a:gd name="connsiteY43" fmla="*/ 2280317 h 6858000"/>
              <a:gd name="connsiteX44" fmla="*/ 5239901 w 6128435"/>
              <a:gd name="connsiteY44" fmla="*/ 2300961 h 6858000"/>
              <a:gd name="connsiteX45" fmla="*/ 5241522 w 6128435"/>
              <a:gd name="connsiteY45" fmla="*/ 2305114 h 6858000"/>
              <a:gd name="connsiteX46" fmla="*/ 5237050 w 6128435"/>
              <a:gd name="connsiteY46" fmla="*/ 2336703 h 6858000"/>
              <a:gd name="connsiteX47" fmla="*/ 5238267 w 6128435"/>
              <a:gd name="connsiteY47" fmla="*/ 2337277 h 6858000"/>
              <a:gd name="connsiteX48" fmla="*/ 5242602 w 6128435"/>
              <a:gd name="connsiteY48" fmla="*/ 2346782 h 6858000"/>
              <a:gd name="connsiteX49" fmla="*/ 5247963 w 6128435"/>
              <a:gd name="connsiteY49" fmla="*/ 2364638 h 6858000"/>
              <a:gd name="connsiteX50" fmla="*/ 5276175 w 6128435"/>
              <a:gd name="connsiteY50" fmla="*/ 2407515 h 6858000"/>
              <a:gd name="connsiteX51" fmla="*/ 5271650 w 6128435"/>
              <a:gd name="connsiteY51" fmla="*/ 2440467 h 6858000"/>
              <a:gd name="connsiteX52" fmla="*/ 5271438 w 6128435"/>
              <a:gd name="connsiteY52" fmla="*/ 2447186 h 6858000"/>
              <a:gd name="connsiteX53" fmla="*/ 5271722 w 6128435"/>
              <a:gd name="connsiteY53" fmla="*/ 2447359 h 6858000"/>
              <a:gd name="connsiteX54" fmla="*/ 5272069 w 6128435"/>
              <a:gd name="connsiteY54" fmla="*/ 2454523 h 6858000"/>
              <a:gd name="connsiteX55" fmla="*/ 5271049 w 6128435"/>
              <a:gd name="connsiteY55" fmla="*/ 2459442 h 6858000"/>
              <a:gd name="connsiteX56" fmla="*/ 5270636 w 6128435"/>
              <a:gd name="connsiteY56" fmla="*/ 2472481 h 6858000"/>
              <a:gd name="connsiteX57" fmla="*/ 5272406 w 6128435"/>
              <a:gd name="connsiteY57" fmla="*/ 2477221 h 6858000"/>
              <a:gd name="connsiteX58" fmla="*/ 5307538 w 6128435"/>
              <a:gd name="connsiteY58" fmla="*/ 2514685 h 6858000"/>
              <a:gd name="connsiteX59" fmla="*/ 5337604 w 6128435"/>
              <a:gd name="connsiteY59" fmla="*/ 2597632 h 6858000"/>
              <a:gd name="connsiteX60" fmla="*/ 5407503 w 6128435"/>
              <a:gd name="connsiteY60" fmla="*/ 2786290 h 6858000"/>
              <a:gd name="connsiteX61" fmla="*/ 5407356 w 6128435"/>
              <a:gd name="connsiteY61" fmla="*/ 2787545 h 6858000"/>
              <a:gd name="connsiteX62" fmla="*/ 5411130 w 6128435"/>
              <a:gd name="connsiteY62" fmla="*/ 2788640 h 6858000"/>
              <a:gd name="connsiteX63" fmla="*/ 5416439 w 6128435"/>
              <a:gd name="connsiteY63" fmla="*/ 2805666 h 6858000"/>
              <a:gd name="connsiteX64" fmla="*/ 5416589 w 6128435"/>
              <a:gd name="connsiteY64" fmla="*/ 2810822 h 6858000"/>
              <a:gd name="connsiteX65" fmla="*/ 5418542 w 6128435"/>
              <a:gd name="connsiteY65" fmla="*/ 2817745 h 6858000"/>
              <a:gd name="connsiteX66" fmla="*/ 5418847 w 6128435"/>
              <a:gd name="connsiteY66" fmla="*/ 2817825 h 6858000"/>
              <a:gd name="connsiteX67" fmla="*/ 5423364 w 6128435"/>
              <a:gd name="connsiteY67" fmla="*/ 2858292 h 6858000"/>
              <a:gd name="connsiteX68" fmla="*/ 5479298 w 6128435"/>
              <a:gd name="connsiteY68" fmla="*/ 2947791 h 6858000"/>
              <a:gd name="connsiteX69" fmla="*/ 5481770 w 6128435"/>
              <a:gd name="connsiteY69" fmla="*/ 2951352 h 6858000"/>
              <a:gd name="connsiteX70" fmla="*/ 5481013 w 6128435"/>
              <a:gd name="connsiteY70" fmla="*/ 2973461 h 6858000"/>
              <a:gd name="connsiteX71" fmla="*/ 5482045 w 6128435"/>
              <a:gd name="connsiteY71" fmla="*/ 2984371 h 6858000"/>
              <a:gd name="connsiteX72" fmla="*/ 5479405 w 6128435"/>
              <a:gd name="connsiteY72" fmla="*/ 2988507 h 6858000"/>
              <a:gd name="connsiteX73" fmla="*/ 5482415 w 6128435"/>
              <a:gd name="connsiteY73" fmla="*/ 3004079 h 6858000"/>
              <a:gd name="connsiteX74" fmla="*/ 5483865 w 6128435"/>
              <a:gd name="connsiteY74" fmla="*/ 3005467 h 6858000"/>
              <a:gd name="connsiteX75" fmla="*/ 5482236 w 6128435"/>
              <a:gd name="connsiteY75" fmla="*/ 3019791 h 6858000"/>
              <a:gd name="connsiteX76" fmla="*/ 5475895 w 6128435"/>
              <a:gd name="connsiteY76" fmla="*/ 3033578 h 6858000"/>
              <a:gd name="connsiteX77" fmla="*/ 5477595 w 6128435"/>
              <a:gd name="connsiteY77" fmla="*/ 3250534 h 6858000"/>
              <a:gd name="connsiteX78" fmla="*/ 5532836 w 6128435"/>
              <a:gd name="connsiteY78" fmla="*/ 3353840 h 6858000"/>
              <a:gd name="connsiteX79" fmla="*/ 5561229 w 6128435"/>
              <a:gd name="connsiteY79" fmla="*/ 3395784 h 6858000"/>
              <a:gd name="connsiteX80" fmla="*/ 5589758 w 6128435"/>
              <a:gd name="connsiteY80" fmla="*/ 3506453 h 6858000"/>
              <a:gd name="connsiteX81" fmla="*/ 5596144 w 6128435"/>
              <a:gd name="connsiteY81" fmla="*/ 3534624 h 6858000"/>
              <a:gd name="connsiteX82" fmla="*/ 5597750 w 6128435"/>
              <a:gd name="connsiteY82" fmla="*/ 3534129 h 6858000"/>
              <a:gd name="connsiteX83" fmla="*/ 5599700 w 6128435"/>
              <a:gd name="connsiteY83" fmla="*/ 3547221 h 6858000"/>
              <a:gd name="connsiteX84" fmla="*/ 5615031 w 6128435"/>
              <a:gd name="connsiteY84" fmla="*/ 3557482 h 6858000"/>
              <a:gd name="connsiteX85" fmla="*/ 5618377 w 6128435"/>
              <a:gd name="connsiteY85" fmla="*/ 3588431 h 6858000"/>
              <a:gd name="connsiteX86" fmla="*/ 5612155 w 6128435"/>
              <a:gd name="connsiteY86" fmla="*/ 3589869 h 6858000"/>
              <a:gd name="connsiteX87" fmla="*/ 5620843 w 6128435"/>
              <a:gd name="connsiteY87" fmla="*/ 3606745 h 6858000"/>
              <a:gd name="connsiteX88" fmla="*/ 5655472 w 6128435"/>
              <a:gd name="connsiteY88" fmla="*/ 3678877 h 6858000"/>
              <a:gd name="connsiteX89" fmla="*/ 5680448 w 6128435"/>
              <a:gd name="connsiteY89" fmla="*/ 3717760 h 6858000"/>
              <a:gd name="connsiteX90" fmla="*/ 5683015 w 6128435"/>
              <a:gd name="connsiteY90" fmla="*/ 3762025 h 6858000"/>
              <a:gd name="connsiteX91" fmla="*/ 5696643 w 6128435"/>
              <a:gd name="connsiteY91" fmla="*/ 3773888 h 6858000"/>
              <a:gd name="connsiteX92" fmla="*/ 5699203 w 6128435"/>
              <a:gd name="connsiteY92" fmla="*/ 3775823 h 6858000"/>
              <a:gd name="connsiteX93" fmla="*/ 5704824 w 6128435"/>
              <a:gd name="connsiteY93" fmla="*/ 3785966 h 6858000"/>
              <a:gd name="connsiteX94" fmla="*/ 5712204 w 6128435"/>
              <a:gd name="connsiteY94" fmla="*/ 3785830 h 6858000"/>
              <a:gd name="connsiteX95" fmla="*/ 5724816 w 6128435"/>
              <a:gd name="connsiteY95" fmla="*/ 3798949 h 6858000"/>
              <a:gd name="connsiteX96" fmla="*/ 5733539 w 6128435"/>
              <a:gd name="connsiteY96" fmla="*/ 3818457 h 6858000"/>
              <a:gd name="connsiteX97" fmla="*/ 5768491 w 6128435"/>
              <a:gd name="connsiteY97" fmla="*/ 3914399 h 6858000"/>
              <a:gd name="connsiteX98" fmla="*/ 5793123 w 6128435"/>
              <a:gd name="connsiteY98" fmla="*/ 3969952 h 6858000"/>
              <a:gd name="connsiteX99" fmla="*/ 5808321 w 6128435"/>
              <a:gd name="connsiteY99" fmla="*/ 3988153 h 6858000"/>
              <a:gd name="connsiteX100" fmla="*/ 5825621 w 6128435"/>
              <a:gd name="connsiteY100" fmla="*/ 4015525 h 6858000"/>
              <a:gd name="connsiteX101" fmla="*/ 5860672 w 6128435"/>
              <a:gd name="connsiteY101" fmla="*/ 4061579 h 6858000"/>
              <a:gd name="connsiteX102" fmla="*/ 5872173 w 6128435"/>
              <a:gd name="connsiteY102" fmla="*/ 4088497 h 6858000"/>
              <a:gd name="connsiteX103" fmla="*/ 5883705 w 6128435"/>
              <a:gd name="connsiteY103" fmla="*/ 4101899 h 6858000"/>
              <a:gd name="connsiteX104" fmla="*/ 5885314 w 6128435"/>
              <a:gd name="connsiteY104" fmla="*/ 4108387 h 6858000"/>
              <a:gd name="connsiteX105" fmla="*/ 5894095 w 6128435"/>
              <a:gd name="connsiteY105" fmla="*/ 4128857 h 6858000"/>
              <a:gd name="connsiteX106" fmla="*/ 5898339 w 6128435"/>
              <a:gd name="connsiteY106" fmla="*/ 4140800 h 6858000"/>
              <a:gd name="connsiteX107" fmla="*/ 5899734 w 6128435"/>
              <a:gd name="connsiteY107" fmla="*/ 4145632 h 6858000"/>
              <a:gd name="connsiteX108" fmla="*/ 5897098 w 6128435"/>
              <a:gd name="connsiteY108" fmla="*/ 4157819 h 6858000"/>
              <a:gd name="connsiteX109" fmla="*/ 5903513 w 6128435"/>
              <a:gd name="connsiteY109" fmla="*/ 4187661 h 6858000"/>
              <a:gd name="connsiteX110" fmla="*/ 5917114 w 6128435"/>
              <a:gd name="connsiteY110" fmla="*/ 4213096 h 6858000"/>
              <a:gd name="connsiteX111" fmla="*/ 5921153 w 6128435"/>
              <a:gd name="connsiteY111" fmla="*/ 4236222 h 6858000"/>
              <a:gd name="connsiteX112" fmla="*/ 5924233 w 6128435"/>
              <a:gd name="connsiteY112" fmla="*/ 4242060 h 6858000"/>
              <a:gd name="connsiteX113" fmla="*/ 5928910 w 6128435"/>
              <a:gd name="connsiteY113" fmla="*/ 4300973 h 6858000"/>
              <a:gd name="connsiteX114" fmla="*/ 5939320 w 6128435"/>
              <a:gd name="connsiteY114" fmla="*/ 4340435 h 6858000"/>
              <a:gd name="connsiteX115" fmla="*/ 5946705 w 6128435"/>
              <a:gd name="connsiteY115" fmla="*/ 4428051 h 6858000"/>
              <a:gd name="connsiteX116" fmla="*/ 5949261 w 6128435"/>
              <a:gd name="connsiteY116" fmla="*/ 4449185 h 6858000"/>
              <a:gd name="connsiteX117" fmla="*/ 5957504 w 6128435"/>
              <a:gd name="connsiteY117" fmla="*/ 4465911 h 6858000"/>
              <a:gd name="connsiteX118" fmla="*/ 5964689 w 6128435"/>
              <a:gd name="connsiteY118" fmla="*/ 4468532 h 6858000"/>
              <a:gd name="connsiteX119" fmla="*/ 5967062 w 6128435"/>
              <a:gd name="connsiteY119" fmla="*/ 4479923 h 6858000"/>
              <a:gd name="connsiteX120" fmla="*/ 5968960 w 6128435"/>
              <a:gd name="connsiteY120" fmla="*/ 4482655 h 6858000"/>
              <a:gd name="connsiteX121" fmla="*/ 5978567 w 6128435"/>
              <a:gd name="connsiteY121" fmla="*/ 4498605 h 6858000"/>
              <a:gd name="connsiteX122" fmla="*/ 5980106 w 6128435"/>
              <a:gd name="connsiteY122" fmla="*/ 4585087 h 6858000"/>
              <a:gd name="connsiteX123" fmla="*/ 5998138 w 6128435"/>
              <a:gd name="connsiteY123" fmla="*/ 4697518 h 6858000"/>
              <a:gd name="connsiteX124" fmla="*/ 6013516 w 6128435"/>
              <a:gd name="connsiteY124" fmla="*/ 4786619 h 6858000"/>
              <a:gd name="connsiteX125" fmla="*/ 6025404 w 6128435"/>
              <a:gd name="connsiteY125" fmla="*/ 4858148 h 6858000"/>
              <a:gd name="connsiteX126" fmla="*/ 6007749 w 6128435"/>
              <a:gd name="connsiteY126" fmla="*/ 4964715 h 6858000"/>
              <a:gd name="connsiteX127" fmla="*/ 6005269 w 6128435"/>
              <a:gd name="connsiteY127" fmla="*/ 5150567 h 6858000"/>
              <a:gd name="connsiteX128" fmla="*/ 6001127 w 6128435"/>
              <a:gd name="connsiteY128" fmla="*/ 5164609 h 6858000"/>
              <a:gd name="connsiteX129" fmla="*/ 5996647 w 6128435"/>
              <a:gd name="connsiteY129" fmla="*/ 5185640 h 6858000"/>
              <a:gd name="connsiteX130" fmla="*/ 5998514 w 6128435"/>
              <a:gd name="connsiteY130" fmla="*/ 5189673 h 6858000"/>
              <a:gd name="connsiteX131" fmla="*/ 5995970 w 6128435"/>
              <a:gd name="connsiteY131" fmla="*/ 5221547 h 6858000"/>
              <a:gd name="connsiteX132" fmla="*/ 5997218 w 6128435"/>
              <a:gd name="connsiteY132" fmla="*/ 5222031 h 6858000"/>
              <a:gd name="connsiteX133" fmla="*/ 6002116 w 6128435"/>
              <a:gd name="connsiteY133" fmla="*/ 5231223 h 6858000"/>
              <a:gd name="connsiteX134" fmla="*/ 6008541 w 6128435"/>
              <a:gd name="connsiteY134" fmla="*/ 5248680 h 6858000"/>
              <a:gd name="connsiteX135" fmla="*/ 6039260 w 6128435"/>
              <a:gd name="connsiteY135" fmla="*/ 5289518 h 6858000"/>
              <a:gd name="connsiteX136" fmla="*/ 6036748 w 6128435"/>
              <a:gd name="connsiteY136" fmla="*/ 5322752 h 6858000"/>
              <a:gd name="connsiteX137" fmla="*/ 6036943 w 6128435"/>
              <a:gd name="connsiteY137" fmla="*/ 5329480 h 6858000"/>
              <a:gd name="connsiteX138" fmla="*/ 6037236 w 6128435"/>
              <a:gd name="connsiteY138" fmla="*/ 5329634 h 6858000"/>
              <a:gd name="connsiteX139" fmla="*/ 6038019 w 6128435"/>
              <a:gd name="connsiteY139" fmla="*/ 5336764 h 6858000"/>
              <a:gd name="connsiteX140" fmla="*/ 6037298 w 6128435"/>
              <a:gd name="connsiteY140" fmla="*/ 5341753 h 6858000"/>
              <a:gd name="connsiteX141" fmla="*/ 6037677 w 6128435"/>
              <a:gd name="connsiteY141" fmla="*/ 5354807 h 6858000"/>
              <a:gd name="connsiteX142" fmla="*/ 6039728 w 6128435"/>
              <a:gd name="connsiteY142" fmla="*/ 5359416 h 6858000"/>
              <a:gd name="connsiteX143" fmla="*/ 6043311 w 6128435"/>
              <a:gd name="connsiteY143" fmla="*/ 5361407 h 6858000"/>
              <a:gd name="connsiteX144" fmla="*/ 6042954 w 6128435"/>
              <a:gd name="connsiteY144" fmla="*/ 5362576 h 6858000"/>
              <a:gd name="connsiteX145" fmla="*/ 6053435 w 6128435"/>
              <a:gd name="connsiteY145" fmla="*/ 5387547 h 6858000"/>
              <a:gd name="connsiteX146" fmla="*/ 6065933 w 6128435"/>
              <a:gd name="connsiteY146" fmla="*/ 5443002 h 6858000"/>
              <a:gd name="connsiteX147" fmla="*/ 6068640 w 6128435"/>
              <a:gd name="connsiteY147" fmla="*/ 5474503 h 6858000"/>
              <a:gd name="connsiteX148" fmla="*/ 6080922 w 6128435"/>
              <a:gd name="connsiteY148" fmla="*/ 5561070 h 6858000"/>
              <a:gd name="connsiteX149" fmla="*/ 6096949 w 6128435"/>
              <a:gd name="connsiteY149" fmla="*/ 5648179 h 6858000"/>
              <a:gd name="connsiteX150" fmla="*/ 6125703 w 6128435"/>
              <a:gd name="connsiteY150" fmla="*/ 5692894 h 6858000"/>
              <a:gd name="connsiteX151" fmla="*/ 6126670 w 6128435"/>
              <a:gd name="connsiteY151" fmla="*/ 5697882 h 6858000"/>
              <a:gd name="connsiteX152" fmla="*/ 6124061 w 6128435"/>
              <a:gd name="connsiteY152" fmla="*/ 5710294 h 6858000"/>
              <a:gd name="connsiteX153" fmla="*/ 6122213 w 6128435"/>
              <a:gd name="connsiteY153" fmla="*/ 5714762 h 6858000"/>
              <a:gd name="connsiteX154" fmla="*/ 6121353 w 6128435"/>
              <a:gd name="connsiteY154" fmla="*/ 5721725 h 6858000"/>
              <a:gd name="connsiteX155" fmla="*/ 6121607 w 6128435"/>
              <a:gd name="connsiteY155" fmla="*/ 5721959 h 6858000"/>
              <a:gd name="connsiteX156" fmla="*/ 6120262 w 6128435"/>
              <a:gd name="connsiteY156" fmla="*/ 5728358 h 6858000"/>
              <a:gd name="connsiteX157" fmla="*/ 6110194 w 6128435"/>
              <a:gd name="connsiteY157" fmla="*/ 5758853 h 6858000"/>
              <a:gd name="connsiteX158" fmla="*/ 6127519 w 6128435"/>
              <a:gd name="connsiteY158" fmla="*/ 5865775 h 6858000"/>
              <a:gd name="connsiteX159" fmla="*/ 6128435 w 6128435"/>
              <a:gd name="connsiteY159" fmla="*/ 5870164 h 6858000"/>
              <a:gd name="connsiteX160" fmla="*/ 6119217 w 6128435"/>
              <a:gd name="connsiteY160" fmla="*/ 5888542 h 6858000"/>
              <a:gd name="connsiteX161" fmla="*/ 6115966 w 6128435"/>
              <a:gd name="connsiteY161" fmla="*/ 5898387 h 6858000"/>
              <a:gd name="connsiteX162" fmla="*/ 6111924 w 6128435"/>
              <a:gd name="connsiteY162" fmla="*/ 5900444 h 6858000"/>
              <a:gd name="connsiteX163" fmla="*/ 6108716 w 6128435"/>
              <a:gd name="connsiteY163" fmla="*/ 5915345 h 6858000"/>
              <a:gd name="connsiteX164" fmla="*/ 6109524 w 6128435"/>
              <a:gd name="connsiteY164" fmla="*/ 5917328 h 6858000"/>
              <a:gd name="connsiteX165" fmla="*/ 6102493 w 6128435"/>
              <a:gd name="connsiteY165" fmla="*/ 5928602 h 6858000"/>
              <a:gd name="connsiteX166" fmla="*/ 6056863 w 6128435"/>
              <a:gd name="connsiteY166" fmla="*/ 6000643 h 6858000"/>
              <a:gd name="connsiteX167" fmla="*/ 6045436 w 6128435"/>
              <a:gd name="connsiteY167" fmla="*/ 6124480 h 6858000"/>
              <a:gd name="connsiteX168" fmla="*/ 6030489 w 6128435"/>
              <a:gd name="connsiteY168" fmla="*/ 6317666 h 6858000"/>
              <a:gd name="connsiteX169" fmla="*/ 6007492 w 6128435"/>
              <a:gd name="connsiteY169" fmla="*/ 6440818 h 6858000"/>
              <a:gd name="connsiteX170" fmla="*/ 6009467 w 6128435"/>
              <a:gd name="connsiteY170" fmla="*/ 6487076 h 6858000"/>
              <a:gd name="connsiteX171" fmla="*/ 5995064 w 6128435"/>
              <a:gd name="connsiteY171" fmla="*/ 6540791 h 6858000"/>
              <a:gd name="connsiteX172" fmla="*/ 5996309 w 6128435"/>
              <a:gd name="connsiteY172" fmla="*/ 6543961 h 6858000"/>
              <a:gd name="connsiteX173" fmla="*/ 5996048 w 6128435"/>
              <a:gd name="connsiteY173" fmla="*/ 6555444 h 6858000"/>
              <a:gd name="connsiteX174" fmla="*/ 6002524 w 6128435"/>
              <a:gd name="connsiteY174" fmla="*/ 6560188 h 6858000"/>
              <a:gd name="connsiteX175" fmla="*/ 6006823 w 6128435"/>
              <a:gd name="connsiteY175" fmla="*/ 6578546 h 6858000"/>
              <a:gd name="connsiteX176" fmla="*/ 6004510 w 6128435"/>
              <a:gd name="connsiteY176" fmla="*/ 6599256 h 6858000"/>
              <a:gd name="connsiteX177" fmla="*/ 5986207 w 6128435"/>
              <a:gd name="connsiteY177" fmla="*/ 6695855 h 6858000"/>
              <a:gd name="connsiteX178" fmla="*/ 5979428 w 6128435"/>
              <a:gd name="connsiteY178" fmla="*/ 6754678 h 6858000"/>
              <a:gd name="connsiteX179" fmla="*/ 5983398 w 6128435"/>
              <a:gd name="connsiteY179" fmla="*/ 6778641 h 6858000"/>
              <a:gd name="connsiteX180" fmla="*/ 5984543 w 6128435"/>
              <a:gd name="connsiteY180" fmla="*/ 6811016 h 6858000"/>
              <a:gd name="connsiteX181" fmla="*/ 5981802 w 6128435"/>
              <a:gd name="connsiteY181" fmla="*/ 6838578 h 6858000"/>
              <a:gd name="connsiteX182" fmla="*/ 5979671 w 6128435"/>
              <a:gd name="connsiteY182" fmla="*/ 6858000 h 6858000"/>
              <a:gd name="connsiteX183" fmla="*/ 0 w 6128435"/>
              <a:gd name="connsiteY183" fmla="*/ 6858000 h 6858000"/>
              <a:gd name="connsiteX184" fmla="*/ 0 w 6128435"/>
              <a:gd name="connsiteY184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14889 h 6858000"/>
              <a:gd name="connsiteX32" fmla="*/ 5250095 w 6128435"/>
              <a:gd name="connsiteY32" fmla="*/ 1655519 h 6858000"/>
              <a:gd name="connsiteX33" fmla="*/ 5259788 w 6128435"/>
              <a:gd name="connsiteY33" fmla="*/ 1701198 h 6858000"/>
              <a:gd name="connsiteX34" fmla="*/ 5255696 w 6128435"/>
              <a:gd name="connsiteY34" fmla="*/ 1880842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45653 w 6128435"/>
              <a:gd name="connsiteY42" fmla="*/ 2280317 h 6858000"/>
              <a:gd name="connsiteX43" fmla="*/ 5239901 w 6128435"/>
              <a:gd name="connsiteY43" fmla="*/ 2300961 h 6858000"/>
              <a:gd name="connsiteX44" fmla="*/ 5241522 w 6128435"/>
              <a:gd name="connsiteY44" fmla="*/ 2305114 h 6858000"/>
              <a:gd name="connsiteX45" fmla="*/ 5237050 w 6128435"/>
              <a:gd name="connsiteY45" fmla="*/ 2336703 h 6858000"/>
              <a:gd name="connsiteX46" fmla="*/ 5238267 w 6128435"/>
              <a:gd name="connsiteY46" fmla="*/ 2337277 h 6858000"/>
              <a:gd name="connsiteX47" fmla="*/ 5242602 w 6128435"/>
              <a:gd name="connsiteY47" fmla="*/ 2346782 h 6858000"/>
              <a:gd name="connsiteX48" fmla="*/ 5247963 w 6128435"/>
              <a:gd name="connsiteY48" fmla="*/ 2364638 h 6858000"/>
              <a:gd name="connsiteX49" fmla="*/ 5276175 w 6128435"/>
              <a:gd name="connsiteY49" fmla="*/ 2407515 h 6858000"/>
              <a:gd name="connsiteX50" fmla="*/ 5271650 w 6128435"/>
              <a:gd name="connsiteY50" fmla="*/ 2440467 h 6858000"/>
              <a:gd name="connsiteX51" fmla="*/ 5271438 w 6128435"/>
              <a:gd name="connsiteY51" fmla="*/ 2447186 h 6858000"/>
              <a:gd name="connsiteX52" fmla="*/ 5271722 w 6128435"/>
              <a:gd name="connsiteY52" fmla="*/ 2447359 h 6858000"/>
              <a:gd name="connsiteX53" fmla="*/ 5272069 w 6128435"/>
              <a:gd name="connsiteY53" fmla="*/ 2454523 h 6858000"/>
              <a:gd name="connsiteX54" fmla="*/ 5271049 w 6128435"/>
              <a:gd name="connsiteY54" fmla="*/ 2459442 h 6858000"/>
              <a:gd name="connsiteX55" fmla="*/ 5270636 w 6128435"/>
              <a:gd name="connsiteY55" fmla="*/ 2472481 h 6858000"/>
              <a:gd name="connsiteX56" fmla="*/ 5272406 w 6128435"/>
              <a:gd name="connsiteY56" fmla="*/ 2477221 h 6858000"/>
              <a:gd name="connsiteX57" fmla="*/ 5307538 w 6128435"/>
              <a:gd name="connsiteY57" fmla="*/ 2514685 h 6858000"/>
              <a:gd name="connsiteX58" fmla="*/ 5337604 w 6128435"/>
              <a:gd name="connsiteY58" fmla="*/ 2597632 h 6858000"/>
              <a:gd name="connsiteX59" fmla="*/ 5407503 w 6128435"/>
              <a:gd name="connsiteY59" fmla="*/ 2786290 h 6858000"/>
              <a:gd name="connsiteX60" fmla="*/ 5407356 w 6128435"/>
              <a:gd name="connsiteY60" fmla="*/ 2787545 h 6858000"/>
              <a:gd name="connsiteX61" fmla="*/ 5411130 w 6128435"/>
              <a:gd name="connsiteY61" fmla="*/ 2788640 h 6858000"/>
              <a:gd name="connsiteX62" fmla="*/ 5416439 w 6128435"/>
              <a:gd name="connsiteY62" fmla="*/ 2805666 h 6858000"/>
              <a:gd name="connsiteX63" fmla="*/ 5416589 w 6128435"/>
              <a:gd name="connsiteY63" fmla="*/ 2810822 h 6858000"/>
              <a:gd name="connsiteX64" fmla="*/ 5418542 w 6128435"/>
              <a:gd name="connsiteY64" fmla="*/ 2817745 h 6858000"/>
              <a:gd name="connsiteX65" fmla="*/ 5418847 w 6128435"/>
              <a:gd name="connsiteY65" fmla="*/ 2817825 h 6858000"/>
              <a:gd name="connsiteX66" fmla="*/ 5423364 w 6128435"/>
              <a:gd name="connsiteY66" fmla="*/ 2858292 h 6858000"/>
              <a:gd name="connsiteX67" fmla="*/ 5479298 w 6128435"/>
              <a:gd name="connsiteY67" fmla="*/ 2947791 h 6858000"/>
              <a:gd name="connsiteX68" fmla="*/ 5481770 w 6128435"/>
              <a:gd name="connsiteY68" fmla="*/ 2951352 h 6858000"/>
              <a:gd name="connsiteX69" fmla="*/ 5481013 w 6128435"/>
              <a:gd name="connsiteY69" fmla="*/ 2973461 h 6858000"/>
              <a:gd name="connsiteX70" fmla="*/ 5482045 w 6128435"/>
              <a:gd name="connsiteY70" fmla="*/ 2984371 h 6858000"/>
              <a:gd name="connsiteX71" fmla="*/ 5479405 w 6128435"/>
              <a:gd name="connsiteY71" fmla="*/ 2988507 h 6858000"/>
              <a:gd name="connsiteX72" fmla="*/ 5482415 w 6128435"/>
              <a:gd name="connsiteY72" fmla="*/ 3004079 h 6858000"/>
              <a:gd name="connsiteX73" fmla="*/ 5483865 w 6128435"/>
              <a:gd name="connsiteY73" fmla="*/ 3005467 h 6858000"/>
              <a:gd name="connsiteX74" fmla="*/ 5482236 w 6128435"/>
              <a:gd name="connsiteY74" fmla="*/ 3019791 h 6858000"/>
              <a:gd name="connsiteX75" fmla="*/ 5475895 w 6128435"/>
              <a:gd name="connsiteY75" fmla="*/ 3033578 h 6858000"/>
              <a:gd name="connsiteX76" fmla="*/ 5477595 w 6128435"/>
              <a:gd name="connsiteY76" fmla="*/ 3250534 h 6858000"/>
              <a:gd name="connsiteX77" fmla="*/ 5532836 w 6128435"/>
              <a:gd name="connsiteY77" fmla="*/ 3353840 h 6858000"/>
              <a:gd name="connsiteX78" fmla="*/ 5561229 w 6128435"/>
              <a:gd name="connsiteY78" fmla="*/ 3395784 h 6858000"/>
              <a:gd name="connsiteX79" fmla="*/ 5589758 w 6128435"/>
              <a:gd name="connsiteY79" fmla="*/ 3506453 h 6858000"/>
              <a:gd name="connsiteX80" fmla="*/ 5596144 w 6128435"/>
              <a:gd name="connsiteY80" fmla="*/ 3534624 h 6858000"/>
              <a:gd name="connsiteX81" fmla="*/ 5597750 w 6128435"/>
              <a:gd name="connsiteY81" fmla="*/ 3534129 h 6858000"/>
              <a:gd name="connsiteX82" fmla="*/ 5599700 w 6128435"/>
              <a:gd name="connsiteY82" fmla="*/ 3547221 h 6858000"/>
              <a:gd name="connsiteX83" fmla="*/ 5615031 w 6128435"/>
              <a:gd name="connsiteY83" fmla="*/ 3557482 h 6858000"/>
              <a:gd name="connsiteX84" fmla="*/ 5618377 w 6128435"/>
              <a:gd name="connsiteY84" fmla="*/ 3588431 h 6858000"/>
              <a:gd name="connsiteX85" fmla="*/ 5612155 w 6128435"/>
              <a:gd name="connsiteY85" fmla="*/ 3589869 h 6858000"/>
              <a:gd name="connsiteX86" fmla="*/ 5620843 w 6128435"/>
              <a:gd name="connsiteY86" fmla="*/ 3606745 h 6858000"/>
              <a:gd name="connsiteX87" fmla="*/ 5655472 w 6128435"/>
              <a:gd name="connsiteY87" fmla="*/ 3678877 h 6858000"/>
              <a:gd name="connsiteX88" fmla="*/ 5680448 w 6128435"/>
              <a:gd name="connsiteY88" fmla="*/ 3717760 h 6858000"/>
              <a:gd name="connsiteX89" fmla="*/ 5683015 w 6128435"/>
              <a:gd name="connsiteY89" fmla="*/ 3762025 h 6858000"/>
              <a:gd name="connsiteX90" fmla="*/ 5696643 w 6128435"/>
              <a:gd name="connsiteY90" fmla="*/ 3773888 h 6858000"/>
              <a:gd name="connsiteX91" fmla="*/ 5699203 w 6128435"/>
              <a:gd name="connsiteY91" fmla="*/ 3775823 h 6858000"/>
              <a:gd name="connsiteX92" fmla="*/ 5704824 w 6128435"/>
              <a:gd name="connsiteY92" fmla="*/ 3785966 h 6858000"/>
              <a:gd name="connsiteX93" fmla="*/ 5712204 w 6128435"/>
              <a:gd name="connsiteY93" fmla="*/ 3785830 h 6858000"/>
              <a:gd name="connsiteX94" fmla="*/ 5724816 w 6128435"/>
              <a:gd name="connsiteY94" fmla="*/ 3798949 h 6858000"/>
              <a:gd name="connsiteX95" fmla="*/ 5733539 w 6128435"/>
              <a:gd name="connsiteY95" fmla="*/ 3818457 h 6858000"/>
              <a:gd name="connsiteX96" fmla="*/ 5768491 w 6128435"/>
              <a:gd name="connsiteY96" fmla="*/ 3914399 h 6858000"/>
              <a:gd name="connsiteX97" fmla="*/ 5793123 w 6128435"/>
              <a:gd name="connsiteY97" fmla="*/ 3969952 h 6858000"/>
              <a:gd name="connsiteX98" fmla="*/ 5808321 w 6128435"/>
              <a:gd name="connsiteY98" fmla="*/ 3988153 h 6858000"/>
              <a:gd name="connsiteX99" fmla="*/ 5825621 w 6128435"/>
              <a:gd name="connsiteY99" fmla="*/ 4015525 h 6858000"/>
              <a:gd name="connsiteX100" fmla="*/ 5860672 w 6128435"/>
              <a:gd name="connsiteY100" fmla="*/ 4061579 h 6858000"/>
              <a:gd name="connsiteX101" fmla="*/ 5872173 w 6128435"/>
              <a:gd name="connsiteY101" fmla="*/ 4088497 h 6858000"/>
              <a:gd name="connsiteX102" fmla="*/ 5883705 w 6128435"/>
              <a:gd name="connsiteY102" fmla="*/ 4101899 h 6858000"/>
              <a:gd name="connsiteX103" fmla="*/ 5885314 w 6128435"/>
              <a:gd name="connsiteY103" fmla="*/ 4108387 h 6858000"/>
              <a:gd name="connsiteX104" fmla="*/ 5894095 w 6128435"/>
              <a:gd name="connsiteY104" fmla="*/ 4128857 h 6858000"/>
              <a:gd name="connsiteX105" fmla="*/ 5898339 w 6128435"/>
              <a:gd name="connsiteY105" fmla="*/ 4140800 h 6858000"/>
              <a:gd name="connsiteX106" fmla="*/ 5899734 w 6128435"/>
              <a:gd name="connsiteY106" fmla="*/ 4145632 h 6858000"/>
              <a:gd name="connsiteX107" fmla="*/ 5897098 w 6128435"/>
              <a:gd name="connsiteY107" fmla="*/ 4157819 h 6858000"/>
              <a:gd name="connsiteX108" fmla="*/ 5903513 w 6128435"/>
              <a:gd name="connsiteY108" fmla="*/ 4187661 h 6858000"/>
              <a:gd name="connsiteX109" fmla="*/ 5917114 w 6128435"/>
              <a:gd name="connsiteY109" fmla="*/ 4213096 h 6858000"/>
              <a:gd name="connsiteX110" fmla="*/ 5921153 w 6128435"/>
              <a:gd name="connsiteY110" fmla="*/ 4236222 h 6858000"/>
              <a:gd name="connsiteX111" fmla="*/ 5924233 w 6128435"/>
              <a:gd name="connsiteY111" fmla="*/ 4242060 h 6858000"/>
              <a:gd name="connsiteX112" fmla="*/ 5928910 w 6128435"/>
              <a:gd name="connsiteY112" fmla="*/ 4300973 h 6858000"/>
              <a:gd name="connsiteX113" fmla="*/ 5939320 w 6128435"/>
              <a:gd name="connsiteY113" fmla="*/ 4340435 h 6858000"/>
              <a:gd name="connsiteX114" fmla="*/ 5946705 w 6128435"/>
              <a:gd name="connsiteY114" fmla="*/ 4428051 h 6858000"/>
              <a:gd name="connsiteX115" fmla="*/ 5949261 w 6128435"/>
              <a:gd name="connsiteY115" fmla="*/ 4449185 h 6858000"/>
              <a:gd name="connsiteX116" fmla="*/ 5957504 w 6128435"/>
              <a:gd name="connsiteY116" fmla="*/ 4465911 h 6858000"/>
              <a:gd name="connsiteX117" fmla="*/ 5964689 w 6128435"/>
              <a:gd name="connsiteY117" fmla="*/ 4468532 h 6858000"/>
              <a:gd name="connsiteX118" fmla="*/ 5967062 w 6128435"/>
              <a:gd name="connsiteY118" fmla="*/ 4479923 h 6858000"/>
              <a:gd name="connsiteX119" fmla="*/ 5968960 w 6128435"/>
              <a:gd name="connsiteY119" fmla="*/ 4482655 h 6858000"/>
              <a:gd name="connsiteX120" fmla="*/ 5978567 w 6128435"/>
              <a:gd name="connsiteY120" fmla="*/ 4498605 h 6858000"/>
              <a:gd name="connsiteX121" fmla="*/ 5980106 w 6128435"/>
              <a:gd name="connsiteY121" fmla="*/ 4585087 h 6858000"/>
              <a:gd name="connsiteX122" fmla="*/ 5998138 w 6128435"/>
              <a:gd name="connsiteY122" fmla="*/ 4697518 h 6858000"/>
              <a:gd name="connsiteX123" fmla="*/ 6013516 w 6128435"/>
              <a:gd name="connsiteY123" fmla="*/ 4786619 h 6858000"/>
              <a:gd name="connsiteX124" fmla="*/ 6025404 w 6128435"/>
              <a:gd name="connsiteY124" fmla="*/ 4858148 h 6858000"/>
              <a:gd name="connsiteX125" fmla="*/ 6007749 w 6128435"/>
              <a:gd name="connsiteY125" fmla="*/ 4964715 h 6858000"/>
              <a:gd name="connsiteX126" fmla="*/ 6005269 w 6128435"/>
              <a:gd name="connsiteY126" fmla="*/ 5150567 h 6858000"/>
              <a:gd name="connsiteX127" fmla="*/ 6001127 w 6128435"/>
              <a:gd name="connsiteY127" fmla="*/ 5164609 h 6858000"/>
              <a:gd name="connsiteX128" fmla="*/ 5996647 w 6128435"/>
              <a:gd name="connsiteY128" fmla="*/ 5185640 h 6858000"/>
              <a:gd name="connsiteX129" fmla="*/ 5998514 w 6128435"/>
              <a:gd name="connsiteY129" fmla="*/ 5189673 h 6858000"/>
              <a:gd name="connsiteX130" fmla="*/ 5995970 w 6128435"/>
              <a:gd name="connsiteY130" fmla="*/ 5221547 h 6858000"/>
              <a:gd name="connsiteX131" fmla="*/ 5997218 w 6128435"/>
              <a:gd name="connsiteY131" fmla="*/ 5222031 h 6858000"/>
              <a:gd name="connsiteX132" fmla="*/ 6002116 w 6128435"/>
              <a:gd name="connsiteY132" fmla="*/ 5231223 h 6858000"/>
              <a:gd name="connsiteX133" fmla="*/ 6008541 w 6128435"/>
              <a:gd name="connsiteY133" fmla="*/ 5248680 h 6858000"/>
              <a:gd name="connsiteX134" fmla="*/ 6039260 w 6128435"/>
              <a:gd name="connsiteY134" fmla="*/ 5289518 h 6858000"/>
              <a:gd name="connsiteX135" fmla="*/ 6036748 w 6128435"/>
              <a:gd name="connsiteY135" fmla="*/ 5322752 h 6858000"/>
              <a:gd name="connsiteX136" fmla="*/ 6036943 w 6128435"/>
              <a:gd name="connsiteY136" fmla="*/ 5329480 h 6858000"/>
              <a:gd name="connsiteX137" fmla="*/ 6037236 w 6128435"/>
              <a:gd name="connsiteY137" fmla="*/ 5329634 h 6858000"/>
              <a:gd name="connsiteX138" fmla="*/ 6038019 w 6128435"/>
              <a:gd name="connsiteY138" fmla="*/ 5336764 h 6858000"/>
              <a:gd name="connsiteX139" fmla="*/ 6037298 w 6128435"/>
              <a:gd name="connsiteY139" fmla="*/ 5341753 h 6858000"/>
              <a:gd name="connsiteX140" fmla="*/ 6037677 w 6128435"/>
              <a:gd name="connsiteY140" fmla="*/ 5354807 h 6858000"/>
              <a:gd name="connsiteX141" fmla="*/ 6039728 w 6128435"/>
              <a:gd name="connsiteY141" fmla="*/ 5359416 h 6858000"/>
              <a:gd name="connsiteX142" fmla="*/ 6043311 w 6128435"/>
              <a:gd name="connsiteY142" fmla="*/ 5361407 h 6858000"/>
              <a:gd name="connsiteX143" fmla="*/ 6042954 w 6128435"/>
              <a:gd name="connsiteY143" fmla="*/ 5362576 h 6858000"/>
              <a:gd name="connsiteX144" fmla="*/ 6053435 w 6128435"/>
              <a:gd name="connsiteY144" fmla="*/ 5387547 h 6858000"/>
              <a:gd name="connsiteX145" fmla="*/ 6065933 w 6128435"/>
              <a:gd name="connsiteY145" fmla="*/ 5443002 h 6858000"/>
              <a:gd name="connsiteX146" fmla="*/ 6068640 w 6128435"/>
              <a:gd name="connsiteY146" fmla="*/ 5474503 h 6858000"/>
              <a:gd name="connsiteX147" fmla="*/ 6080922 w 6128435"/>
              <a:gd name="connsiteY147" fmla="*/ 5561070 h 6858000"/>
              <a:gd name="connsiteX148" fmla="*/ 6096949 w 6128435"/>
              <a:gd name="connsiteY148" fmla="*/ 5648179 h 6858000"/>
              <a:gd name="connsiteX149" fmla="*/ 6125703 w 6128435"/>
              <a:gd name="connsiteY149" fmla="*/ 5692894 h 6858000"/>
              <a:gd name="connsiteX150" fmla="*/ 6126670 w 6128435"/>
              <a:gd name="connsiteY150" fmla="*/ 5697882 h 6858000"/>
              <a:gd name="connsiteX151" fmla="*/ 6124061 w 6128435"/>
              <a:gd name="connsiteY151" fmla="*/ 5710294 h 6858000"/>
              <a:gd name="connsiteX152" fmla="*/ 6122213 w 6128435"/>
              <a:gd name="connsiteY152" fmla="*/ 5714762 h 6858000"/>
              <a:gd name="connsiteX153" fmla="*/ 6121353 w 6128435"/>
              <a:gd name="connsiteY153" fmla="*/ 5721725 h 6858000"/>
              <a:gd name="connsiteX154" fmla="*/ 6121607 w 6128435"/>
              <a:gd name="connsiteY154" fmla="*/ 5721959 h 6858000"/>
              <a:gd name="connsiteX155" fmla="*/ 6120262 w 6128435"/>
              <a:gd name="connsiteY155" fmla="*/ 5728358 h 6858000"/>
              <a:gd name="connsiteX156" fmla="*/ 6110194 w 6128435"/>
              <a:gd name="connsiteY156" fmla="*/ 5758853 h 6858000"/>
              <a:gd name="connsiteX157" fmla="*/ 6127519 w 6128435"/>
              <a:gd name="connsiteY157" fmla="*/ 5865775 h 6858000"/>
              <a:gd name="connsiteX158" fmla="*/ 6128435 w 6128435"/>
              <a:gd name="connsiteY158" fmla="*/ 5870164 h 6858000"/>
              <a:gd name="connsiteX159" fmla="*/ 6119217 w 6128435"/>
              <a:gd name="connsiteY159" fmla="*/ 5888542 h 6858000"/>
              <a:gd name="connsiteX160" fmla="*/ 6115966 w 6128435"/>
              <a:gd name="connsiteY160" fmla="*/ 5898387 h 6858000"/>
              <a:gd name="connsiteX161" fmla="*/ 6111924 w 6128435"/>
              <a:gd name="connsiteY161" fmla="*/ 5900444 h 6858000"/>
              <a:gd name="connsiteX162" fmla="*/ 6108716 w 6128435"/>
              <a:gd name="connsiteY162" fmla="*/ 5915345 h 6858000"/>
              <a:gd name="connsiteX163" fmla="*/ 6109524 w 6128435"/>
              <a:gd name="connsiteY163" fmla="*/ 5917328 h 6858000"/>
              <a:gd name="connsiteX164" fmla="*/ 6102493 w 6128435"/>
              <a:gd name="connsiteY164" fmla="*/ 5928602 h 6858000"/>
              <a:gd name="connsiteX165" fmla="*/ 6056863 w 6128435"/>
              <a:gd name="connsiteY165" fmla="*/ 6000643 h 6858000"/>
              <a:gd name="connsiteX166" fmla="*/ 6045436 w 6128435"/>
              <a:gd name="connsiteY166" fmla="*/ 6124480 h 6858000"/>
              <a:gd name="connsiteX167" fmla="*/ 6030489 w 6128435"/>
              <a:gd name="connsiteY167" fmla="*/ 6317666 h 6858000"/>
              <a:gd name="connsiteX168" fmla="*/ 6007492 w 6128435"/>
              <a:gd name="connsiteY168" fmla="*/ 6440818 h 6858000"/>
              <a:gd name="connsiteX169" fmla="*/ 6009467 w 6128435"/>
              <a:gd name="connsiteY169" fmla="*/ 6487076 h 6858000"/>
              <a:gd name="connsiteX170" fmla="*/ 5995064 w 6128435"/>
              <a:gd name="connsiteY170" fmla="*/ 6540791 h 6858000"/>
              <a:gd name="connsiteX171" fmla="*/ 5996309 w 6128435"/>
              <a:gd name="connsiteY171" fmla="*/ 6543961 h 6858000"/>
              <a:gd name="connsiteX172" fmla="*/ 5996048 w 6128435"/>
              <a:gd name="connsiteY172" fmla="*/ 6555444 h 6858000"/>
              <a:gd name="connsiteX173" fmla="*/ 6002524 w 6128435"/>
              <a:gd name="connsiteY173" fmla="*/ 6560188 h 6858000"/>
              <a:gd name="connsiteX174" fmla="*/ 6006823 w 6128435"/>
              <a:gd name="connsiteY174" fmla="*/ 6578546 h 6858000"/>
              <a:gd name="connsiteX175" fmla="*/ 6004510 w 6128435"/>
              <a:gd name="connsiteY175" fmla="*/ 6599256 h 6858000"/>
              <a:gd name="connsiteX176" fmla="*/ 5986207 w 6128435"/>
              <a:gd name="connsiteY176" fmla="*/ 6695855 h 6858000"/>
              <a:gd name="connsiteX177" fmla="*/ 5979428 w 6128435"/>
              <a:gd name="connsiteY177" fmla="*/ 6754678 h 6858000"/>
              <a:gd name="connsiteX178" fmla="*/ 5983398 w 6128435"/>
              <a:gd name="connsiteY178" fmla="*/ 6778641 h 6858000"/>
              <a:gd name="connsiteX179" fmla="*/ 5984543 w 6128435"/>
              <a:gd name="connsiteY179" fmla="*/ 6811016 h 6858000"/>
              <a:gd name="connsiteX180" fmla="*/ 5981802 w 6128435"/>
              <a:gd name="connsiteY180" fmla="*/ 6838578 h 6858000"/>
              <a:gd name="connsiteX181" fmla="*/ 5979671 w 6128435"/>
              <a:gd name="connsiteY181" fmla="*/ 6858000 h 6858000"/>
              <a:gd name="connsiteX182" fmla="*/ 0 w 6128435"/>
              <a:gd name="connsiteY182" fmla="*/ 6858000 h 6858000"/>
              <a:gd name="connsiteX183" fmla="*/ 0 w 6128435"/>
              <a:gd name="connsiteY183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14889 h 6858000"/>
              <a:gd name="connsiteX32" fmla="*/ 5250095 w 6128435"/>
              <a:gd name="connsiteY32" fmla="*/ 1655519 h 6858000"/>
              <a:gd name="connsiteX33" fmla="*/ 5259788 w 6128435"/>
              <a:gd name="connsiteY33" fmla="*/ 1701198 h 6858000"/>
              <a:gd name="connsiteX34" fmla="*/ 5272526 w 6128435"/>
              <a:gd name="connsiteY34" fmla="*/ 1936940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45653 w 6128435"/>
              <a:gd name="connsiteY42" fmla="*/ 2280317 h 6858000"/>
              <a:gd name="connsiteX43" fmla="*/ 5239901 w 6128435"/>
              <a:gd name="connsiteY43" fmla="*/ 2300961 h 6858000"/>
              <a:gd name="connsiteX44" fmla="*/ 5241522 w 6128435"/>
              <a:gd name="connsiteY44" fmla="*/ 2305114 h 6858000"/>
              <a:gd name="connsiteX45" fmla="*/ 5237050 w 6128435"/>
              <a:gd name="connsiteY45" fmla="*/ 2336703 h 6858000"/>
              <a:gd name="connsiteX46" fmla="*/ 5238267 w 6128435"/>
              <a:gd name="connsiteY46" fmla="*/ 2337277 h 6858000"/>
              <a:gd name="connsiteX47" fmla="*/ 5242602 w 6128435"/>
              <a:gd name="connsiteY47" fmla="*/ 2346782 h 6858000"/>
              <a:gd name="connsiteX48" fmla="*/ 5247963 w 6128435"/>
              <a:gd name="connsiteY48" fmla="*/ 2364638 h 6858000"/>
              <a:gd name="connsiteX49" fmla="*/ 5276175 w 6128435"/>
              <a:gd name="connsiteY49" fmla="*/ 2407515 h 6858000"/>
              <a:gd name="connsiteX50" fmla="*/ 5271650 w 6128435"/>
              <a:gd name="connsiteY50" fmla="*/ 2440467 h 6858000"/>
              <a:gd name="connsiteX51" fmla="*/ 5271438 w 6128435"/>
              <a:gd name="connsiteY51" fmla="*/ 2447186 h 6858000"/>
              <a:gd name="connsiteX52" fmla="*/ 5271722 w 6128435"/>
              <a:gd name="connsiteY52" fmla="*/ 2447359 h 6858000"/>
              <a:gd name="connsiteX53" fmla="*/ 5272069 w 6128435"/>
              <a:gd name="connsiteY53" fmla="*/ 2454523 h 6858000"/>
              <a:gd name="connsiteX54" fmla="*/ 5271049 w 6128435"/>
              <a:gd name="connsiteY54" fmla="*/ 2459442 h 6858000"/>
              <a:gd name="connsiteX55" fmla="*/ 5270636 w 6128435"/>
              <a:gd name="connsiteY55" fmla="*/ 2472481 h 6858000"/>
              <a:gd name="connsiteX56" fmla="*/ 5272406 w 6128435"/>
              <a:gd name="connsiteY56" fmla="*/ 2477221 h 6858000"/>
              <a:gd name="connsiteX57" fmla="*/ 5307538 w 6128435"/>
              <a:gd name="connsiteY57" fmla="*/ 2514685 h 6858000"/>
              <a:gd name="connsiteX58" fmla="*/ 5337604 w 6128435"/>
              <a:gd name="connsiteY58" fmla="*/ 2597632 h 6858000"/>
              <a:gd name="connsiteX59" fmla="*/ 5407503 w 6128435"/>
              <a:gd name="connsiteY59" fmla="*/ 2786290 h 6858000"/>
              <a:gd name="connsiteX60" fmla="*/ 5407356 w 6128435"/>
              <a:gd name="connsiteY60" fmla="*/ 2787545 h 6858000"/>
              <a:gd name="connsiteX61" fmla="*/ 5411130 w 6128435"/>
              <a:gd name="connsiteY61" fmla="*/ 2788640 h 6858000"/>
              <a:gd name="connsiteX62" fmla="*/ 5416439 w 6128435"/>
              <a:gd name="connsiteY62" fmla="*/ 2805666 h 6858000"/>
              <a:gd name="connsiteX63" fmla="*/ 5416589 w 6128435"/>
              <a:gd name="connsiteY63" fmla="*/ 2810822 h 6858000"/>
              <a:gd name="connsiteX64" fmla="*/ 5418542 w 6128435"/>
              <a:gd name="connsiteY64" fmla="*/ 2817745 h 6858000"/>
              <a:gd name="connsiteX65" fmla="*/ 5418847 w 6128435"/>
              <a:gd name="connsiteY65" fmla="*/ 2817825 h 6858000"/>
              <a:gd name="connsiteX66" fmla="*/ 5423364 w 6128435"/>
              <a:gd name="connsiteY66" fmla="*/ 2858292 h 6858000"/>
              <a:gd name="connsiteX67" fmla="*/ 5479298 w 6128435"/>
              <a:gd name="connsiteY67" fmla="*/ 2947791 h 6858000"/>
              <a:gd name="connsiteX68" fmla="*/ 5481770 w 6128435"/>
              <a:gd name="connsiteY68" fmla="*/ 2951352 h 6858000"/>
              <a:gd name="connsiteX69" fmla="*/ 5481013 w 6128435"/>
              <a:gd name="connsiteY69" fmla="*/ 2973461 h 6858000"/>
              <a:gd name="connsiteX70" fmla="*/ 5482045 w 6128435"/>
              <a:gd name="connsiteY70" fmla="*/ 2984371 h 6858000"/>
              <a:gd name="connsiteX71" fmla="*/ 5479405 w 6128435"/>
              <a:gd name="connsiteY71" fmla="*/ 2988507 h 6858000"/>
              <a:gd name="connsiteX72" fmla="*/ 5482415 w 6128435"/>
              <a:gd name="connsiteY72" fmla="*/ 3004079 h 6858000"/>
              <a:gd name="connsiteX73" fmla="*/ 5483865 w 6128435"/>
              <a:gd name="connsiteY73" fmla="*/ 3005467 h 6858000"/>
              <a:gd name="connsiteX74" fmla="*/ 5482236 w 6128435"/>
              <a:gd name="connsiteY74" fmla="*/ 3019791 h 6858000"/>
              <a:gd name="connsiteX75" fmla="*/ 5475895 w 6128435"/>
              <a:gd name="connsiteY75" fmla="*/ 3033578 h 6858000"/>
              <a:gd name="connsiteX76" fmla="*/ 5477595 w 6128435"/>
              <a:gd name="connsiteY76" fmla="*/ 3250534 h 6858000"/>
              <a:gd name="connsiteX77" fmla="*/ 5532836 w 6128435"/>
              <a:gd name="connsiteY77" fmla="*/ 3353840 h 6858000"/>
              <a:gd name="connsiteX78" fmla="*/ 5561229 w 6128435"/>
              <a:gd name="connsiteY78" fmla="*/ 3395784 h 6858000"/>
              <a:gd name="connsiteX79" fmla="*/ 5589758 w 6128435"/>
              <a:gd name="connsiteY79" fmla="*/ 3506453 h 6858000"/>
              <a:gd name="connsiteX80" fmla="*/ 5596144 w 6128435"/>
              <a:gd name="connsiteY80" fmla="*/ 3534624 h 6858000"/>
              <a:gd name="connsiteX81" fmla="*/ 5597750 w 6128435"/>
              <a:gd name="connsiteY81" fmla="*/ 3534129 h 6858000"/>
              <a:gd name="connsiteX82" fmla="*/ 5599700 w 6128435"/>
              <a:gd name="connsiteY82" fmla="*/ 3547221 h 6858000"/>
              <a:gd name="connsiteX83" fmla="*/ 5615031 w 6128435"/>
              <a:gd name="connsiteY83" fmla="*/ 3557482 h 6858000"/>
              <a:gd name="connsiteX84" fmla="*/ 5618377 w 6128435"/>
              <a:gd name="connsiteY84" fmla="*/ 3588431 h 6858000"/>
              <a:gd name="connsiteX85" fmla="*/ 5612155 w 6128435"/>
              <a:gd name="connsiteY85" fmla="*/ 3589869 h 6858000"/>
              <a:gd name="connsiteX86" fmla="*/ 5620843 w 6128435"/>
              <a:gd name="connsiteY86" fmla="*/ 3606745 h 6858000"/>
              <a:gd name="connsiteX87" fmla="*/ 5655472 w 6128435"/>
              <a:gd name="connsiteY87" fmla="*/ 3678877 h 6858000"/>
              <a:gd name="connsiteX88" fmla="*/ 5680448 w 6128435"/>
              <a:gd name="connsiteY88" fmla="*/ 3717760 h 6858000"/>
              <a:gd name="connsiteX89" fmla="*/ 5683015 w 6128435"/>
              <a:gd name="connsiteY89" fmla="*/ 3762025 h 6858000"/>
              <a:gd name="connsiteX90" fmla="*/ 5696643 w 6128435"/>
              <a:gd name="connsiteY90" fmla="*/ 3773888 h 6858000"/>
              <a:gd name="connsiteX91" fmla="*/ 5699203 w 6128435"/>
              <a:gd name="connsiteY91" fmla="*/ 3775823 h 6858000"/>
              <a:gd name="connsiteX92" fmla="*/ 5704824 w 6128435"/>
              <a:gd name="connsiteY92" fmla="*/ 3785966 h 6858000"/>
              <a:gd name="connsiteX93" fmla="*/ 5712204 w 6128435"/>
              <a:gd name="connsiteY93" fmla="*/ 3785830 h 6858000"/>
              <a:gd name="connsiteX94" fmla="*/ 5724816 w 6128435"/>
              <a:gd name="connsiteY94" fmla="*/ 3798949 h 6858000"/>
              <a:gd name="connsiteX95" fmla="*/ 5733539 w 6128435"/>
              <a:gd name="connsiteY95" fmla="*/ 3818457 h 6858000"/>
              <a:gd name="connsiteX96" fmla="*/ 5768491 w 6128435"/>
              <a:gd name="connsiteY96" fmla="*/ 3914399 h 6858000"/>
              <a:gd name="connsiteX97" fmla="*/ 5793123 w 6128435"/>
              <a:gd name="connsiteY97" fmla="*/ 3969952 h 6858000"/>
              <a:gd name="connsiteX98" fmla="*/ 5808321 w 6128435"/>
              <a:gd name="connsiteY98" fmla="*/ 3988153 h 6858000"/>
              <a:gd name="connsiteX99" fmla="*/ 5825621 w 6128435"/>
              <a:gd name="connsiteY99" fmla="*/ 4015525 h 6858000"/>
              <a:gd name="connsiteX100" fmla="*/ 5860672 w 6128435"/>
              <a:gd name="connsiteY100" fmla="*/ 4061579 h 6858000"/>
              <a:gd name="connsiteX101" fmla="*/ 5872173 w 6128435"/>
              <a:gd name="connsiteY101" fmla="*/ 4088497 h 6858000"/>
              <a:gd name="connsiteX102" fmla="*/ 5883705 w 6128435"/>
              <a:gd name="connsiteY102" fmla="*/ 4101899 h 6858000"/>
              <a:gd name="connsiteX103" fmla="*/ 5885314 w 6128435"/>
              <a:gd name="connsiteY103" fmla="*/ 4108387 h 6858000"/>
              <a:gd name="connsiteX104" fmla="*/ 5894095 w 6128435"/>
              <a:gd name="connsiteY104" fmla="*/ 4128857 h 6858000"/>
              <a:gd name="connsiteX105" fmla="*/ 5898339 w 6128435"/>
              <a:gd name="connsiteY105" fmla="*/ 4140800 h 6858000"/>
              <a:gd name="connsiteX106" fmla="*/ 5899734 w 6128435"/>
              <a:gd name="connsiteY106" fmla="*/ 4145632 h 6858000"/>
              <a:gd name="connsiteX107" fmla="*/ 5897098 w 6128435"/>
              <a:gd name="connsiteY107" fmla="*/ 4157819 h 6858000"/>
              <a:gd name="connsiteX108" fmla="*/ 5903513 w 6128435"/>
              <a:gd name="connsiteY108" fmla="*/ 4187661 h 6858000"/>
              <a:gd name="connsiteX109" fmla="*/ 5917114 w 6128435"/>
              <a:gd name="connsiteY109" fmla="*/ 4213096 h 6858000"/>
              <a:gd name="connsiteX110" fmla="*/ 5921153 w 6128435"/>
              <a:gd name="connsiteY110" fmla="*/ 4236222 h 6858000"/>
              <a:gd name="connsiteX111" fmla="*/ 5924233 w 6128435"/>
              <a:gd name="connsiteY111" fmla="*/ 4242060 h 6858000"/>
              <a:gd name="connsiteX112" fmla="*/ 5928910 w 6128435"/>
              <a:gd name="connsiteY112" fmla="*/ 4300973 h 6858000"/>
              <a:gd name="connsiteX113" fmla="*/ 5939320 w 6128435"/>
              <a:gd name="connsiteY113" fmla="*/ 4340435 h 6858000"/>
              <a:gd name="connsiteX114" fmla="*/ 5946705 w 6128435"/>
              <a:gd name="connsiteY114" fmla="*/ 4428051 h 6858000"/>
              <a:gd name="connsiteX115" fmla="*/ 5949261 w 6128435"/>
              <a:gd name="connsiteY115" fmla="*/ 4449185 h 6858000"/>
              <a:gd name="connsiteX116" fmla="*/ 5957504 w 6128435"/>
              <a:gd name="connsiteY116" fmla="*/ 4465911 h 6858000"/>
              <a:gd name="connsiteX117" fmla="*/ 5964689 w 6128435"/>
              <a:gd name="connsiteY117" fmla="*/ 4468532 h 6858000"/>
              <a:gd name="connsiteX118" fmla="*/ 5967062 w 6128435"/>
              <a:gd name="connsiteY118" fmla="*/ 4479923 h 6858000"/>
              <a:gd name="connsiteX119" fmla="*/ 5968960 w 6128435"/>
              <a:gd name="connsiteY119" fmla="*/ 4482655 h 6858000"/>
              <a:gd name="connsiteX120" fmla="*/ 5978567 w 6128435"/>
              <a:gd name="connsiteY120" fmla="*/ 4498605 h 6858000"/>
              <a:gd name="connsiteX121" fmla="*/ 5980106 w 6128435"/>
              <a:gd name="connsiteY121" fmla="*/ 4585087 h 6858000"/>
              <a:gd name="connsiteX122" fmla="*/ 5998138 w 6128435"/>
              <a:gd name="connsiteY122" fmla="*/ 4697518 h 6858000"/>
              <a:gd name="connsiteX123" fmla="*/ 6013516 w 6128435"/>
              <a:gd name="connsiteY123" fmla="*/ 4786619 h 6858000"/>
              <a:gd name="connsiteX124" fmla="*/ 6025404 w 6128435"/>
              <a:gd name="connsiteY124" fmla="*/ 4858148 h 6858000"/>
              <a:gd name="connsiteX125" fmla="*/ 6007749 w 6128435"/>
              <a:gd name="connsiteY125" fmla="*/ 4964715 h 6858000"/>
              <a:gd name="connsiteX126" fmla="*/ 6005269 w 6128435"/>
              <a:gd name="connsiteY126" fmla="*/ 5150567 h 6858000"/>
              <a:gd name="connsiteX127" fmla="*/ 6001127 w 6128435"/>
              <a:gd name="connsiteY127" fmla="*/ 5164609 h 6858000"/>
              <a:gd name="connsiteX128" fmla="*/ 5996647 w 6128435"/>
              <a:gd name="connsiteY128" fmla="*/ 5185640 h 6858000"/>
              <a:gd name="connsiteX129" fmla="*/ 5998514 w 6128435"/>
              <a:gd name="connsiteY129" fmla="*/ 5189673 h 6858000"/>
              <a:gd name="connsiteX130" fmla="*/ 5995970 w 6128435"/>
              <a:gd name="connsiteY130" fmla="*/ 5221547 h 6858000"/>
              <a:gd name="connsiteX131" fmla="*/ 5997218 w 6128435"/>
              <a:gd name="connsiteY131" fmla="*/ 5222031 h 6858000"/>
              <a:gd name="connsiteX132" fmla="*/ 6002116 w 6128435"/>
              <a:gd name="connsiteY132" fmla="*/ 5231223 h 6858000"/>
              <a:gd name="connsiteX133" fmla="*/ 6008541 w 6128435"/>
              <a:gd name="connsiteY133" fmla="*/ 5248680 h 6858000"/>
              <a:gd name="connsiteX134" fmla="*/ 6039260 w 6128435"/>
              <a:gd name="connsiteY134" fmla="*/ 5289518 h 6858000"/>
              <a:gd name="connsiteX135" fmla="*/ 6036748 w 6128435"/>
              <a:gd name="connsiteY135" fmla="*/ 5322752 h 6858000"/>
              <a:gd name="connsiteX136" fmla="*/ 6036943 w 6128435"/>
              <a:gd name="connsiteY136" fmla="*/ 5329480 h 6858000"/>
              <a:gd name="connsiteX137" fmla="*/ 6037236 w 6128435"/>
              <a:gd name="connsiteY137" fmla="*/ 5329634 h 6858000"/>
              <a:gd name="connsiteX138" fmla="*/ 6038019 w 6128435"/>
              <a:gd name="connsiteY138" fmla="*/ 5336764 h 6858000"/>
              <a:gd name="connsiteX139" fmla="*/ 6037298 w 6128435"/>
              <a:gd name="connsiteY139" fmla="*/ 5341753 h 6858000"/>
              <a:gd name="connsiteX140" fmla="*/ 6037677 w 6128435"/>
              <a:gd name="connsiteY140" fmla="*/ 5354807 h 6858000"/>
              <a:gd name="connsiteX141" fmla="*/ 6039728 w 6128435"/>
              <a:gd name="connsiteY141" fmla="*/ 5359416 h 6858000"/>
              <a:gd name="connsiteX142" fmla="*/ 6043311 w 6128435"/>
              <a:gd name="connsiteY142" fmla="*/ 5361407 h 6858000"/>
              <a:gd name="connsiteX143" fmla="*/ 6042954 w 6128435"/>
              <a:gd name="connsiteY143" fmla="*/ 5362576 h 6858000"/>
              <a:gd name="connsiteX144" fmla="*/ 6053435 w 6128435"/>
              <a:gd name="connsiteY144" fmla="*/ 5387547 h 6858000"/>
              <a:gd name="connsiteX145" fmla="*/ 6065933 w 6128435"/>
              <a:gd name="connsiteY145" fmla="*/ 5443002 h 6858000"/>
              <a:gd name="connsiteX146" fmla="*/ 6068640 w 6128435"/>
              <a:gd name="connsiteY146" fmla="*/ 5474503 h 6858000"/>
              <a:gd name="connsiteX147" fmla="*/ 6080922 w 6128435"/>
              <a:gd name="connsiteY147" fmla="*/ 5561070 h 6858000"/>
              <a:gd name="connsiteX148" fmla="*/ 6096949 w 6128435"/>
              <a:gd name="connsiteY148" fmla="*/ 5648179 h 6858000"/>
              <a:gd name="connsiteX149" fmla="*/ 6125703 w 6128435"/>
              <a:gd name="connsiteY149" fmla="*/ 5692894 h 6858000"/>
              <a:gd name="connsiteX150" fmla="*/ 6126670 w 6128435"/>
              <a:gd name="connsiteY150" fmla="*/ 5697882 h 6858000"/>
              <a:gd name="connsiteX151" fmla="*/ 6124061 w 6128435"/>
              <a:gd name="connsiteY151" fmla="*/ 5710294 h 6858000"/>
              <a:gd name="connsiteX152" fmla="*/ 6122213 w 6128435"/>
              <a:gd name="connsiteY152" fmla="*/ 5714762 h 6858000"/>
              <a:gd name="connsiteX153" fmla="*/ 6121353 w 6128435"/>
              <a:gd name="connsiteY153" fmla="*/ 5721725 h 6858000"/>
              <a:gd name="connsiteX154" fmla="*/ 6121607 w 6128435"/>
              <a:gd name="connsiteY154" fmla="*/ 5721959 h 6858000"/>
              <a:gd name="connsiteX155" fmla="*/ 6120262 w 6128435"/>
              <a:gd name="connsiteY155" fmla="*/ 5728358 h 6858000"/>
              <a:gd name="connsiteX156" fmla="*/ 6110194 w 6128435"/>
              <a:gd name="connsiteY156" fmla="*/ 5758853 h 6858000"/>
              <a:gd name="connsiteX157" fmla="*/ 6127519 w 6128435"/>
              <a:gd name="connsiteY157" fmla="*/ 5865775 h 6858000"/>
              <a:gd name="connsiteX158" fmla="*/ 6128435 w 6128435"/>
              <a:gd name="connsiteY158" fmla="*/ 5870164 h 6858000"/>
              <a:gd name="connsiteX159" fmla="*/ 6119217 w 6128435"/>
              <a:gd name="connsiteY159" fmla="*/ 5888542 h 6858000"/>
              <a:gd name="connsiteX160" fmla="*/ 6115966 w 6128435"/>
              <a:gd name="connsiteY160" fmla="*/ 5898387 h 6858000"/>
              <a:gd name="connsiteX161" fmla="*/ 6111924 w 6128435"/>
              <a:gd name="connsiteY161" fmla="*/ 5900444 h 6858000"/>
              <a:gd name="connsiteX162" fmla="*/ 6108716 w 6128435"/>
              <a:gd name="connsiteY162" fmla="*/ 5915345 h 6858000"/>
              <a:gd name="connsiteX163" fmla="*/ 6109524 w 6128435"/>
              <a:gd name="connsiteY163" fmla="*/ 5917328 h 6858000"/>
              <a:gd name="connsiteX164" fmla="*/ 6102493 w 6128435"/>
              <a:gd name="connsiteY164" fmla="*/ 5928602 h 6858000"/>
              <a:gd name="connsiteX165" fmla="*/ 6056863 w 6128435"/>
              <a:gd name="connsiteY165" fmla="*/ 6000643 h 6858000"/>
              <a:gd name="connsiteX166" fmla="*/ 6045436 w 6128435"/>
              <a:gd name="connsiteY166" fmla="*/ 6124480 h 6858000"/>
              <a:gd name="connsiteX167" fmla="*/ 6030489 w 6128435"/>
              <a:gd name="connsiteY167" fmla="*/ 6317666 h 6858000"/>
              <a:gd name="connsiteX168" fmla="*/ 6007492 w 6128435"/>
              <a:gd name="connsiteY168" fmla="*/ 6440818 h 6858000"/>
              <a:gd name="connsiteX169" fmla="*/ 6009467 w 6128435"/>
              <a:gd name="connsiteY169" fmla="*/ 6487076 h 6858000"/>
              <a:gd name="connsiteX170" fmla="*/ 5995064 w 6128435"/>
              <a:gd name="connsiteY170" fmla="*/ 6540791 h 6858000"/>
              <a:gd name="connsiteX171" fmla="*/ 5996309 w 6128435"/>
              <a:gd name="connsiteY171" fmla="*/ 6543961 h 6858000"/>
              <a:gd name="connsiteX172" fmla="*/ 5996048 w 6128435"/>
              <a:gd name="connsiteY172" fmla="*/ 6555444 h 6858000"/>
              <a:gd name="connsiteX173" fmla="*/ 6002524 w 6128435"/>
              <a:gd name="connsiteY173" fmla="*/ 6560188 h 6858000"/>
              <a:gd name="connsiteX174" fmla="*/ 6006823 w 6128435"/>
              <a:gd name="connsiteY174" fmla="*/ 6578546 h 6858000"/>
              <a:gd name="connsiteX175" fmla="*/ 6004510 w 6128435"/>
              <a:gd name="connsiteY175" fmla="*/ 6599256 h 6858000"/>
              <a:gd name="connsiteX176" fmla="*/ 5986207 w 6128435"/>
              <a:gd name="connsiteY176" fmla="*/ 6695855 h 6858000"/>
              <a:gd name="connsiteX177" fmla="*/ 5979428 w 6128435"/>
              <a:gd name="connsiteY177" fmla="*/ 6754678 h 6858000"/>
              <a:gd name="connsiteX178" fmla="*/ 5983398 w 6128435"/>
              <a:gd name="connsiteY178" fmla="*/ 6778641 h 6858000"/>
              <a:gd name="connsiteX179" fmla="*/ 5984543 w 6128435"/>
              <a:gd name="connsiteY179" fmla="*/ 6811016 h 6858000"/>
              <a:gd name="connsiteX180" fmla="*/ 5981802 w 6128435"/>
              <a:gd name="connsiteY180" fmla="*/ 6838578 h 6858000"/>
              <a:gd name="connsiteX181" fmla="*/ 5979671 w 6128435"/>
              <a:gd name="connsiteY181" fmla="*/ 6858000 h 6858000"/>
              <a:gd name="connsiteX182" fmla="*/ 0 w 6128435"/>
              <a:gd name="connsiteY182" fmla="*/ 6858000 h 6858000"/>
              <a:gd name="connsiteX183" fmla="*/ 0 w 6128435"/>
              <a:gd name="connsiteY183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14889 h 6858000"/>
              <a:gd name="connsiteX32" fmla="*/ 5250095 w 6128435"/>
              <a:gd name="connsiteY32" fmla="*/ 1655519 h 6858000"/>
              <a:gd name="connsiteX33" fmla="*/ 5259788 w 6128435"/>
              <a:gd name="connsiteY33" fmla="*/ 1768516 h 6858000"/>
              <a:gd name="connsiteX34" fmla="*/ 5272526 w 6128435"/>
              <a:gd name="connsiteY34" fmla="*/ 1936940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45653 w 6128435"/>
              <a:gd name="connsiteY42" fmla="*/ 2280317 h 6858000"/>
              <a:gd name="connsiteX43" fmla="*/ 5239901 w 6128435"/>
              <a:gd name="connsiteY43" fmla="*/ 2300961 h 6858000"/>
              <a:gd name="connsiteX44" fmla="*/ 5241522 w 6128435"/>
              <a:gd name="connsiteY44" fmla="*/ 2305114 h 6858000"/>
              <a:gd name="connsiteX45" fmla="*/ 5237050 w 6128435"/>
              <a:gd name="connsiteY45" fmla="*/ 2336703 h 6858000"/>
              <a:gd name="connsiteX46" fmla="*/ 5238267 w 6128435"/>
              <a:gd name="connsiteY46" fmla="*/ 2337277 h 6858000"/>
              <a:gd name="connsiteX47" fmla="*/ 5242602 w 6128435"/>
              <a:gd name="connsiteY47" fmla="*/ 2346782 h 6858000"/>
              <a:gd name="connsiteX48" fmla="*/ 5247963 w 6128435"/>
              <a:gd name="connsiteY48" fmla="*/ 2364638 h 6858000"/>
              <a:gd name="connsiteX49" fmla="*/ 5276175 w 6128435"/>
              <a:gd name="connsiteY49" fmla="*/ 2407515 h 6858000"/>
              <a:gd name="connsiteX50" fmla="*/ 5271650 w 6128435"/>
              <a:gd name="connsiteY50" fmla="*/ 2440467 h 6858000"/>
              <a:gd name="connsiteX51" fmla="*/ 5271438 w 6128435"/>
              <a:gd name="connsiteY51" fmla="*/ 2447186 h 6858000"/>
              <a:gd name="connsiteX52" fmla="*/ 5271722 w 6128435"/>
              <a:gd name="connsiteY52" fmla="*/ 2447359 h 6858000"/>
              <a:gd name="connsiteX53" fmla="*/ 5272069 w 6128435"/>
              <a:gd name="connsiteY53" fmla="*/ 2454523 h 6858000"/>
              <a:gd name="connsiteX54" fmla="*/ 5271049 w 6128435"/>
              <a:gd name="connsiteY54" fmla="*/ 2459442 h 6858000"/>
              <a:gd name="connsiteX55" fmla="*/ 5270636 w 6128435"/>
              <a:gd name="connsiteY55" fmla="*/ 2472481 h 6858000"/>
              <a:gd name="connsiteX56" fmla="*/ 5272406 w 6128435"/>
              <a:gd name="connsiteY56" fmla="*/ 2477221 h 6858000"/>
              <a:gd name="connsiteX57" fmla="*/ 5307538 w 6128435"/>
              <a:gd name="connsiteY57" fmla="*/ 2514685 h 6858000"/>
              <a:gd name="connsiteX58" fmla="*/ 5337604 w 6128435"/>
              <a:gd name="connsiteY58" fmla="*/ 2597632 h 6858000"/>
              <a:gd name="connsiteX59" fmla="*/ 5407503 w 6128435"/>
              <a:gd name="connsiteY59" fmla="*/ 2786290 h 6858000"/>
              <a:gd name="connsiteX60" fmla="*/ 5407356 w 6128435"/>
              <a:gd name="connsiteY60" fmla="*/ 2787545 h 6858000"/>
              <a:gd name="connsiteX61" fmla="*/ 5411130 w 6128435"/>
              <a:gd name="connsiteY61" fmla="*/ 2788640 h 6858000"/>
              <a:gd name="connsiteX62" fmla="*/ 5416439 w 6128435"/>
              <a:gd name="connsiteY62" fmla="*/ 2805666 h 6858000"/>
              <a:gd name="connsiteX63" fmla="*/ 5416589 w 6128435"/>
              <a:gd name="connsiteY63" fmla="*/ 2810822 h 6858000"/>
              <a:gd name="connsiteX64" fmla="*/ 5418542 w 6128435"/>
              <a:gd name="connsiteY64" fmla="*/ 2817745 h 6858000"/>
              <a:gd name="connsiteX65" fmla="*/ 5418847 w 6128435"/>
              <a:gd name="connsiteY65" fmla="*/ 2817825 h 6858000"/>
              <a:gd name="connsiteX66" fmla="*/ 5423364 w 6128435"/>
              <a:gd name="connsiteY66" fmla="*/ 2858292 h 6858000"/>
              <a:gd name="connsiteX67" fmla="*/ 5479298 w 6128435"/>
              <a:gd name="connsiteY67" fmla="*/ 2947791 h 6858000"/>
              <a:gd name="connsiteX68" fmla="*/ 5481770 w 6128435"/>
              <a:gd name="connsiteY68" fmla="*/ 2951352 h 6858000"/>
              <a:gd name="connsiteX69" fmla="*/ 5481013 w 6128435"/>
              <a:gd name="connsiteY69" fmla="*/ 2973461 h 6858000"/>
              <a:gd name="connsiteX70" fmla="*/ 5482045 w 6128435"/>
              <a:gd name="connsiteY70" fmla="*/ 2984371 h 6858000"/>
              <a:gd name="connsiteX71" fmla="*/ 5479405 w 6128435"/>
              <a:gd name="connsiteY71" fmla="*/ 2988507 h 6858000"/>
              <a:gd name="connsiteX72" fmla="*/ 5482415 w 6128435"/>
              <a:gd name="connsiteY72" fmla="*/ 3004079 h 6858000"/>
              <a:gd name="connsiteX73" fmla="*/ 5483865 w 6128435"/>
              <a:gd name="connsiteY73" fmla="*/ 3005467 h 6858000"/>
              <a:gd name="connsiteX74" fmla="*/ 5482236 w 6128435"/>
              <a:gd name="connsiteY74" fmla="*/ 3019791 h 6858000"/>
              <a:gd name="connsiteX75" fmla="*/ 5475895 w 6128435"/>
              <a:gd name="connsiteY75" fmla="*/ 3033578 h 6858000"/>
              <a:gd name="connsiteX76" fmla="*/ 5477595 w 6128435"/>
              <a:gd name="connsiteY76" fmla="*/ 3250534 h 6858000"/>
              <a:gd name="connsiteX77" fmla="*/ 5532836 w 6128435"/>
              <a:gd name="connsiteY77" fmla="*/ 3353840 h 6858000"/>
              <a:gd name="connsiteX78" fmla="*/ 5561229 w 6128435"/>
              <a:gd name="connsiteY78" fmla="*/ 3395784 h 6858000"/>
              <a:gd name="connsiteX79" fmla="*/ 5589758 w 6128435"/>
              <a:gd name="connsiteY79" fmla="*/ 3506453 h 6858000"/>
              <a:gd name="connsiteX80" fmla="*/ 5596144 w 6128435"/>
              <a:gd name="connsiteY80" fmla="*/ 3534624 h 6858000"/>
              <a:gd name="connsiteX81" fmla="*/ 5597750 w 6128435"/>
              <a:gd name="connsiteY81" fmla="*/ 3534129 h 6858000"/>
              <a:gd name="connsiteX82" fmla="*/ 5599700 w 6128435"/>
              <a:gd name="connsiteY82" fmla="*/ 3547221 h 6858000"/>
              <a:gd name="connsiteX83" fmla="*/ 5615031 w 6128435"/>
              <a:gd name="connsiteY83" fmla="*/ 3557482 h 6858000"/>
              <a:gd name="connsiteX84" fmla="*/ 5618377 w 6128435"/>
              <a:gd name="connsiteY84" fmla="*/ 3588431 h 6858000"/>
              <a:gd name="connsiteX85" fmla="*/ 5612155 w 6128435"/>
              <a:gd name="connsiteY85" fmla="*/ 3589869 h 6858000"/>
              <a:gd name="connsiteX86" fmla="*/ 5620843 w 6128435"/>
              <a:gd name="connsiteY86" fmla="*/ 3606745 h 6858000"/>
              <a:gd name="connsiteX87" fmla="*/ 5655472 w 6128435"/>
              <a:gd name="connsiteY87" fmla="*/ 3678877 h 6858000"/>
              <a:gd name="connsiteX88" fmla="*/ 5680448 w 6128435"/>
              <a:gd name="connsiteY88" fmla="*/ 3717760 h 6858000"/>
              <a:gd name="connsiteX89" fmla="*/ 5683015 w 6128435"/>
              <a:gd name="connsiteY89" fmla="*/ 3762025 h 6858000"/>
              <a:gd name="connsiteX90" fmla="*/ 5696643 w 6128435"/>
              <a:gd name="connsiteY90" fmla="*/ 3773888 h 6858000"/>
              <a:gd name="connsiteX91" fmla="*/ 5699203 w 6128435"/>
              <a:gd name="connsiteY91" fmla="*/ 3775823 h 6858000"/>
              <a:gd name="connsiteX92" fmla="*/ 5704824 w 6128435"/>
              <a:gd name="connsiteY92" fmla="*/ 3785966 h 6858000"/>
              <a:gd name="connsiteX93" fmla="*/ 5712204 w 6128435"/>
              <a:gd name="connsiteY93" fmla="*/ 3785830 h 6858000"/>
              <a:gd name="connsiteX94" fmla="*/ 5724816 w 6128435"/>
              <a:gd name="connsiteY94" fmla="*/ 3798949 h 6858000"/>
              <a:gd name="connsiteX95" fmla="*/ 5733539 w 6128435"/>
              <a:gd name="connsiteY95" fmla="*/ 3818457 h 6858000"/>
              <a:gd name="connsiteX96" fmla="*/ 5768491 w 6128435"/>
              <a:gd name="connsiteY96" fmla="*/ 3914399 h 6858000"/>
              <a:gd name="connsiteX97" fmla="*/ 5793123 w 6128435"/>
              <a:gd name="connsiteY97" fmla="*/ 3969952 h 6858000"/>
              <a:gd name="connsiteX98" fmla="*/ 5808321 w 6128435"/>
              <a:gd name="connsiteY98" fmla="*/ 3988153 h 6858000"/>
              <a:gd name="connsiteX99" fmla="*/ 5825621 w 6128435"/>
              <a:gd name="connsiteY99" fmla="*/ 4015525 h 6858000"/>
              <a:gd name="connsiteX100" fmla="*/ 5860672 w 6128435"/>
              <a:gd name="connsiteY100" fmla="*/ 4061579 h 6858000"/>
              <a:gd name="connsiteX101" fmla="*/ 5872173 w 6128435"/>
              <a:gd name="connsiteY101" fmla="*/ 4088497 h 6858000"/>
              <a:gd name="connsiteX102" fmla="*/ 5883705 w 6128435"/>
              <a:gd name="connsiteY102" fmla="*/ 4101899 h 6858000"/>
              <a:gd name="connsiteX103" fmla="*/ 5885314 w 6128435"/>
              <a:gd name="connsiteY103" fmla="*/ 4108387 h 6858000"/>
              <a:gd name="connsiteX104" fmla="*/ 5894095 w 6128435"/>
              <a:gd name="connsiteY104" fmla="*/ 4128857 h 6858000"/>
              <a:gd name="connsiteX105" fmla="*/ 5898339 w 6128435"/>
              <a:gd name="connsiteY105" fmla="*/ 4140800 h 6858000"/>
              <a:gd name="connsiteX106" fmla="*/ 5899734 w 6128435"/>
              <a:gd name="connsiteY106" fmla="*/ 4145632 h 6858000"/>
              <a:gd name="connsiteX107" fmla="*/ 5897098 w 6128435"/>
              <a:gd name="connsiteY107" fmla="*/ 4157819 h 6858000"/>
              <a:gd name="connsiteX108" fmla="*/ 5903513 w 6128435"/>
              <a:gd name="connsiteY108" fmla="*/ 4187661 h 6858000"/>
              <a:gd name="connsiteX109" fmla="*/ 5917114 w 6128435"/>
              <a:gd name="connsiteY109" fmla="*/ 4213096 h 6858000"/>
              <a:gd name="connsiteX110" fmla="*/ 5921153 w 6128435"/>
              <a:gd name="connsiteY110" fmla="*/ 4236222 h 6858000"/>
              <a:gd name="connsiteX111" fmla="*/ 5924233 w 6128435"/>
              <a:gd name="connsiteY111" fmla="*/ 4242060 h 6858000"/>
              <a:gd name="connsiteX112" fmla="*/ 5928910 w 6128435"/>
              <a:gd name="connsiteY112" fmla="*/ 4300973 h 6858000"/>
              <a:gd name="connsiteX113" fmla="*/ 5939320 w 6128435"/>
              <a:gd name="connsiteY113" fmla="*/ 4340435 h 6858000"/>
              <a:gd name="connsiteX114" fmla="*/ 5946705 w 6128435"/>
              <a:gd name="connsiteY114" fmla="*/ 4428051 h 6858000"/>
              <a:gd name="connsiteX115" fmla="*/ 5949261 w 6128435"/>
              <a:gd name="connsiteY115" fmla="*/ 4449185 h 6858000"/>
              <a:gd name="connsiteX116" fmla="*/ 5957504 w 6128435"/>
              <a:gd name="connsiteY116" fmla="*/ 4465911 h 6858000"/>
              <a:gd name="connsiteX117" fmla="*/ 5964689 w 6128435"/>
              <a:gd name="connsiteY117" fmla="*/ 4468532 h 6858000"/>
              <a:gd name="connsiteX118" fmla="*/ 5967062 w 6128435"/>
              <a:gd name="connsiteY118" fmla="*/ 4479923 h 6858000"/>
              <a:gd name="connsiteX119" fmla="*/ 5968960 w 6128435"/>
              <a:gd name="connsiteY119" fmla="*/ 4482655 h 6858000"/>
              <a:gd name="connsiteX120" fmla="*/ 5978567 w 6128435"/>
              <a:gd name="connsiteY120" fmla="*/ 4498605 h 6858000"/>
              <a:gd name="connsiteX121" fmla="*/ 5980106 w 6128435"/>
              <a:gd name="connsiteY121" fmla="*/ 4585087 h 6858000"/>
              <a:gd name="connsiteX122" fmla="*/ 5998138 w 6128435"/>
              <a:gd name="connsiteY122" fmla="*/ 4697518 h 6858000"/>
              <a:gd name="connsiteX123" fmla="*/ 6013516 w 6128435"/>
              <a:gd name="connsiteY123" fmla="*/ 4786619 h 6858000"/>
              <a:gd name="connsiteX124" fmla="*/ 6025404 w 6128435"/>
              <a:gd name="connsiteY124" fmla="*/ 4858148 h 6858000"/>
              <a:gd name="connsiteX125" fmla="*/ 6007749 w 6128435"/>
              <a:gd name="connsiteY125" fmla="*/ 4964715 h 6858000"/>
              <a:gd name="connsiteX126" fmla="*/ 6005269 w 6128435"/>
              <a:gd name="connsiteY126" fmla="*/ 5150567 h 6858000"/>
              <a:gd name="connsiteX127" fmla="*/ 6001127 w 6128435"/>
              <a:gd name="connsiteY127" fmla="*/ 5164609 h 6858000"/>
              <a:gd name="connsiteX128" fmla="*/ 5996647 w 6128435"/>
              <a:gd name="connsiteY128" fmla="*/ 5185640 h 6858000"/>
              <a:gd name="connsiteX129" fmla="*/ 5998514 w 6128435"/>
              <a:gd name="connsiteY129" fmla="*/ 5189673 h 6858000"/>
              <a:gd name="connsiteX130" fmla="*/ 5995970 w 6128435"/>
              <a:gd name="connsiteY130" fmla="*/ 5221547 h 6858000"/>
              <a:gd name="connsiteX131" fmla="*/ 5997218 w 6128435"/>
              <a:gd name="connsiteY131" fmla="*/ 5222031 h 6858000"/>
              <a:gd name="connsiteX132" fmla="*/ 6002116 w 6128435"/>
              <a:gd name="connsiteY132" fmla="*/ 5231223 h 6858000"/>
              <a:gd name="connsiteX133" fmla="*/ 6008541 w 6128435"/>
              <a:gd name="connsiteY133" fmla="*/ 5248680 h 6858000"/>
              <a:gd name="connsiteX134" fmla="*/ 6039260 w 6128435"/>
              <a:gd name="connsiteY134" fmla="*/ 5289518 h 6858000"/>
              <a:gd name="connsiteX135" fmla="*/ 6036748 w 6128435"/>
              <a:gd name="connsiteY135" fmla="*/ 5322752 h 6858000"/>
              <a:gd name="connsiteX136" fmla="*/ 6036943 w 6128435"/>
              <a:gd name="connsiteY136" fmla="*/ 5329480 h 6858000"/>
              <a:gd name="connsiteX137" fmla="*/ 6037236 w 6128435"/>
              <a:gd name="connsiteY137" fmla="*/ 5329634 h 6858000"/>
              <a:gd name="connsiteX138" fmla="*/ 6038019 w 6128435"/>
              <a:gd name="connsiteY138" fmla="*/ 5336764 h 6858000"/>
              <a:gd name="connsiteX139" fmla="*/ 6037298 w 6128435"/>
              <a:gd name="connsiteY139" fmla="*/ 5341753 h 6858000"/>
              <a:gd name="connsiteX140" fmla="*/ 6037677 w 6128435"/>
              <a:gd name="connsiteY140" fmla="*/ 5354807 h 6858000"/>
              <a:gd name="connsiteX141" fmla="*/ 6039728 w 6128435"/>
              <a:gd name="connsiteY141" fmla="*/ 5359416 h 6858000"/>
              <a:gd name="connsiteX142" fmla="*/ 6043311 w 6128435"/>
              <a:gd name="connsiteY142" fmla="*/ 5361407 h 6858000"/>
              <a:gd name="connsiteX143" fmla="*/ 6042954 w 6128435"/>
              <a:gd name="connsiteY143" fmla="*/ 5362576 h 6858000"/>
              <a:gd name="connsiteX144" fmla="*/ 6053435 w 6128435"/>
              <a:gd name="connsiteY144" fmla="*/ 5387547 h 6858000"/>
              <a:gd name="connsiteX145" fmla="*/ 6065933 w 6128435"/>
              <a:gd name="connsiteY145" fmla="*/ 5443002 h 6858000"/>
              <a:gd name="connsiteX146" fmla="*/ 6068640 w 6128435"/>
              <a:gd name="connsiteY146" fmla="*/ 5474503 h 6858000"/>
              <a:gd name="connsiteX147" fmla="*/ 6080922 w 6128435"/>
              <a:gd name="connsiteY147" fmla="*/ 5561070 h 6858000"/>
              <a:gd name="connsiteX148" fmla="*/ 6096949 w 6128435"/>
              <a:gd name="connsiteY148" fmla="*/ 5648179 h 6858000"/>
              <a:gd name="connsiteX149" fmla="*/ 6125703 w 6128435"/>
              <a:gd name="connsiteY149" fmla="*/ 5692894 h 6858000"/>
              <a:gd name="connsiteX150" fmla="*/ 6126670 w 6128435"/>
              <a:gd name="connsiteY150" fmla="*/ 5697882 h 6858000"/>
              <a:gd name="connsiteX151" fmla="*/ 6124061 w 6128435"/>
              <a:gd name="connsiteY151" fmla="*/ 5710294 h 6858000"/>
              <a:gd name="connsiteX152" fmla="*/ 6122213 w 6128435"/>
              <a:gd name="connsiteY152" fmla="*/ 5714762 h 6858000"/>
              <a:gd name="connsiteX153" fmla="*/ 6121353 w 6128435"/>
              <a:gd name="connsiteY153" fmla="*/ 5721725 h 6858000"/>
              <a:gd name="connsiteX154" fmla="*/ 6121607 w 6128435"/>
              <a:gd name="connsiteY154" fmla="*/ 5721959 h 6858000"/>
              <a:gd name="connsiteX155" fmla="*/ 6120262 w 6128435"/>
              <a:gd name="connsiteY155" fmla="*/ 5728358 h 6858000"/>
              <a:gd name="connsiteX156" fmla="*/ 6110194 w 6128435"/>
              <a:gd name="connsiteY156" fmla="*/ 5758853 h 6858000"/>
              <a:gd name="connsiteX157" fmla="*/ 6127519 w 6128435"/>
              <a:gd name="connsiteY157" fmla="*/ 5865775 h 6858000"/>
              <a:gd name="connsiteX158" fmla="*/ 6128435 w 6128435"/>
              <a:gd name="connsiteY158" fmla="*/ 5870164 h 6858000"/>
              <a:gd name="connsiteX159" fmla="*/ 6119217 w 6128435"/>
              <a:gd name="connsiteY159" fmla="*/ 5888542 h 6858000"/>
              <a:gd name="connsiteX160" fmla="*/ 6115966 w 6128435"/>
              <a:gd name="connsiteY160" fmla="*/ 5898387 h 6858000"/>
              <a:gd name="connsiteX161" fmla="*/ 6111924 w 6128435"/>
              <a:gd name="connsiteY161" fmla="*/ 5900444 h 6858000"/>
              <a:gd name="connsiteX162" fmla="*/ 6108716 w 6128435"/>
              <a:gd name="connsiteY162" fmla="*/ 5915345 h 6858000"/>
              <a:gd name="connsiteX163" fmla="*/ 6109524 w 6128435"/>
              <a:gd name="connsiteY163" fmla="*/ 5917328 h 6858000"/>
              <a:gd name="connsiteX164" fmla="*/ 6102493 w 6128435"/>
              <a:gd name="connsiteY164" fmla="*/ 5928602 h 6858000"/>
              <a:gd name="connsiteX165" fmla="*/ 6056863 w 6128435"/>
              <a:gd name="connsiteY165" fmla="*/ 6000643 h 6858000"/>
              <a:gd name="connsiteX166" fmla="*/ 6045436 w 6128435"/>
              <a:gd name="connsiteY166" fmla="*/ 6124480 h 6858000"/>
              <a:gd name="connsiteX167" fmla="*/ 6030489 w 6128435"/>
              <a:gd name="connsiteY167" fmla="*/ 6317666 h 6858000"/>
              <a:gd name="connsiteX168" fmla="*/ 6007492 w 6128435"/>
              <a:gd name="connsiteY168" fmla="*/ 6440818 h 6858000"/>
              <a:gd name="connsiteX169" fmla="*/ 6009467 w 6128435"/>
              <a:gd name="connsiteY169" fmla="*/ 6487076 h 6858000"/>
              <a:gd name="connsiteX170" fmla="*/ 5995064 w 6128435"/>
              <a:gd name="connsiteY170" fmla="*/ 6540791 h 6858000"/>
              <a:gd name="connsiteX171" fmla="*/ 5996309 w 6128435"/>
              <a:gd name="connsiteY171" fmla="*/ 6543961 h 6858000"/>
              <a:gd name="connsiteX172" fmla="*/ 5996048 w 6128435"/>
              <a:gd name="connsiteY172" fmla="*/ 6555444 h 6858000"/>
              <a:gd name="connsiteX173" fmla="*/ 6002524 w 6128435"/>
              <a:gd name="connsiteY173" fmla="*/ 6560188 h 6858000"/>
              <a:gd name="connsiteX174" fmla="*/ 6006823 w 6128435"/>
              <a:gd name="connsiteY174" fmla="*/ 6578546 h 6858000"/>
              <a:gd name="connsiteX175" fmla="*/ 6004510 w 6128435"/>
              <a:gd name="connsiteY175" fmla="*/ 6599256 h 6858000"/>
              <a:gd name="connsiteX176" fmla="*/ 5986207 w 6128435"/>
              <a:gd name="connsiteY176" fmla="*/ 6695855 h 6858000"/>
              <a:gd name="connsiteX177" fmla="*/ 5979428 w 6128435"/>
              <a:gd name="connsiteY177" fmla="*/ 6754678 h 6858000"/>
              <a:gd name="connsiteX178" fmla="*/ 5983398 w 6128435"/>
              <a:gd name="connsiteY178" fmla="*/ 6778641 h 6858000"/>
              <a:gd name="connsiteX179" fmla="*/ 5984543 w 6128435"/>
              <a:gd name="connsiteY179" fmla="*/ 6811016 h 6858000"/>
              <a:gd name="connsiteX180" fmla="*/ 5981802 w 6128435"/>
              <a:gd name="connsiteY180" fmla="*/ 6838578 h 6858000"/>
              <a:gd name="connsiteX181" fmla="*/ 5979671 w 6128435"/>
              <a:gd name="connsiteY181" fmla="*/ 6858000 h 6858000"/>
              <a:gd name="connsiteX182" fmla="*/ 0 w 6128435"/>
              <a:gd name="connsiteY182" fmla="*/ 6858000 h 6858000"/>
              <a:gd name="connsiteX183" fmla="*/ 0 w 6128435"/>
              <a:gd name="connsiteY183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14889 h 6858000"/>
              <a:gd name="connsiteX32" fmla="*/ 5261314 w 6128435"/>
              <a:gd name="connsiteY32" fmla="*/ 1689177 h 6858000"/>
              <a:gd name="connsiteX33" fmla="*/ 5259788 w 6128435"/>
              <a:gd name="connsiteY33" fmla="*/ 1768516 h 6858000"/>
              <a:gd name="connsiteX34" fmla="*/ 5272526 w 6128435"/>
              <a:gd name="connsiteY34" fmla="*/ 1936940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45653 w 6128435"/>
              <a:gd name="connsiteY42" fmla="*/ 2280317 h 6858000"/>
              <a:gd name="connsiteX43" fmla="*/ 5239901 w 6128435"/>
              <a:gd name="connsiteY43" fmla="*/ 2300961 h 6858000"/>
              <a:gd name="connsiteX44" fmla="*/ 5241522 w 6128435"/>
              <a:gd name="connsiteY44" fmla="*/ 2305114 h 6858000"/>
              <a:gd name="connsiteX45" fmla="*/ 5237050 w 6128435"/>
              <a:gd name="connsiteY45" fmla="*/ 2336703 h 6858000"/>
              <a:gd name="connsiteX46" fmla="*/ 5238267 w 6128435"/>
              <a:gd name="connsiteY46" fmla="*/ 2337277 h 6858000"/>
              <a:gd name="connsiteX47" fmla="*/ 5242602 w 6128435"/>
              <a:gd name="connsiteY47" fmla="*/ 2346782 h 6858000"/>
              <a:gd name="connsiteX48" fmla="*/ 5247963 w 6128435"/>
              <a:gd name="connsiteY48" fmla="*/ 2364638 h 6858000"/>
              <a:gd name="connsiteX49" fmla="*/ 5276175 w 6128435"/>
              <a:gd name="connsiteY49" fmla="*/ 2407515 h 6858000"/>
              <a:gd name="connsiteX50" fmla="*/ 5271650 w 6128435"/>
              <a:gd name="connsiteY50" fmla="*/ 2440467 h 6858000"/>
              <a:gd name="connsiteX51" fmla="*/ 5271438 w 6128435"/>
              <a:gd name="connsiteY51" fmla="*/ 2447186 h 6858000"/>
              <a:gd name="connsiteX52" fmla="*/ 5271722 w 6128435"/>
              <a:gd name="connsiteY52" fmla="*/ 2447359 h 6858000"/>
              <a:gd name="connsiteX53" fmla="*/ 5272069 w 6128435"/>
              <a:gd name="connsiteY53" fmla="*/ 2454523 h 6858000"/>
              <a:gd name="connsiteX54" fmla="*/ 5271049 w 6128435"/>
              <a:gd name="connsiteY54" fmla="*/ 2459442 h 6858000"/>
              <a:gd name="connsiteX55" fmla="*/ 5270636 w 6128435"/>
              <a:gd name="connsiteY55" fmla="*/ 2472481 h 6858000"/>
              <a:gd name="connsiteX56" fmla="*/ 5272406 w 6128435"/>
              <a:gd name="connsiteY56" fmla="*/ 2477221 h 6858000"/>
              <a:gd name="connsiteX57" fmla="*/ 5307538 w 6128435"/>
              <a:gd name="connsiteY57" fmla="*/ 2514685 h 6858000"/>
              <a:gd name="connsiteX58" fmla="*/ 5337604 w 6128435"/>
              <a:gd name="connsiteY58" fmla="*/ 2597632 h 6858000"/>
              <a:gd name="connsiteX59" fmla="*/ 5407503 w 6128435"/>
              <a:gd name="connsiteY59" fmla="*/ 2786290 h 6858000"/>
              <a:gd name="connsiteX60" fmla="*/ 5407356 w 6128435"/>
              <a:gd name="connsiteY60" fmla="*/ 2787545 h 6858000"/>
              <a:gd name="connsiteX61" fmla="*/ 5411130 w 6128435"/>
              <a:gd name="connsiteY61" fmla="*/ 2788640 h 6858000"/>
              <a:gd name="connsiteX62" fmla="*/ 5416439 w 6128435"/>
              <a:gd name="connsiteY62" fmla="*/ 2805666 h 6858000"/>
              <a:gd name="connsiteX63" fmla="*/ 5416589 w 6128435"/>
              <a:gd name="connsiteY63" fmla="*/ 2810822 h 6858000"/>
              <a:gd name="connsiteX64" fmla="*/ 5418542 w 6128435"/>
              <a:gd name="connsiteY64" fmla="*/ 2817745 h 6858000"/>
              <a:gd name="connsiteX65" fmla="*/ 5418847 w 6128435"/>
              <a:gd name="connsiteY65" fmla="*/ 2817825 h 6858000"/>
              <a:gd name="connsiteX66" fmla="*/ 5423364 w 6128435"/>
              <a:gd name="connsiteY66" fmla="*/ 2858292 h 6858000"/>
              <a:gd name="connsiteX67" fmla="*/ 5479298 w 6128435"/>
              <a:gd name="connsiteY67" fmla="*/ 2947791 h 6858000"/>
              <a:gd name="connsiteX68" fmla="*/ 5481770 w 6128435"/>
              <a:gd name="connsiteY68" fmla="*/ 2951352 h 6858000"/>
              <a:gd name="connsiteX69" fmla="*/ 5481013 w 6128435"/>
              <a:gd name="connsiteY69" fmla="*/ 2973461 h 6858000"/>
              <a:gd name="connsiteX70" fmla="*/ 5482045 w 6128435"/>
              <a:gd name="connsiteY70" fmla="*/ 2984371 h 6858000"/>
              <a:gd name="connsiteX71" fmla="*/ 5479405 w 6128435"/>
              <a:gd name="connsiteY71" fmla="*/ 2988507 h 6858000"/>
              <a:gd name="connsiteX72" fmla="*/ 5482415 w 6128435"/>
              <a:gd name="connsiteY72" fmla="*/ 3004079 h 6858000"/>
              <a:gd name="connsiteX73" fmla="*/ 5483865 w 6128435"/>
              <a:gd name="connsiteY73" fmla="*/ 3005467 h 6858000"/>
              <a:gd name="connsiteX74" fmla="*/ 5482236 w 6128435"/>
              <a:gd name="connsiteY74" fmla="*/ 3019791 h 6858000"/>
              <a:gd name="connsiteX75" fmla="*/ 5475895 w 6128435"/>
              <a:gd name="connsiteY75" fmla="*/ 3033578 h 6858000"/>
              <a:gd name="connsiteX76" fmla="*/ 5477595 w 6128435"/>
              <a:gd name="connsiteY76" fmla="*/ 3250534 h 6858000"/>
              <a:gd name="connsiteX77" fmla="*/ 5532836 w 6128435"/>
              <a:gd name="connsiteY77" fmla="*/ 3353840 h 6858000"/>
              <a:gd name="connsiteX78" fmla="*/ 5561229 w 6128435"/>
              <a:gd name="connsiteY78" fmla="*/ 3395784 h 6858000"/>
              <a:gd name="connsiteX79" fmla="*/ 5589758 w 6128435"/>
              <a:gd name="connsiteY79" fmla="*/ 3506453 h 6858000"/>
              <a:gd name="connsiteX80" fmla="*/ 5596144 w 6128435"/>
              <a:gd name="connsiteY80" fmla="*/ 3534624 h 6858000"/>
              <a:gd name="connsiteX81" fmla="*/ 5597750 w 6128435"/>
              <a:gd name="connsiteY81" fmla="*/ 3534129 h 6858000"/>
              <a:gd name="connsiteX82" fmla="*/ 5599700 w 6128435"/>
              <a:gd name="connsiteY82" fmla="*/ 3547221 h 6858000"/>
              <a:gd name="connsiteX83" fmla="*/ 5615031 w 6128435"/>
              <a:gd name="connsiteY83" fmla="*/ 3557482 h 6858000"/>
              <a:gd name="connsiteX84" fmla="*/ 5618377 w 6128435"/>
              <a:gd name="connsiteY84" fmla="*/ 3588431 h 6858000"/>
              <a:gd name="connsiteX85" fmla="*/ 5612155 w 6128435"/>
              <a:gd name="connsiteY85" fmla="*/ 3589869 h 6858000"/>
              <a:gd name="connsiteX86" fmla="*/ 5620843 w 6128435"/>
              <a:gd name="connsiteY86" fmla="*/ 3606745 h 6858000"/>
              <a:gd name="connsiteX87" fmla="*/ 5655472 w 6128435"/>
              <a:gd name="connsiteY87" fmla="*/ 3678877 h 6858000"/>
              <a:gd name="connsiteX88" fmla="*/ 5680448 w 6128435"/>
              <a:gd name="connsiteY88" fmla="*/ 3717760 h 6858000"/>
              <a:gd name="connsiteX89" fmla="*/ 5683015 w 6128435"/>
              <a:gd name="connsiteY89" fmla="*/ 3762025 h 6858000"/>
              <a:gd name="connsiteX90" fmla="*/ 5696643 w 6128435"/>
              <a:gd name="connsiteY90" fmla="*/ 3773888 h 6858000"/>
              <a:gd name="connsiteX91" fmla="*/ 5699203 w 6128435"/>
              <a:gd name="connsiteY91" fmla="*/ 3775823 h 6858000"/>
              <a:gd name="connsiteX92" fmla="*/ 5704824 w 6128435"/>
              <a:gd name="connsiteY92" fmla="*/ 3785966 h 6858000"/>
              <a:gd name="connsiteX93" fmla="*/ 5712204 w 6128435"/>
              <a:gd name="connsiteY93" fmla="*/ 3785830 h 6858000"/>
              <a:gd name="connsiteX94" fmla="*/ 5724816 w 6128435"/>
              <a:gd name="connsiteY94" fmla="*/ 3798949 h 6858000"/>
              <a:gd name="connsiteX95" fmla="*/ 5733539 w 6128435"/>
              <a:gd name="connsiteY95" fmla="*/ 3818457 h 6858000"/>
              <a:gd name="connsiteX96" fmla="*/ 5768491 w 6128435"/>
              <a:gd name="connsiteY96" fmla="*/ 3914399 h 6858000"/>
              <a:gd name="connsiteX97" fmla="*/ 5793123 w 6128435"/>
              <a:gd name="connsiteY97" fmla="*/ 3969952 h 6858000"/>
              <a:gd name="connsiteX98" fmla="*/ 5808321 w 6128435"/>
              <a:gd name="connsiteY98" fmla="*/ 3988153 h 6858000"/>
              <a:gd name="connsiteX99" fmla="*/ 5825621 w 6128435"/>
              <a:gd name="connsiteY99" fmla="*/ 4015525 h 6858000"/>
              <a:gd name="connsiteX100" fmla="*/ 5860672 w 6128435"/>
              <a:gd name="connsiteY100" fmla="*/ 4061579 h 6858000"/>
              <a:gd name="connsiteX101" fmla="*/ 5872173 w 6128435"/>
              <a:gd name="connsiteY101" fmla="*/ 4088497 h 6858000"/>
              <a:gd name="connsiteX102" fmla="*/ 5883705 w 6128435"/>
              <a:gd name="connsiteY102" fmla="*/ 4101899 h 6858000"/>
              <a:gd name="connsiteX103" fmla="*/ 5885314 w 6128435"/>
              <a:gd name="connsiteY103" fmla="*/ 4108387 h 6858000"/>
              <a:gd name="connsiteX104" fmla="*/ 5894095 w 6128435"/>
              <a:gd name="connsiteY104" fmla="*/ 4128857 h 6858000"/>
              <a:gd name="connsiteX105" fmla="*/ 5898339 w 6128435"/>
              <a:gd name="connsiteY105" fmla="*/ 4140800 h 6858000"/>
              <a:gd name="connsiteX106" fmla="*/ 5899734 w 6128435"/>
              <a:gd name="connsiteY106" fmla="*/ 4145632 h 6858000"/>
              <a:gd name="connsiteX107" fmla="*/ 5897098 w 6128435"/>
              <a:gd name="connsiteY107" fmla="*/ 4157819 h 6858000"/>
              <a:gd name="connsiteX108" fmla="*/ 5903513 w 6128435"/>
              <a:gd name="connsiteY108" fmla="*/ 4187661 h 6858000"/>
              <a:gd name="connsiteX109" fmla="*/ 5917114 w 6128435"/>
              <a:gd name="connsiteY109" fmla="*/ 4213096 h 6858000"/>
              <a:gd name="connsiteX110" fmla="*/ 5921153 w 6128435"/>
              <a:gd name="connsiteY110" fmla="*/ 4236222 h 6858000"/>
              <a:gd name="connsiteX111" fmla="*/ 5924233 w 6128435"/>
              <a:gd name="connsiteY111" fmla="*/ 4242060 h 6858000"/>
              <a:gd name="connsiteX112" fmla="*/ 5928910 w 6128435"/>
              <a:gd name="connsiteY112" fmla="*/ 4300973 h 6858000"/>
              <a:gd name="connsiteX113" fmla="*/ 5939320 w 6128435"/>
              <a:gd name="connsiteY113" fmla="*/ 4340435 h 6858000"/>
              <a:gd name="connsiteX114" fmla="*/ 5946705 w 6128435"/>
              <a:gd name="connsiteY114" fmla="*/ 4428051 h 6858000"/>
              <a:gd name="connsiteX115" fmla="*/ 5949261 w 6128435"/>
              <a:gd name="connsiteY115" fmla="*/ 4449185 h 6858000"/>
              <a:gd name="connsiteX116" fmla="*/ 5957504 w 6128435"/>
              <a:gd name="connsiteY116" fmla="*/ 4465911 h 6858000"/>
              <a:gd name="connsiteX117" fmla="*/ 5964689 w 6128435"/>
              <a:gd name="connsiteY117" fmla="*/ 4468532 h 6858000"/>
              <a:gd name="connsiteX118" fmla="*/ 5967062 w 6128435"/>
              <a:gd name="connsiteY118" fmla="*/ 4479923 h 6858000"/>
              <a:gd name="connsiteX119" fmla="*/ 5968960 w 6128435"/>
              <a:gd name="connsiteY119" fmla="*/ 4482655 h 6858000"/>
              <a:gd name="connsiteX120" fmla="*/ 5978567 w 6128435"/>
              <a:gd name="connsiteY120" fmla="*/ 4498605 h 6858000"/>
              <a:gd name="connsiteX121" fmla="*/ 5980106 w 6128435"/>
              <a:gd name="connsiteY121" fmla="*/ 4585087 h 6858000"/>
              <a:gd name="connsiteX122" fmla="*/ 5998138 w 6128435"/>
              <a:gd name="connsiteY122" fmla="*/ 4697518 h 6858000"/>
              <a:gd name="connsiteX123" fmla="*/ 6013516 w 6128435"/>
              <a:gd name="connsiteY123" fmla="*/ 4786619 h 6858000"/>
              <a:gd name="connsiteX124" fmla="*/ 6025404 w 6128435"/>
              <a:gd name="connsiteY124" fmla="*/ 4858148 h 6858000"/>
              <a:gd name="connsiteX125" fmla="*/ 6007749 w 6128435"/>
              <a:gd name="connsiteY125" fmla="*/ 4964715 h 6858000"/>
              <a:gd name="connsiteX126" fmla="*/ 6005269 w 6128435"/>
              <a:gd name="connsiteY126" fmla="*/ 5150567 h 6858000"/>
              <a:gd name="connsiteX127" fmla="*/ 6001127 w 6128435"/>
              <a:gd name="connsiteY127" fmla="*/ 5164609 h 6858000"/>
              <a:gd name="connsiteX128" fmla="*/ 5996647 w 6128435"/>
              <a:gd name="connsiteY128" fmla="*/ 5185640 h 6858000"/>
              <a:gd name="connsiteX129" fmla="*/ 5998514 w 6128435"/>
              <a:gd name="connsiteY129" fmla="*/ 5189673 h 6858000"/>
              <a:gd name="connsiteX130" fmla="*/ 5995970 w 6128435"/>
              <a:gd name="connsiteY130" fmla="*/ 5221547 h 6858000"/>
              <a:gd name="connsiteX131" fmla="*/ 5997218 w 6128435"/>
              <a:gd name="connsiteY131" fmla="*/ 5222031 h 6858000"/>
              <a:gd name="connsiteX132" fmla="*/ 6002116 w 6128435"/>
              <a:gd name="connsiteY132" fmla="*/ 5231223 h 6858000"/>
              <a:gd name="connsiteX133" fmla="*/ 6008541 w 6128435"/>
              <a:gd name="connsiteY133" fmla="*/ 5248680 h 6858000"/>
              <a:gd name="connsiteX134" fmla="*/ 6039260 w 6128435"/>
              <a:gd name="connsiteY134" fmla="*/ 5289518 h 6858000"/>
              <a:gd name="connsiteX135" fmla="*/ 6036748 w 6128435"/>
              <a:gd name="connsiteY135" fmla="*/ 5322752 h 6858000"/>
              <a:gd name="connsiteX136" fmla="*/ 6036943 w 6128435"/>
              <a:gd name="connsiteY136" fmla="*/ 5329480 h 6858000"/>
              <a:gd name="connsiteX137" fmla="*/ 6037236 w 6128435"/>
              <a:gd name="connsiteY137" fmla="*/ 5329634 h 6858000"/>
              <a:gd name="connsiteX138" fmla="*/ 6038019 w 6128435"/>
              <a:gd name="connsiteY138" fmla="*/ 5336764 h 6858000"/>
              <a:gd name="connsiteX139" fmla="*/ 6037298 w 6128435"/>
              <a:gd name="connsiteY139" fmla="*/ 5341753 h 6858000"/>
              <a:gd name="connsiteX140" fmla="*/ 6037677 w 6128435"/>
              <a:gd name="connsiteY140" fmla="*/ 5354807 h 6858000"/>
              <a:gd name="connsiteX141" fmla="*/ 6039728 w 6128435"/>
              <a:gd name="connsiteY141" fmla="*/ 5359416 h 6858000"/>
              <a:gd name="connsiteX142" fmla="*/ 6043311 w 6128435"/>
              <a:gd name="connsiteY142" fmla="*/ 5361407 h 6858000"/>
              <a:gd name="connsiteX143" fmla="*/ 6042954 w 6128435"/>
              <a:gd name="connsiteY143" fmla="*/ 5362576 h 6858000"/>
              <a:gd name="connsiteX144" fmla="*/ 6053435 w 6128435"/>
              <a:gd name="connsiteY144" fmla="*/ 5387547 h 6858000"/>
              <a:gd name="connsiteX145" fmla="*/ 6065933 w 6128435"/>
              <a:gd name="connsiteY145" fmla="*/ 5443002 h 6858000"/>
              <a:gd name="connsiteX146" fmla="*/ 6068640 w 6128435"/>
              <a:gd name="connsiteY146" fmla="*/ 5474503 h 6858000"/>
              <a:gd name="connsiteX147" fmla="*/ 6080922 w 6128435"/>
              <a:gd name="connsiteY147" fmla="*/ 5561070 h 6858000"/>
              <a:gd name="connsiteX148" fmla="*/ 6096949 w 6128435"/>
              <a:gd name="connsiteY148" fmla="*/ 5648179 h 6858000"/>
              <a:gd name="connsiteX149" fmla="*/ 6125703 w 6128435"/>
              <a:gd name="connsiteY149" fmla="*/ 5692894 h 6858000"/>
              <a:gd name="connsiteX150" fmla="*/ 6126670 w 6128435"/>
              <a:gd name="connsiteY150" fmla="*/ 5697882 h 6858000"/>
              <a:gd name="connsiteX151" fmla="*/ 6124061 w 6128435"/>
              <a:gd name="connsiteY151" fmla="*/ 5710294 h 6858000"/>
              <a:gd name="connsiteX152" fmla="*/ 6122213 w 6128435"/>
              <a:gd name="connsiteY152" fmla="*/ 5714762 h 6858000"/>
              <a:gd name="connsiteX153" fmla="*/ 6121353 w 6128435"/>
              <a:gd name="connsiteY153" fmla="*/ 5721725 h 6858000"/>
              <a:gd name="connsiteX154" fmla="*/ 6121607 w 6128435"/>
              <a:gd name="connsiteY154" fmla="*/ 5721959 h 6858000"/>
              <a:gd name="connsiteX155" fmla="*/ 6120262 w 6128435"/>
              <a:gd name="connsiteY155" fmla="*/ 5728358 h 6858000"/>
              <a:gd name="connsiteX156" fmla="*/ 6110194 w 6128435"/>
              <a:gd name="connsiteY156" fmla="*/ 5758853 h 6858000"/>
              <a:gd name="connsiteX157" fmla="*/ 6127519 w 6128435"/>
              <a:gd name="connsiteY157" fmla="*/ 5865775 h 6858000"/>
              <a:gd name="connsiteX158" fmla="*/ 6128435 w 6128435"/>
              <a:gd name="connsiteY158" fmla="*/ 5870164 h 6858000"/>
              <a:gd name="connsiteX159" fmla="*/ 6119217 w 6128435"/>
              <a:gd name="connsiteY159" fmla="*/ 5888542 h 6858000"/>
              <a:gd name="connsiteX160" fmla="*/ 6115966 w 6128435"/>
              <a:gd name="connsiteY160" fmla="*/ 5898387 h 6858000"/>
              <a:gd name="connsiteX161" fmla="*/ 6111924 w 6128435"/>
              <a:gd name="connsiteY161" fmla="*/ 5900444 h 6858000"/>
              <a:gd name="connsiteX162" fmla="*/ 6108716 w 6128435"/>
              <a:gd name="connsiteY162" fmla="*/ 5915345 h 6858000"/>
              <a:gd name="connsiteX163" fmla="*/ 6109524 w 6128435"/>
              <a:gd name="connsiteY163" fmla="*/ 5917328 h 6858000"/>
              <a:gd name="connsiteX164" fmla="*/ 6102493 w 6128435"/>
              <a:gd name="connsiteY164" fmla="*/ 5928602 h 6858000"/>
              <a:gd name="connsiteX165" fmla="*/ 6056863 w 6128435"/>
              <a:gd name="connsiteY165" fmla="*/ 6000643 h 6858000"/>
              <a:gd name="connsiteX166" fmla="*/ 6045436 w 6128435"/>
              <a:gd name="connsiteY166" fmla="*/ 6124480 h 6858000"/>
              <a:gd name="connsiteX167" fmla="*/ 6030489 w 6128435"/>
              <a:gd name="connsiteY167" fmla="*/ 6317666 h 6858000"/>
              <a:gd name="connsiteX168" fmla="*/ 6007492 w 6128435"/>
              <a:gd name="connsiteY168" fmla="*/ 6440818 h 6858000"/>
              <a:gd name="connsiteX169" fmla="*/ 6009467 w 6128435"/>
              <a:gd name="connsiteY169" fmla="*/ 6487076 h 6858000"/>
              <a:gd name="connsiteX170" fmla="*/ 5995064 w 6128435"/>
              <a:gd name="connsiteY170" fmla="*/ 6540791 h 6858000"/>
              <a:gd name="connsiteX171" fmla="*/ 5996309 w 6128435"/>
              <a:gd name="connsiteY171" fmla="*/ 6543961 h 6858000"/>
              <a:gd name="connsiteX172" fmla="*/ 5996048 w 6128435"/>
              <a:gd name="connsiteY172" fmla="*/ 6555444 h 6858000"/>
              <a:gd name="connsiteX173" fmla="*/ 6002524 w 6128435"/>
              <a:gd name="connsiteY173" fmla="*/ 6560188 h 6858000"/>
              <a:gd name="connsiteX174" fmla="*/ 6006823 w 6128435"/>
              <a:gd name="connsiteY174" fmla="*/ 6578546 h 6858000"/>
              <a:gd name="connsiteX175" fmla="*/ 6004510 w 6128435"/>
              <a:gd name="connsiteY175" fmla="*/ 6599256 h 6858000"/>
              <a:gd name="connsiteX176" fmla="*/ 5986207 w 6128435"/>
              <a:gd name="connsiteY176" fmla="*/ 6695855 h 6858000"/>
              <a:gd name="connsiteX177" fmla="*/ 5979428 w 6128435"/>
              <a:gd name="connsiteY177" fmla="*/ 6754678 h 6858000"/>
              <a:gd name="connsiteX178" fmla="*/ 5983398 w 6128435"/>
              <a:gd name="connsiteY178" fmla="*/ 6778641 h 6858000"/>
              <a:gd name="connsiteX179" fmla="*/ 5984543 w 6128435"/>
              <a:gd name="connsiteY179" fmla="*/ 6811016 h 6858000"/>
              <a:gd name="connsiteX180" fmla="*/ 5981802 w 6128435"/>
              <a:gd name="connsiteY180" fmla="*/ 6838578 h 6858000"/>
              <a:gd name="connsiteX181" fmla="*/ 5979671 w 6128435"/>
              <a:gd name="connsiteY181" fmla="*/ 6858000 h 6858000"/>
              <a:gd name="connsiteX182" fmla="*/ 0 w 6128435"/>
              <a:gd name="connsiteY182" fmla="*/ 6858000 h 6858000"/>
              <a:gd name="connsiteX183" fmla="*/ 0 w 6128435"/>
              <a:gd name="connsiteY183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42938 h 6858000"/>
              <a:gd name="connsiteX32" fmla="*/ 5261314 w 6128435"/>
              <a:gd name="connsiteY32" fmla="*/ 1689177 h 6858000"/>
              <a:gd name="connsiteX33" fmla="*/ 5259788 w 6128435"/>
              <a:gd name="connsiteY33" fmla="*/ 1768516 h 6858000"/>
              <a:gd name="connsiteX34" fmla="*/ 5272526 w 6128435"/>
              <a:gd name="connsiteY34" fmla="*/ 1936940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45653 w 6128435"/>
              <a:gd name="connsiteY42" fmla="*/ 2280317 h 6858000"/>
              <a:gd name="connsiteX43" fmla="*/ 5239901 w 6128435"/>
              <a:gd name="connsiteY43" fmla="*/ 2300961 h 6858000"/>
              <a:gd name="connsiteX44" fmla="*/ 5241522 w 6128435"/>
              <a:gd name="connsiteY44" fmla="*/ 2305114 h 6858000"/>
              <a:gd name="connsiteX45" fmla="*/ 5237050 w 6128435"/>
              <a:gd name="connsiteY45" fmla="*/ 2336703 h 6858000"/>
              <a:gd name="connsiteX46" fmla="*/ 5238267 w 6128435"/>
              <a:gd name="connsiteY46" fmla="*/ 2337277 h 6858000"/>
              <a:gd name="connsiteX47" fmla="*/ 5242602 w 6128435"/>
              <a:gd name="connsiteY47" fmla="*/ 2346782 h 6858000"/>
              <a:gd name="connsiteX48" fmla="*/ 5247963 w 6128435"/>
              <a:gd name="connsiteY48" fmla="*/ 2364638 h 6858000"/>
              <a:gd name="connsiteX49" fmla="*/ 5276175 w 6128435"/>
              <a:gd name="connsiteY49" fmla="*/ 2407515 h 6858000"/>
              <a:gd name="connsiteX50" fmla="*/ 5271650 w 6128435"/>
              <a:gd name="connsiteY50" fmla="*/ 2440467 h 6858000"/>
              <a:gd name="connsiteX51" fmla="*/ 5271438 w 6128435"/>
              <a:gd name="connsiteY51" fmla="*/ 2447186 h 6858000"/>
              <a:gd name="connsiteX52" fmla="*/ 5271722 w 6128435"/>
              <a:gd name="connsiteY52" fmla="*/ 2447359 h 6858000"/>
              <a:gd name="connsiteX53" fmla="*/ 5272069 w 6128435"/>
              <a:gd name="connsiteY53" fmla="*/ 2454523 h 6858000"/>
              <a:gd name="connsiteX54" fmla="*/ 5271049 w 6128435"/>
              <a:gd name="connsiteY54" fmla="*/ 2459442 h 6858000"/>
              <a:gd name="connsiteX55" fmla="*/ 5270636 w 6128435"/>
              <a:gd name="connsiteY55" fmla="*/ 2472481 h 6858000"/>
              <a:gd name="connsiteX56" fmla="*/ 5272406 w 6128435"/>
              <a:gd name="connsiteY56" fmla="*/ 2477221 h 6858000"/>
              <a:gd name="connsiteX57" fmla="*/ 5307538 w 6128435"/>
              <a:gd name="connsiteY57" fmla="*/ 2514685 h 6858000"/>
              <a:gd name="connsiteX58" fmla="*/ 5337604 w 6128435"/>
              <a:gd name="connsiteY58" fmla="*/ 2597632 h 6858000"/>
              <a:gd name="connsiteX59" fmla="*/ 5407503 w 6128435"/>
              <a:gd name="connsiteY59" fmla="*/ 2786290 h 6858000"/>
              <a:gd name="connsiteX60" fmla="*/ 5407356 w 6128435"/>
              <a:gd name="connsiteY60" fmla="*/ 2787545 h 6858000"/>
              <a:gd name="connsiteX61" fmla="*/ 5411130 w 6128435"/>
              <a:gd name="connsiteY61" fmla="*/ 2788640 h 6858000"/>
              <a:gd name="connsiteX62" fmla="*/ 5416439 w 6128435"/>
              <a:gd name="connsiteY62" fmla="*/ 2805666 h 6858000"/>
              <a:gd name="connsiteX63" fmla="*/ 5416589 w 6128435"/>
              <a:gd name="connsiteY63" fmla="*/ 2810822 h 6858000"/>
              <a:gd name="connsiteX64" fmla="*/ 5418542 w 6128435"/>
              <a:gd name="connsiteY64" fmla="*/ 2817745 h 6858000"/>
              <a:gd name="connsiteX65" fmla="*/ 5418847 w 6128435"/>
              <a:gd name="connsiteY65" fmla="*/ 2817825 h 6858000"/>
              <a:gd name="connsiteX66" fmla="*/ 5423364 w 6128435"/>
              <a:gd name="connsiteY66" fmla="*/ 2858292 h 6858000"/>
              <a:gd name="connsiteX67" fmla="*/ 5479298 w 6128435"/>
              <a:gd name="connsiteY67" fmla="*/ 2947791 h 6858000"/>
              <a:gd name="connsiteX68" fmla="*/ 5481770 w 6128435"/>
              <a:gd name="connsiteY68" fmla="*/ 2951352 h 6858000"/>
              <a:gd name="connsiteX69" fmla="*/ 5481013 w 6128435"/>
              <a:gd name="connsiteY69" fmla="*/ 2973461 h 6858000"/>
              <a:gd name="connsiteX70" fmla="*/ 5482045 w 6128435"/>
              <a:gd name="connsiteY70" fmla="*/ 2984371 h 6858000"/>
              <a:gd name="connsiteX71" fmla="*/ 5479405 w 6128435"/>
              <a:gd name="connsiteY71" fmla="*/ 2988507 h 6858000"/>
              <a:gd name="connsiteX72" fmla="*/ 5482415 w 6128435"/>
              <a:gd name="connsiteY72" fmla="*/ 3004079 h 6858000"/>
              <a:gd name="connsiteX73" fmla="*/ 5483865 w 6128435"/>
              <a:gd name="connsiteY73" fmla="*/ 3005467 h 6858000"/>
              <a:gd name="connsiteX74" fmla="*/ 5482236 w 6128435"/>
              <a:gd name="connsiteY74" fmla="*/ 3019791 h 6858000"/>
              <a:gd name="connsiteX75" fmla="*/ 5475895 w 6128435"/>
              <a:gd name="connsiteY75" fmla="*/ 3033578 h 6858000"/>
              <a:gd name="connsiteX76" fmla="*/ 5477595 w 6128435"/>
              <a:gd name="connsiteY76" fmla="*/ 3250534 h 6858000"/>
              <a:gd name="connsiteX77" fmla="*/ 5532836 w 6128435"/>
              <a:gd name="connsiteY77" fmla="*/ 3353840 h 6858000"/>
              <a:gd name="connsiteX78" fmla="*/ 5561229 w 6128435"/>
              <a:gd name="connsiteY78" fmla="*/ 3395784 h 6858000"/>
              <a:gd name="connsiteX79" fmla="*/ 5589758 w 6128435"/>
              <a:gd name="connsiteY79" fmla="*/ 3506453 h 6858000"/>
              <a:gd name="connsiteX80" fmla="*/ 5596144 w 6128435"/>
              <a:gd name="connsiteY80" fmla="*/ 3534624 h 6858000"/>
              <a:gd name="connsiteX81" fmla="*/ 5597750 w 6128435"/>
              <a:gd name="connsiteY81" fmla="*/ 3534129 h 6858000"/>
              <a:gd name="connsiteX82" fmla="*/ 5599700 w 6128435"/>
              <a:gd name="connsiteY82" fmla="*/ 3547221 h 6858000"/>
              <a:gd name="connsiteX83" fmla="*/ 5615031 w 6128435"/>
              <a:gd name="connsiteY83" fmla="*/ 3557482 h 6858000"/>
              <a:gd name="connsiteX84" fmla="*/ 5618377 w 6128435"/>
              <a:gd name="connsiteY84" fmla="*/ 3588431 h 6858000"/>
              <a:gd name="connsiteX85" fmla="*/ 5612155 w 6128435"/>
              <a:gd name="connsiteY85" fmla="*/ 3589869 h 6858000"/>
              <a:gd name="connsiteX86" fmla="*/ 5620843 w 6128435"/>
              <a:gd name="connsiteY86" fmla="*/ 3606745 h 6858000"/>
              <a:gd name="connsiteX87" fmla="*/ 5655472 w 6128435"/>
              <a:gd name="connsiteY87" fmla="*/ 3678877 h 6858000"/>
              <a:gd name="connsiteX88" fmla="*/ 5680448 w 6128435"/>
              <a:gd name="connsiteY88" fmla="*/ 3717760 h 6858000"/>
              <a:gd name="connsiteX89" fmla="*/ 5683015 w 6128435"/>
              <a:gd name="connsiteY89" fmla="*/ 3762025 h 6858000"/>
              <a:gd name="connsiteX90" fmla="*/ 5696643 w 6128435"/>
              <a:gd name="connsiteY90" fmla="*/ 3773888 h 6858000"/>
              <a:gd name="connsiteX91" fmla="*/ 5699203 w 6128435"/>
              <a:gd name="connsiteY91" fmla="*/ 3775823 h 6858000"/>
              <a:gd name="connsiteX92" fmla="*/ 5704824 w 6128435"/>
              <a:gd name="connsiteY92" fmla="*/ 3785966 h 6858000"/>
              <a:gd name="connsiteX93" fmla="*/ 5712204 w 6128435"/>
              <a:gd name="connsiteY93" fmla="*/ 3785830 h 6858000"/>
              <a:gd name="connsiteX94" fmla="*/ 5724816 w 6128435"/>
              <a:gd name="connsiteY94" fmla="*/ 3798949 h 6858000"/>
              <a:gd name="connsiteX95" fmla="*/ 5733539 w 6128435"/>
              <a:gd name="connsiteY95" fmla="*/ 3818457 h 6858000"/>
              <a:gd name="connsiteX96" fmla="*/ 5768491 w 6128435"/>
              <a:gd name="connsiteY96" fmla="*/ 3914399 h 6858000"/>
              <a:gd name="connsiteX97" fmla="*/ 5793123 w 6128435"/>
              <a:gd name="connsiteY97" fmla="*/ 3969952 h 6858000"/>
              <a:gd name="connsiteX98" fmla="*/ 5808321 w 6128435"/>
              <a:gd name="connsiteY98" fmla="*/ 3988153 h 6858000"/>
              <a:gd name="connsiteX99" fmla="*/ 5825621 w 6128435"/>
              <a:gd name="connsiteY99" fmla="*/ 4015525 h 6858000"/>
              <a:gd name="connsiteX100" fmla="*/ 5860672 w 6128435"/>
              <a:gd name="connsiteY100" fmla="*/ 4061579 h 6858000"/>
              <a:gd name="connsiteX101" fmla="*/ 5872173 w 6128435"/>
              <a:gd name="connsiteY101" fmla="*/ 4088497 h 6858000"/>
              <a:gd name="connsiteX102" fmla="*/ 5883705 w 6128435"/>
              <a:gd name="connsiteY102" fmla="*/ 4101899 h 6858000"/>
              <a:gd name="connsiteX103" fmla="*/ 5885314 w 6128435"/>
              <a:gd name="connsiteY103" fmla="*/ 4108387 h 6858000"/>
              <a:gd name="connsiteX104" fmla="*/ 5894095 w 6128435"/>
              <a:gd name="connsiteY104" fmla="*/ 4128857 h 6858000"/>
              <a:gd name="connsiteX105" fmla="*/ 5898339 w 6128435"/>
              <a:gd name="connsiteY105" fmla="*/ 4140800 h 6858000"/>
              <a:gd name="connsiteX106" fmla="*/ 5899734 w 6128435"/>
              <a:gd name="connsiteY106" fmla="*/ 4145632 h 6858000"/>
              <a:gd name="connsiteX107" fmla="*/ 5897098 w 6128435"/>
              <a:gd name="connsiteY107" fmla="*/ 4157819 h 6858000"/>
              <a:gd name="connsiteX108" fmla="*/ 5903513 w 6128435"/>
              <a:gd name="connsiteY108" fmla="*/ 4187661 h 6858000"/>
              <a:gd name="connsiteX109" fmla="*/ 5917114 w 6128435"/>
              <a:gd name="connsiteY109" fmla="*/ 4213096 h 6858000"/>
              <a:gd name="connsiteX110" fmla="*/ 5921153 w 6128435"/>
              <a:gd name="connsiteY110" fmla="*/ 4236222 h 6858000"/>
              <a:gd name="connsiteX111" fmla="*/ 5924233 w 6128435"/>
              <a:gd name="connsiteY111" fmla="*/ 4242060 h 6858000"/>
              <a:gd name="connsiteX112" fmla="*/ 5928910 w 6128435"/>
              <a:gd name="connsiteY112" fmla="*/ 4300973 h 6858000"/>
              <a:gd name="connsiteX113" fmla="*/ 5939320 w 6128435"/>
              <a:gd name="connsiteY113" fmla="*/ 4340435 h 6858000"/>
              <a:gd name="connsiteX114" fmla="*/ 5946705 w 6128435"/>
              <a:gd name="connsiteY114" fmla="*/ 4428051 h 6858000"/>
              <a:gd name="connsiteX115" fmla="*/ 5949261 w 6128435"/>
              <a:gd name="connsiteY115" fmla="*/ 4449185 h 6858000"/>
              <a:gd name="connsiteX116" fmla="*/ 5957504 w 6128435"/>
              <a:gd name="connsiteY116" fmla="*/ 4465911 h 6858000"/>
              <a:gd name="connsiteX117" fmla="*/ 5964689 w 6128435"/>
              <a:gd name="connsiteY117" fmla="*/ 4468532 h 6858000"/>
              <a:gd name="connsiteX118" fmla="*/ 5967062 w 6128435"/>
              <a:gd name="connsiteY118" fmla="*/ 4479923 h 6858000"/>
              <a:gd name="connsiteX119" fmla="*/ 5968960 w 6128435"/>
              <a:gd name="connsiteY119" fmla="*/ 4482655 h 6858000"/>
              <a:gd name="connsiteX120" fmla="*/ 5978567 w 6128435"/>
              <a:gd name="connsiteY120" fmla="*/ 4498605 h 6858000"/>
              <a:gd name="connsiteX121" fmla="*/ 5980106 w 6128435"/>
              <a:gd name="connsiteY121" fmla="*/ 4585087 h 6858000"/>
              <a:gd name="connsiteX122" fmla="*/ 5998138 w 6128435"/>
              <a:gd name="connsiteY122" fmla="*/ 4697518 h 6858000"/>
              <a:gd name="connsiteX123" fmla="*/ 6013516 w 6128435"/>
              <a:gd name="connsiteY123" fmla="*/ 4786619 h 6858000"/>
              <a:gd name="connsiteX124" fmla="*/ 6025404 w 6128435"/>
              <a:gd name="connsiteY124" fmla="*/ 4858148 h 6858000"/>
              <a:gd name="connsiteX125" fmla="*/ 6007749 w 6128435"/>
              <a:gd name="connsiteY125" fmla="*/ 4964715 h 6858000"/>
              <a:gd name="connsiteX126" fmla="*/ 6005269 w 6128435"/>
              <a:gd name="connsiteY126" fmla="*/ 5150567 h 6858000"/>
              <a:gd name="connsiteX127" fmla="*/ 6001127 w 6128435"/>
              <a:gd name="connsiteY127" fmla="*/ 5164609 h 6858000"/>
              <a:gd name="connsiteX128" fmla="*/ 5996647 w 6128435"/>
              <a:gd name="connsiteY128" fmla="*/ 5185640 h 6858000"/>
              <a:gd name="connsiteX129" fmla="*/ 5998514 w 6128435"/>
              <a:gd name="connsiteY129" fmla="*/ 5189673 h 6858000"/>
              <a:gd name="connsiteX130" fmla="*/ 5995970 w 6128435"/>
              <a:gd name="connsiteY130" fmla="*/ 5221547 h 6858000"/>
              <a:gd name="connsiteX131" fmla="*/ 5997218 w 6128435"/>
              <a:gd name="connsiteY131" fmla="*/ 5222031 h 6858000"/>
              <a:gd name="connsiteX132" fmla="*/ 6002116 w 6128435"/>
              <a:gd name="connsiteY132" fmla="*/ 5231223 h 6858000"/>
              <a:gd name="connsiteX133" fmla="*/ 6008541 w 6128435"/>
              <a:gd name="connsiteY133" fmla="*/ 5248680 h 6858000"/>
              <a:gd name="connsiteX134" fmla="*/ 6039260 w 6128435"/>
              <a:gd name="connsiteY134" fmla="*/ 5289518 h 6858000"/>
              <a:gd name="connsiteX135" fmla="*/ 6036748 w 6128435"/>
              <a:gd name="connsiteY135" fmla="*/ 5322752 h 6858000"/>
              <a:gd name="connsiteX136" fmla="*/ 6036943 w 6128435"/>
              <a:gd name="connsiteY136" fmla="*/ 5329480 h 6858000"/>
              <a:gd name="connsiteX137" fmla="*/ 6037236 w 6128435"/>
              <a:gd name="connsiteY137" fmla="*/ 5329634 h 6858000"/>
              <a:gd name="connsiteX138" fmla="*/ 6038019 w 6128435"/>
              <a:gd name="connsiteY138" fmla="*/ 5336764 h 6858000"/>
              <a:gd name="connsiteX139" fmla="*/ 6037298 w 6128435"/>
              <a:gd name="connsiteY139" fmla="*/ 5341753 h 6858000"/>
              <a:gd name="connsiteX140" fmla="*/ 6037677 w 6128435"/>
              <a:gd name="connsiteY140" fmla="*/ 5354807 h 6858000"/>
              <a:gd name="connsiteX141" fmla="*/ 6039728 w 6128435"/>
              <a:gd name="connsiteY141" fmla="*/ 5359416 h 6858000"/>
              <a:gd name="connsiteX142" fmla="*/ 6043311 w 6128435"/>
              <a:gd name="connsiteY142" fmla="*/ 5361407 h 6858000"/>
              <a:gd name="connsiteX143" fmla="*/ 6042954 w 6128435"/>
              <a:gd name="connsiteY143" fmla="*/ 5362576 h 6858000"/>
              <a:gd name="connsiteX144" fmla="*/ 6053435 w 6128435"/>
              <a:gd name="connsiteY144" fmla="*/ 5387547 h 6858000"/>
              <a:gd name="connsiteX145" fmla="*/ 6065933 w 6128435"/>
              <a:gd name="connsiteY145" fmla="*/ 5443002 h 6858000"/>
              <a:gd name="connsiteX146" fmla="*/ 6068640 w 6128435"/>
              <a:gd name="connsiteY146" fmla="*/ 5474503 h 6858000"/>
              <a:gd name="connsiteX147" fmla="*/ 6080922 w 6128435"/>
              <a:gd name="connsiteY147" fmla="*/ 5561070 h 6858000"/>
              <a:gd name="connsiteX148" fmla="*/ 6096949 w 6128435"/>
              <a:gd name="connsiteY148" fmla="*/ 5648179 h 6858000"/>
              <a:gd name="connsiteX149" fmla="*/ 6125703 w 6128435"/>
              <a:gd name="connsiteY149" fmla="*/ 5692894 h 6858000"/>
              <a:gd name="connsiteX150" fmla="*/ 6126670 w 6128435"/>
              <a:gd name="connsiteY150" fmla="*/ 5697882 h 6858000"/>
              <a:gd name="connsiteX151" fmla="*/ 6124061 w 6128435"/>
              <a:gd name="connsiteY151" fmla="*/ 5710294 h 6858000"/>
              <a:gd name="connsiteX152" fmla="*/ 6122213 w 6128435"/>
              <a:gd name="connsiteY152" fmla="*/ 5714762 h 6858000"/>
              <a:gd name="connsiteX153" fmla="*/ 6121353 w 6128435"/>
              <a:gd name="connsiteY153" fmla="*/ 5721725 h 6858000"/>
              <a:gd name="connsiteX154" fmla="*/ 6121607 w 6128435"/>
              <a:gd name="connsiteY154" fmla="*/ 5721959 h 6858000"/>
              <a:gd name="connsiteX155" fmla="*/ 6120262 w 6128435"/>
              <a:gd name="connsiteY155" fmla="*/ 5728358 h 6858000"/>
              <a:gd name="connsiteX156" fmla="*/ 6110194 w 6128435"/>
              <a:gd name="connsiteY156" fmla="*/ 5758853 h 6858000"/>
              <a:gd name="connsiteX157" fmla="*/ 6127519 w 6128435"/>
              <a:gd name="connsiteY157" fmla="*/ 5865775 h 6858000"/>
              <a:gd name="connsiteX158" fmla="*/ 6128435 w 6128435"/>
              <a:gd name="connsiteY158" fmla="*/ 5870164 h 6858000"/>
              <a:gd name="connsiteX159" fmla="*/ 6119217 w 6128435"/>
              <a:gd name="connsiteY159" fmla="*/ 5888542 h 6858000"/>
              <a:gd name="connsiteX160" fmla="*/ 6115966 w 6128435"/>
              <a:gd name="connsiteY160" fmla="*/ 5898387 h 6858000"/>
              <a:gd name="connsiteX161" fmla="*/ 6111924 w 6128435"/>
              <a:gd name="connsiteY161" fmla="*/ 5900444 h 6858000"/>
              <a:gd name="connsiteX162" fmla="*/ 6108716 w 6128435"/>
              <a:gd name="connsiteY162" fmla="*/ 5915345 h 6858000"/>
              <a:gd name="connsiteX163" fmla="*/ 6109524 w 6128435"/>
              <a:gd name="connsiteY163" fmla="*/ 5917328 h 6858000"/>
              <a:gd name="connsiteX164" fmla="*/ 6102493 w 6128435"/>
              <a:gd name="connsiteY164" fmla="*/ 5928602 h 6858000"/>
              <a:gd name="connsiteX165" fmla="*/ 6056863 w 6128435"/>
              <a:gd name="connsiteY165" fmla="*/ 6000643 h 6858000"/>
              <a:gd name="connsiteX166" fmla="*/ 6045436 w 6128435"/>
              <a:gd name="connsiteY166" fmla="*/ 6124480 h 6858000"/>
              <a:gd name="connsiteX167" fmla="*/ 6030489 w 6128435"/>
              <a:gd name="connsiteY167" fmla="*/ 6317666 h 6858000"/>
              <a:gd name="connsiteX168" fmla="*/ 6007492 w 6128435"/>
              <a:gd name="connsiteY168" fmla="*/ 6440818 h 6858000"/>
              <a:gd name="connsiteX169" fmla="*/ 6009467 w 6128435"/>
              <a:gd name="connsiteY169" fmla="*/ 6487076 h 6858000"/>
              <a:gd name="connsiteX170" fmla="*/ 5995064 w 6128435"/>
              <a:gd name="connsiteY170" fmla="*/ 6540791 h 6858000"/>
              <a:gd name="connsiteX171" fmla="*/ 5996309 w 6128435"/>
              <a:gd name="connsiteY171" fmla="*/ 6543961 h 6858000"/>
              <a:gd name="connsiteX172" fmla="*/ 5996048 w 6128435"/>
              <a:gd name="connsiteY172" fmla="*/ 6555444 h 6858000"/>
              <a:gd name="connsiteX173" fmla="*/ 6002524 w 6128435"/>
              <a:gd name="connsiteY173" fmla="*/ 6560188 h 6858000"/>
              <a:gd name="connsiteX174" fmla="*/ 6006823 w 6128435"/>
              <a:gd name="connsiteY174" fmla="*/ 6578546 h 6858000"/>
              <a:gd name="connsiteX175" fmla="*/ 6004510 w 6128435"/>
              <a:gd name="connsiteY175" fmla="*/ 6599256 h 6858000"/>
              <a:gd name="connsiteX176" fmla="*/ 5986207 w 6128435"/>
              <a:gd name="connsiteY176" fmla="*/ 6695855 h 6858000"/>
              <a:gd name="connsiteX177" fmla="*/ 5979428 w 6128435"/>
              <a:gd name="connsiteY177" fmla="*/ 6754678 h 6858000"/>
              <a:gd name="connsiteX178" fmla="*/ 5983398 w 6128435"/>
              <a:gd name="connsiteY178" fmla="*/ 6778641 h 6858000"/>
              <a:gd name="connsiteX179" fmla="*/ 5984543 w 6128435"/>
              <a:gd name="connsiteY179" fmla="*/ 6811016 h 6858000"/>
              <a:gd name="connsiteX180" fmla="*/ 5981802 w 6128435"/>
              <a:gd name="connsiteY180" fmla="*/ 6838578 h 6858000"/>
              <a:gd name="connsiteX181" fmla="*/ 5979671 w 6128435"/>
              <a:gd name="connsiteY181" fmla="*/ 6858000 h 6858000"/>
              <a:gd name="connsiteX182" fmla="*/ 0 w 6128435"/>
              <a:gd name="connsiteY182" fmla="*/ 6858000 h 6858000"/>
              <a:gd name="connsiteX183" fmla="*/ 0 w 6128435"/>
              <a:gd name="connsiteY183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42938 h 6858000"/>
              <a:gd name="connsiteX32" fmla="*/ 5261314 w 6128435"/>
              <a:gd name="connsiteY32" fmla="*/ 1689177 h 6858000"/>
              <a:gd name="connsiteX33" fmla="*/ 5259788 w 6128435"/>
              <a:gd name="connsiteY33" fmla="*/ 1768516 h 6858000"/>
              <a:gd name="connsiteX34" fmla="*/ 5272526 w 6128435"/>
              <a:gd name="connsiteY34" fmla="*/ 1936940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45653 w 6128435"/>
              <a:gd name="connsiteY42" fmla="*/ 2280317 h 6858000"/>
              <a:gd name="connsiteX43" fmla="*/ 5239901 w 6128435"/>
              <a:gd name="connsiteY43" fmla="*/ 2300961 h 6858000"/>
              <a:gd name="connsiteX44" fmla="*/ 5241522 w 6128435"/>
              <a:gd name="connsiteY44" fmla="*/ 2305114 h 6858000"/>
              <a:gd name="connsiteX45" fmla="*/ 5237050 w 6128435"/>
              <a:gd name="connsiteY45" fmla="*/ 2336703 h 6858000"/>
              <a:gd name="connsiteX46" fmla="*/ 5238267 w 6128435"/>
              <a:gd name="connsiteY46" fmla="*/ 2337277 h 6858000"/>
              <a:gd name="connsiteX47" fmla="*/ 5242602 w 6128435"/>
              <a:gd name="connsiteY47" fmla="*/ 2346782 h 6858000"/>
              <a:gd name="connsiteX48" fmla="*/ 5247963 w 6128435"/>
              <a:gd name="connsiteY48" fmla="*/ 2364638 h 6858000"/>
              <a:gd name="connsiteX49" fmla="*/ 5271650 w 6128435"/>
              <a:gd name="connsiteY49" fmla="*/ 2440467 h 6858000"/>
              <a:gd name="connsiteX50" fmla="*/ 5271438 w 6128435"/>
              <a:gd name="connsiteY50" fmla="*/ 2447186 h 6858000"/>
              <a:gd name="connsiteX51" fmla="*/ 5271722 w 6128435"/>
              <a:gd name="connsiteY51" fmla="*/ 2447359 h 6858000"/>
              <a:gd name="connsiteX52" fmla="*/ 5272069 w 6128435"/>
              <a:gd name="connsiteY52" fmla="*/ 2454523 h 6858000"/>
              <a:gd name="connsiteX53" fmla="*/ 5271049 w 6128435"/>
              <a:gd name="connsiteY53" fmla="*/ 2459442 h 6858000"/>
              <a:gd name="connsiteX54" fmla="*/ 5270636 w 6128435"/>
              <a:gd name="connsiteY54" fmla="*/ 2472481 h 6858000"/>
              <a:gd name="connsiteX55" fmla="*/ 5272406 w 6128435"/>
              <a:gd name="connsiteY55" fmla="*/ 2477221 h 6858000"/>
              <a:gd name="connsiteX56" fmla="*/ 5307538 w 6128435"/>
              <a:gd name="connsiteY56" fmla="*/ 2514685 h 6858000"/>
              <a:gd name="connsiteX57" fmla="*/ 5337604 w 6128435"/>
              <a:gd name="connsiteY57" fmla="*/ 2597632 h 6858000"/>
              <a:gd name="connsiteX58" fmla="*/ 5407503 w 6128435"/>
              <a:gd name="connsiteY58" fmla="*/ 2786290 h 6858000"/>
              <a:gd name="connsiteX59" fmla="*/ 5407356 w 6128435"/>
              <a:gd name="connsiteY59" fmla="*/ 2787545 h 6858000"/>
              <a:gd name="connsiteX60" fmla="*/ 5411130 w 6128435"/>
              <a:gd name="connsiteY60" fmla="*/ 2788640 h 6858000"/>
              <a:gd name="connsiteX61" fmla="*/ 5416439 w 6128435"/>
              <a:gd name="connsiteY61" fmla="*/ 2805666 h 6858000"/>
              <a:gd name="connsiteX62" fmla="*/ 5416589 w 6128435"/>
              <a:gd name="connsiteY62" fmla="*/ 2810822 h 6858000"/>
              <a:gd name="connsiteX63" fmla="*/ 5418542 w 6128435"/>
              <a:gd name="connsiteY63" fmla="*/ 2817745 h 6858000"/>
              <a:gd name="connsiteX64" fmla="*/ 5418847 w 6128435"/>
              <a:gd name="connsiteY64" fmla="*/ 2817825 h 6858000"/>
              <a:gd name="connsiteX65" fmla="*/ 5423364 w 6128435"/>
              <a:gd name="connsiteY65" fmla="*/ 2858292 h 6858000"/>
              <a:gd name="connsiteX66" fmla="*/ 5479298 w 6128435"/>
              <a:gd name="connsiteY66" fmla="*/ 2947791 h 6858000"/>
              <a:gd name="connsiteX67" fmla="*/ 5481770 w 6128435"/>
              <a:gd name="connsiteY67" fmla="*/ 2951352 h 6858000"/>
              <a:gd name="connsiteX68" fmla="*/ 5481013 w 6128435"/>
              <a:gd name="connsiteY68" fmla="*/ 2973461 h 6858000"/>
              <a:gd name="connsiteX69" fmla="*/ 5482045 w 6128435"/>
              <a:gd name="connsiteY69" fmla="*/ 2984371 h 6858000"/>
              <a:gd name="connsiteX70" fmla="*/ 5479405 w 6128435"/>
              <a:gd name="connsiteY70" fmla="*/ 2988507 h 6858000"/>
              <a:gd name="connsiteX71" fmla="*/ 5482415 w 6128435"/>
              <a:gd name="connsiteY71" fmla="*/ 3004079 h 6858000"/>
              <a:gd name="connsiteX72" fmla="*/ 5483865 w 6128435"/>
              <a:gd name="connsiteY72" fmla="*/ 3005467 h 6858000"/>
              <a:gd name="connsiteX73" fmla="*/ 5482236 w 6128435"/>
              <a:gd name="connsiteY73" fmla="*/ 3019791 h 6858000"/>
              <a:gd name="connsiteX74" fmla="*/ 5475895 w 6128435"/>
              <a:gd name="connsiteY74" fmla="*/ 3033578 h 6858000"/>
              <a:gd name="connsiteX75" fmla="*/ 5477595 w 6128435"/>
              <a:gd name="connsiteY75" fmla="*/ 3250534 h 6858000"/>
              <a:gd name="connsiteX76" fmla="*/ 5532836 w 6128435"/>
              <a:gd name="connsiteY76" fmla="*/ 3353840 h 6858000"/>
              <a:gd name="connsiteX77" fmla="*/ 5561229 w 6128435"/>
              <a:gd name="connsiteY77" fmla="*/ 3395784 h 6858000"/>
              <a:gd name="connsiteX78" fmla="*/ 5589758 w 6128435"/>
              <a:gd name="connsiteY78" fmla="*/ 3506453 h 6858000"/>
              <a:gd name="connsiteX79" fmla="*/ 5596144 w 6128435"/>
              <a:gd name="connsiteY79" fmla="*/ 3534624 h 6858000"/>
              <a:gd name="connsiteX80" fmla="*/ 5597750 w 6128435"/>
              <a:gd name="connsiteY80" fmla="*/ 3534129 h 6858000"/>
              <a:gd name="connsiteX81" fmla="*/ 5599700 w 6128435"/>
              <a:gd name="connsiteY81" fmla="*/ 3547221 h 6858000"/>
              <a:gd name="connsiteX82" fmla="*/ 5615031 w 6128435"/>
              <a:gd name="connsiteY82" fmla="*/ 3557482 h 6858000"/>
              <a:gd name="connsiteX83" fmla="*/ 5618377 w 6128435"/>
              <a:gd name="connsiteY83" fmla="*/ 3588431 h 6858000"/>
              <a:gd name="connsiteX84" fmla="*/ 5612155 w 6128435"/>
              <a:gd name="connsiteY84" fmla="*/ 3589869 h 6858000"/>
              <a:gd name="connsiteX85" fmla="*/ 5620843 w 6128435"/>
              <a:gd name="connsiteY85" fmla="*/ 3606745 h 6858000"/>
              <a:gd name="connsiteX86" fmla="*/ 5655472 w 6128435"/>
              <a:gd name="connsiteY86" fmla="*/ 3678877 h 6858000"/>
              <a:gd name="connsiteX87" fmla="*/ 5680448 w 6128435"/>
              <a:gd name="connsiteY87" fmla="*/ 3717760 h 6858000"/>
              <a:gd name="connsiteX88" fmla="*/ 5683015 w 6128435"/>
              <a:gd name="connsiteY88" fmla="*/ 3762025 h 6858000"/>
              <a:gd name="connsiteX89" fmla="*/ 5696643 w 6128435"/>
              <a:gd name="connsiteY89" fmla="*/ 3773888 h 6858000"/>
              <a:gd name="connsiteX90" fmla="*/ 5699203 w 6128435"/>
              <a:gd name="connsiteY90" fmla="*/ 3775823 h 6858000"/>
              <a:gd name="connsiteX91" fmla="*/ 5704824 w 6128435"/>
              <a:gd name="connsiteY91" fmla="*/ 3785966 h 6858000"/>
              <a:gd name="connsiteX92" fmla="*/ 5712204 w 6128435"/>
              <a:gd name="connsiteY92" fmla="*/ 3785830 h 6858000"/>
              <a:gd name="connsiteX93" fmla="*/ 5724816 w 6128435"/>
              <a:gd name="connsiteY93" fmla="*/ 3798949 h 6858000"/>
              <a:gd name="connsiteX94" fmla="*/ 5733539 w 6128435"/>
              <a:gd name="connsiteY94" fmla="*/ 3818457 h 6858000"/>
              <a:gd name="connsiteX95" fmla="*/ 5768491 w 6128435"/>
              <a:gd name="connsiteY95" fmla="*/ 3914399 h 6858000"/>
              <a:gd name="connsiteX96" fmla="*/ 5793123 w 6128435"/>
              <a:gd name="connsiteY96" fmla="*/ 3969952 h 6858000"/>
              <a:gd name="connsiteX97" fmla="*/ 5808321 w 6128435"/>
              <a:gd name="connsiteY97" fmla="*/ 3988153 h 6858000"/>
              <a:gd name="connsiteX98" fmla="*/ 5825621 w 6128435"/>
              <a:gd name="connsiteY98" fmla="*/ 4015525 h 6858000"/>
              <a:gd name="connsiteX99" fmla="*/ 5860672 w 6128435"/>
              <a:gd name="connsiteY99" fmla="*/ 4061579 h 6858000"/>
              <a:gd name="connsiteX100" fmla="*/ 5872173 w 6128435"/>
              <a:gd name="connsiteY100" fmla="*/ 4088497 h 6858000"/>
              <a:gd name="connsiteX101" fmla="*/ 5883705 w 6128435"/>
              <a:gd name="connsiteY101" fmla="*/ 4101899 h 6858000"/>
              <a:gd name="connsiteX102" fmla="*/ 5885314 w 6128435"/>
              <a:gd name="connsiteY102" fmla="*/ 4108387 h 6858000"/>
              <a:gd name="connsiteX103" fmla="*/ 5894095 w 6128435"/>
              <a:gd name="connsiteY103" fmla="*/ 4128857 h 6858000"/>
              <a:gd name="connsiteX104" fmla="*/ 5898339 w 6128435"/>
              <a:gd name="connsiteY104" fmla="*/ 4140800 h 6858000"/>
              <a:gd name="connsiteX105" fmla="*/ 5899734 w 6128435"/>
              <a:gd name="connsiteY105" fmla="*/ 4145632 h 6858000"/>
              <a:gd name="connsiteX106" fmla="*/ 5897098 w 6128435"/>
              <a:gd name="connsiteY106" fmla="*/ 4157819 h 6858000"/>
              <a:gd name="connsiteX107" fmla="*/ 5903513 w 6128435"/>
              <a:gd name="connsiteY107" fmla="*/ 4187661 h 6858000"/>
              <a:gd name="connsiteX108" fmla="*/ 5917114 w 6128435"/>
              <a:gd name="connsiteY108" fmla="*/ 4213096 h 6858000"/>
              <a:gd name="connsiteX109" fmla="*/ 5921153 w 6128435"/>
              <a:gd name="connsiteY109" fmla="*/ 4236222 h 6858000"/>
              <a:gd name="connsiteX110" fmla="*/ 5924233 w 6128435"/>
              <a:gd name="connsiteY110" fmla="*/ 4242060 h 6858000"/>
              <a:gd name="connsiteX111" fmla="*/ 5928910 w 6128435"/>
              <a:gd name="connsiteY111" fmla="*/ 4300973 h 6858000"/>
              <a:gd name="connsiteX112" fmla="*/ 5939320 w 6128435"/>
              <a:gd name="connsiteY112" fmla="*/ 4340435 h 6858000"/>
              <a:gd name="connsiteX113" fmla="*/ 5946705 w 6128435"/>
              <a:gd name="connsiteY113" fmla="*/ 4428051 h 6858000"/>
              <a:gd name="connsiteX114" fmla="*/ 5949261 w 6128435"/>
              <a:gd name="connsiteY114" fmla="*/ 4449185 h 6858000"/>
              <a:gd name="connsiteX115" fmla="*/ 5957504 w 6128435"/>
              <a:gd name="connsiteY115" fmla="*/ 4465911 h 6858000"/>
              <a:gd name="connsiteX116" fmla="*/ 5964689 w 6128435"/>
              <a:gd name="connsiteY116" fmla="*/ 4468532 h 6858000"/>
              <a:gd name="connsiteX117" fmla="*/ 5967062 w 6128435"/>
              <a:gd name="connsiteY117" fmla="*/ 4479923 h 6858000"/>
              <a:gd name="connsiteX118" fmla="*/ 5968960 w 6128435"/>
              <a:gd name="connsiteY118" fmla="*/ 4482655 h 6858000"/>
              <a:gd name="connsiteX119" fmla="*/ 5978567 w 6128435"/>
              <a:gd name="connsiteY119" fmla="*/ 4498605 h 6858000"/>
              <a:gd name="connsiteX120" fmla="*/ 5980106 w 6128435"/>
              <a:gd name="connsiteY120" fmla="*/ 4585087 h 6858000"/>
              <a:gd name="connsiteX121" fmla="*/ 5998138 w 6128435"/>
              <a:gd name="connsiteY121" fmla="*/ 4697518 h 6858000"/>
              <a:gd name="connsiteX122" fmla="*/ 6013516 w 6128435"/>
              <a:gd name="connsiteY122" fmla="*/ 4786619 h 6858000"/>
              <a:gd name="connsiteX123" fmla="*/ 6025404 w 6128435"/>
              <a:gd name="connsiteY123" fmla="*/ 4858148 h 6858000"/>
              <a:gd name="connsiteX124" fmla="*/ 6007749 w 6128435"/>
              <a:gd name="connsiteY124" fmla="*/ 4964715 h 6858000"/>
              <a:gd name="connsiteX125" fmla="*/ 6005269 w 6128435"/>
              <a:gd name="connsiteY125" fmla="*/ 5150567 h 6858000"/>
              <a:gd name="connsiteX126" fmla="*/ 6001127 w 6128435"/>
              <a:gd name="connsiteY126" fmla="*/ 5164609 h 6858000"/>
              <a:gd name="connsiteX127" fmla="*/ 5996647 w 6128435"/>
              <a:gd name="connsiteY127" fmla="*/ 5185640 h 6858000"/>
              <a:gd name="connsiteX128" fmla="*/ 5998514 w 6128435"/>
              <a:gd name="connsiteY128" fmla="*/ 5189673 h 6858000"/>
              <a:gd name="connsiteX129" fmla="*/ 5995970 w 6128435"/>
              <a:gd name="connsiteY129" fmla="*/ 5221547 h 6858000"/>
              <a:gd name="connsiteX130" fmla="*/ 5997218 w 6128435"/>
              <a:gd name="connsiteY130" fmla="*/ 5222031 h 6858000"/>
              <a:gd name="connsiteX131" fmla="*/ 6002116 w 6128435"/>
              <a:gd name="connsiteY131" fmla="*/ 5231223 h 6858000"/>
              <a:gd name="connsiteX132" fmla="*/ 6008541 w 6128435"/>
              <a:gd name="connsiteY132" fmla="*/ 5248680 h 6858000"/>
              <a:gd name="connsiteX133" fmla="*/ 6039260 w 6128435"/>
              <a:gd name="connsiteY133" fmla="*/ 5289518 h 6858000"/>
              <a:gd name="connsiteX134" fmla="*/ 6036748 w 6128435"/>
              <a:gd name="connsiteY134" fmla="*/ 5322752 h 6858000"/>
              <a:gd name="connsiteX135" fmla="*/ 6036943 w 6128435"/>
              <a:gd name="connsiteY135" fmla="*/ 5329480 h 6858000"/>
              <a:gd name="connsiteX136" fmla="*/ 6037236 w 6128435"/>
              <a:gd name="connsiteY136" fmla="*/ 5329634 h 6858000"/>
              <a:gd name="connsiteX137" fmla="*/ 6038019 w 6128435"/>
              <a:gd name="connsiteY137" fmla="*/ 5336764 h 6858000"/>
              <a:gd name="connsiteX138" fmla="*/ 6037298 w 6128435"/>
              <a:gd name="connsiteY138" fmla="*/ 5341753 h 6858000"/>
              <a:gd name="connsiteX139" fmla="*/ 6037677 w 6128435"/>
              <a:gd name="connsiteY139" fmla="*/ 5354807 h 6858000"/>
              <a:gd name="connsiteX140" fmla="*/ 6039728 w 6128435"/>
              <a:gd name="connsiteY140" fmla="*/ 5359416 h 6858000"/>
              <a:gd name="connsiteX141" fmla="*/ 6043311 w 6128435"/>
              <a:gd name="connsiteY141" fmla="*/ 5361407 h 6858000"/>
              <a:gd name="connsiteX142" fmla="*/ 6042954 w 6128435"/>
              <a:gd name="connsiteY142" fmla="*/ 5362576 h 6858000"/>
              <a:gd name="connsiteX143" fmla="*/ 6053435 w 6128435"/>
              <a:gd name="connsiteY143" fmla="*/ 5387547 h 6858000"/>
              <a:gd name="connsiteX144" fmla="*/ 6065933 w 6128435"/>
              <a:gd name="connsiteY144" fmla="*/ 5443002 h 6858000"/>
              <a:gd name="connsiteX145" fmla="*/ 6068640 w 6128435"/>
              <a:gd name="connsiteY145" fmla="*/ 5474503 h 6858000"/>
              <a:gd name="connsiteX146" fmla="*/ 6080922 w 6128435"/>
              <a:gd name="connsiteY146" fmla="*/ 5561070 h 6858000"/>
              <a:gd name="connsiteX147" fmla="*/ 6096949 w 6128435"/>
              <a:gd name="connsiteY147" fmla="*/ 5648179 h 6858000"/>
              <a:gd name="connsiteX148" fmla="*/ 6125703 w 6128435"/>
              <a:gd name="connsiteY148" fmla="*/ 5692894 h 6858000"/>
              <a:gd name="connsiteX149" fmla="*/ 6126670 w 6128435"/>
              <a:gd name="connsiteY149" fmla="*/ 5697882 h 6858000"/>
              <a:gd name="connsiteX150" fmla="*/ 6124061 w 6128435"/>
              <a:gd name="connsiteY150" fmla="*/ 5710294 h 6858000"/>
              <a:gd name="connsiteX151" fmla="*/ 6122213 w 6128435"/>
              <a:gd name="connsiteY151" fmla="*/ 5714762 h 6858000"/>
              <a:gd name="connsiteX152" fmla="*/ 6121353 w 6128435"/>
              <a:gd name="connsiteY152" fmla="*/ 5721725 h 6858000"/>
              <a:gd name="connsiteX153" fmla="*/ 6121607 w 6128435"/>
              <a:gd name="connsiteY153" fmla="*/ 5721959 h 6858000"/>
              <a:gd name="connsiteX154" fmla="*/ 6120262 w 6128435"/>
              <a:gd name="connsiteY154" fmla="*/ 5728358 h 6858000"/>
              <a:gd name="connsiteX155" fmla="*/ 6110194 w 6128435"/>
              <a:gd name="connsiteY155" fmla="*/ 5758853 h 6858000"/>
              <a:gd name="connsiteX156" fmla="*/ 6127519 w 6128435"/>
              <a:gd name="connsiteY156" fmla="*/ 5865775 h 6858000"/>
              <a:gd name="connsiteX157" fmla="*/ 6128435 w 6128435"/>
              <a:gd name="connsiteY157" fmla="*/ 5870164 h 6858000"/>
              <a:gd name="connsiteX158" fmla="*/ 6119217 w 6128435"/>
              <a:gd name="connsiteY158" fmla="*/ 5888542 h 6858000"/>
              <a:gd name="connsiteX159" fmla="*/ 6115966 w 6128435"/>
              <a:gd name="connsiteY159" fmla="*/ 5898387 h 6858000"/>
              <a:gd name="connsiteX160" fmla="*/ 6111924 w 6128435"/>
              <a:gd name="connsiteY160" fmla="*/ 5900444 h 6858000"/>
              <a:gd name="connsiteX161" fmla="*/ 6108716 w 6128435"/>
              <a:gd name="connsiteY161" fmla="*/ 5915345 h 6858000"/>
              <a:gd name="connsiteX162" fmla="*/ 6109524 w 6128435"/>
              <a:gd name="connsiteY162" fmla="*/ 5917328 h 6858000"/>
              <a:gd name="connsiteX163" fmla="*/ 6102493 w 6128435"/>
              <a:gd name="connsiteY163" fmla="*/ 5928602 h 6858000"/>
              <a:gd name="connsiteX164" fmla="*/ 6056863 w 6128435"/>
              <a:gd name="connsiteY164" fmla="*/ 6000643 h 6858000"/>
              <a:gd name="connsiteX165" fmla="*/ 6045436 w 6128435"/>
              <a:gd name="connsiteY165" fmla="*/ 6124480 h 6858000"/>
              <a:gd name="connsiteX166" fmla="*/ 6030489 w 6128435"/>
              <a:gd name="connsiteY166" fmla="*/ 6317666 h 6858000"/>
              <a:gd name="connsiteX167" fmla="*/ 6007492 w 6128435"/>
              <a:gd name="connsiteY167" fmla="*/ 6440818 h 6858000"/>
              <a:gd name="connsiteX168" fmla="*/ 6009467 w 6128435"/>
              <a:gd name="connsiteY168" fmla="*/ 6487076 h 6858000"/>
              <a:gd name="connsiteX169" fmla="*/ 5995064 w 6128435"/>
              <a:gd name="connsiteY169" fmla="*/ 6540791 h 6858000"/>
              <a:gd name="connsiteX170" fmla="*/ 5996309 w 6128435"/>
              <a:gd name="connsiteY170" fmla="*/ 6543961 h 6858000"/>
              <a:gd name="connsiteX171" fmla="*/ 5996048 w 6128435"/>
              <a:gd name="connsiteY171" fmla="*/ 6555444 h 6858000"/>
              <a:gd name="connsiteX172" fmla="*/ 6002524 w 6128435"/>
              <a:gd name="connsiteY172" fmla="*/ 6560188 h 6858000"/>
              <a:gd name="connsiteX173" fmla="*/ 6006823 w 6128435"/>
              <a:gd name="connsiteY173" fmla="*/ 6578546 h 6858000"/>
              <a:gd name="connsiteX174" fmla="*/ 6004510 w 6128435"/>
              <a:gd name="connsiteY174" fmla="*/ 6599256 h 6858000"/>
              <a:gd name="connsiteX175" fmla="*/ 5986207 w 6128435"/>
              <a:gd name="connsiteY175" fmla="*/ 6695855 h 6858000"/>
              <a:gd name="connsiteX176" fmla="*/ 5979428 w 6128435"/>
              <a:gd name="connsiteY176" fmla="*/ 6754678 h 6858000"/>
              <a:gd name="connsiteX177" fmla="*/ 5983398 w 6128435"/>
              <a:gd name="connsiteY177" fmla="*/ 6778641 h 6858000"/>
              <a:gd name="connsiteX178" fmla="*/ 5984543 w 6128435"/>
              <a:gd name="connsiteY178" fmla="*/ 6811016 h 6858000"/>
              <a:gd name="connsiteX179" fmla="*/ 5981802 w 6128435"/>
              <a:gd name="connsiteY179" fmla="*/ 6838578 h 6858000"/>
              <a:gd name="connsiteX180" fmla="*/ 5979671 w 6128435"/>
              <a:gd name="connsiteY180" fmla="*/ 6858000 h 6858000"/>
              <a:gd name="connsiteX181" fmla="*/ 0 w 6128435"/>
              <a:gd name="connsiteY181" fmla="*/ 6858000 h 6858000"/>
              <a:gd name="connsiteX182" fmla="*/ 0 w 6128435"/>
              <a:gd name="connsiteY182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42938 h 6858000"/>
              <a:gd name="connsiteX32" fmla="*/ 5261314 w 6128435"/>
              <a:gd name="connsiteY32" fmla="*/ 1689177 h 6858000"/>
              <a:gd name="connsiteX33" fmla="*/ 5259788 w 6128435"/>
              <a:gd name="connsiteY33" fmla="*/ 1768516 h 6858000"/>
              <a:gd name="connsiteX34" fmla="*/ 5272526 w 6128435"/>
              <a:gd name="connsiteY34" fmla="*/ 1936940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45653 w 6128435"/>
              <a:gd name="connsiteY42" fmla="*/ 2280317 h 6858000"/>
              <a:gd name="connsiteX43" fmla="*/ 5239901 w 6128435"/>
              <a:gd name="connsiteY43" fmla="*/ 2300961 h 6858000"/>
              <a:gd name="connsiteX44" fmla="*/ 5241522 w 6128435"/>
              <a:gd name="connsiteY44" fmla="*/ 2305114 h 6858000"/>
              <a:gd name="connsiteX45" fmla="*/ 5237050 w 6128435"/>
              <a:gd name="connsiteY45" fmla="*/ 2336703 h 6858000"/>
              <a:gd name="connsiteX46" fmla="*/ 5238267 w 6128435"/>
              <a:gd name="connsiteY46" fmla="*/ 2337277 h 6858000"/>
              <a:gd name="connsiteX47" fmla="*/ 5242602 w 6128435"/>
              <a:gd name="connsiteY47" fmla="*/ 2346782 h 6858000"/>
              <a:gd name="connsiteX48" fmla="*/ 5247963 w 6128435"/>
              <a:gd name="connsiteY48" fmla="*/ 2364638 h 6858000"/>
              <a:gd name="connsiteX49" fmla="*/ 5271650 w 6128435"/>
              <a:gd name="connsiteY49" fmla="*/ 2440467 h 6858000"/>
              <a:gd name="connsiteX50" fmla="*/ 5271438 w 6128435"/>
              <a:gd name="connsiteY50" fmla="*/ 2447186 h 6858000"/>
              <a:gd name="connsiteX51" fmla="*/ 5271722 w 6128435"/>
              <a:gd name="connsiteY51" fmla="*/ 2447359 h 6858000"/>
              <a:gd name="connsiteX52" fmla="*/ 5272069 w 6128435"/>
              <a:gd name="connsiteY52" fmla="*/ 2454523 h 6858000"/>
              <a:gd name="connsiteX53" fmla="*/ 5271049 w 6128435"/>
              <a:gd name="connsiteY53" fmla="*/ 2459442 h 6858000"/>
              <a:gd name="connsiteX54" fmla="*/ 5270636 w 6128435"/>
              <a:gd name="connsiteY54" fmla="*/ 2472481 h 6858000"/>
              <a:gd name="connsiteX55" fmla="*/ 5307538 w 6128435"/>
              <a:gd name="connsiteY55" fmla="*/ 2514685 h 6858000"/>
              <a:gd name="connsiteX56" fmla="*/ 5337604 w 6128435"/>
              <a:gd name="connsiteY56" fmla="*/ 2597632 h 6858000"/>
              <a:gd name="connsiteX57" fmla="*/ 5407503 w 6128435"/>
              <a:gd name="connsiteY57" fmla="*/ 2786290 h 6858000"/>
              <a:gd name="connsiteX58" fmla="*/ 5407356 w 6128435"/>
              <a:gd name="connsiteY58" fmla="*/ 2787545 h 6858000"/>
              <a:gd name="connsiteX59" fmla="*/ 5411130 w 6128435"/>
              <a:gd name="connsiteY59" fmla="*/ 2788640 h 6858000"/>
              <a:gd name="connsiteX60" fmla="*/ 5416439 w 6128435"/>
              <a:gd name="connsiteY60" fmla="*/ 2805666 h 6858000"/>
              <a:gd name="connsiteX61" fmla="*/ 5416589 w 6128435"/>
              <a:gd name="connsiteY61" fmla="*/ 2810822 h 6858000"/>
              <a:gd name="connsiteX62" fmla="*/ 5418542 w 6128435"/>
              <a:gd name="connsiteY62" fmla="*/ 2817745 h 6858000"/>
              <a:gd name="connsiteX63" fmla="*/ 5418847 w 6128435"/>
              <a:gd name="connsiteY63" fmla="*/ 2817825 h 6858000"/>
              <a:gd name="connsiteX64" fmla="*/ 5423364 w 6128435"/>
              <a:gd name="connsiteY64" fmla="*/ 2858292 h 6858000"/>
              <a:gd name="connsiteX65" fmla="*/ 5479298 w 6128435"/>
              <a:gd name="connsiteY65" fmla="*/ 2947791 h 6858000"/>
              <a:gd name="connsiteX66" fmla="*/ 5481770 w 6128435"/>
              <a:gd name="connsiteY66" fmla="*/ 2951352 h 6858000"/>
              <a:gd name="connsiteX67" fmla="*/ 5481013 w 6128435"/>
              <a:gd name="connsiteY67" fmla="*/ 2973461 h 6858000"/>
              <a:gd name="connsiteX68" fmla="*/ 5482045 w 6128435"/>
              <a:gd name="connsiteY68" fmla="*/ 2984371 h 6858000"/>
              <a:gd name="connsiteX69" fmla="*/ 5479405 w 6128435"/>
              <a:gd name="connsiteY69" fmla="*/ 2988507 h 6858000"/>
              <a:gd name="connsiteX70" fmla="*/ 5482415 w 6128435"/>
              <a:gd name="connsiteY70" fmla="*/ 3004079 h 6858000"/>
              <a:gd name="connsiteX71" fmla="*/ 5483865 w 6128435"/>
              <a:gd name="connsiteY71" fmla="*/ 3005467 h 6858000"/>
              <a:gd name="connsiteX72" fmla="*/ 5482236 w 6128435"/>
              <a:gd name="connsiteY72" fmla="*/ 3019791 h 6858000"/>
              <a:gd name="connsiteX73" fmla="*/ 5475895 w 6128435"/>
              <a:gd name="connsiteY73" fmla="*/ 3033578 h 6858000"/>
              <a:gd name="connsiteX74" fmla="*/ 5477595 w 6128435"/>
              <a:gd name="connsiteY74" fmla="*/ 3250534 h 6858000"/>
              <a:gd name="connsiteX75" fmla="*/ 5532836 w 6128435"/>
              <a:gd name="connsiteY75" fmla="*/ 3353840 h 6858000"/>
              <a:gd name="connsiteX76" fmla="*/ 5561229 w 6128435"/>
              <a:gd name="connsiteY76" fmla="*/ 3395784 h 6858000"/>
              <a:gd name="connsiteX77" fmla="*/ 5589758 w 6128435"/>
              <a:gd name="connsiteY77" fmla="*/ 3506453 h 6858000"/>
              <a:gd name="connsiteX78" fmla="*/ 5596144 w 6128435"/>
              <a:gd name="connsiteY78" fmla="*/ 3534624 h 6858000"/>
              <a:gd name="connsiteX79" fmla="*/ 5597750 w 6128435"/>
              <a:gd name="connsiteY79" fmla="*/ 3534129 h 6858000"/>
              <a:gd name="connsiteX80" fmla="*/ 5599700 w 6128435"/>
              <a:gd name="connsiteY80" fmla="*/ 3547221 h 6858000"/>
              <a:gd name="connsiteX81" fmla="*/ 5615031 w 6128435"/>
              <a:gd name="connsiteY81" fmla="*/ 3557482 h 6858000"/>
              <a:gd name="connsiteX82" fmla="*/ 5618377 w 6128435"/>
              <a:gd name="connsiteY82" fmla="*/ 3588431 h 6858000"/>
              <a:gd name="connsiteX83" fmla="*/ 5612155 w 6128435"/>
              <a:gd name="connsiteY83" fmla="*/ 3589869 h 6858000"/>
              <a:gd name="connsiteX84" fmla="*/ 5620843 w 6128435"/>
              <a:gd name="connsiteY84" fmla="*/ 3606745 h 6858000"/>
              <a:gd name="connsiteX85" fmla="*/ 5655472 w 6128435"/>
              <a:gd name="connsiteY85" fmla="*/ 3678877 h 6858000"/>
              <a:gd name="connsiteX86" fmla="*/ 5680448 w 6128435"/>
              <a:gd name="connsiteY86" fmla="*/ 3717760 h 6858000"/>
              <a:gd name="connsiteX87" fmla="*/ 5683015 w 6128435"/>
              <a:gd name="connsiteY87" fmla="*/ 3762025 h 6858000"/>
              <a:gd name="connsiteX88" fmla="*/ 5696643 w 6128435"/>
              <a:gd name="connsiteY88" fmla="*/ 3773888 h 6858000"/>
              <a:gd name="connsiteX89" fmla="*/ 5699203 w 6128435"/>
              <a:gd name="connsiteY89" fmla="*/ 3775823 h 6858000"/>
              <a:gd name="connsiteX90" fmla="*/ 5704824 w 6128435"/>
              <a:gd name="connsiteY90" fmla="*/ 3785966 h 6858000"/>
              <a:gd name="connsiteX91" fmla="*/ 5712204 w 6128435"/>
              <a:gd name="connsiteY91" fmla="*/ 3785830 h 6858000"/>
              <a:gd name="connsiteX92" fmla="*/ 5724816 w 6128435"/>
              <a:gd name="connsiteY92" fmla="*/ 3798949 h 6858000"/>
              <a:gd name="connsiteX93" fmla="*/ 5733539 w 6128435"/>
              <a:gd name="connsiteY93" fmla="*/ 3818457 h 6858000"/>
              <a:gd name="connsiteX94" fmla="*/ 5768491 w 6128435"/>
              <a:gd name="connsiteY94" fmla="*/ 3914399 h 6858000"/>
              <a:gd name="connsiteX95" fmla="*/ 5793123 w 6128435"/>
              <a:gd name="connsiteY95" fmla="*/ 3969952 h 6858000"/>
              <a:gd name="connsiteX96" fmla="*/ 5808321 w 6128435"/>
              <a:gd name="connsiteY96" fmla="*/ 3988153 h 6858000"/>
              <a:gd name="connsiteX97" fmla="*/ 5825621 w 6128435"/>
              <a:gd name="connsiteY97" fmla="*/ 4015525 h 6858000"/>
              <a:gd name="connsiteX98" fmla="*/ 5860672 w 6128435"/>
              <a:gd name="connsiteY98" fmla="*/ 4061579 h 6858000"/>
              <a:gd name="connsiteX99" fmla="*/ 5872173 w 6128435"/>
              <a:gd name="connsiteY99" fmla="*/ 4088497 h 6858000"/>
              <a:gd name="connsiteX100" fmla="*/ 5883705 w 6128435"/>
              <a:gd name="connsiteY100" fmla="*/ 4101899 h 6858000"/>
              <a:gd name="connsiteX101" fmla="*/ 5885314 w 6128435"/>
              <a:gd name="connsiteY101" fmla="*/ 4108387 h 6858000"/>
              <a:gd name="connsiteX102" fmla="*/ 5894095 w 6128435"/>
              <a:gd name="connsiteY102" fmla="*/ 4128857 h 6858000"/>
              <a:gd name="connsiteX103" fmla="*/ 5898339 w 6128435"/>
              <a:gd name="connsiteY103" fmla="*/ 4140800 h 6858000"/>
              <a:gd name="connsiteX104" fmla="*/ 5899734 w 6128435"/>
              <a:gd name="connsiteY104" fmla="*/ 4145632 h 6858000"/>
              <a:gd name="connsiteX105" fmla="*/ 5897098 w 6128435"/>
              <a:gd name="connsiteY105" fmla="*/ 4157819 h 6858000"/>
              <a:gd name="connsiteX106" fmla="*/ 5903513 w 6128435"/>
              <a:gd name="connsiteY106" fmla="*/ 4187661 h 6858000"/>
              <a:gd name="connsiteX107" fmla="*/ 5917114 w 6128435"/>
              <a:gd name="connsiteY107" fmla="*/ 4213096 h 6858000"/>
              <a:gd name="connsiteX108" fmla="*/ 5921153 w 6128435"/>
              <a:gd name="connsiteY108" fmla="*/ 4236222 h 6858000"/>
              <a:gd name="connsiteX109" fmla="*/ 5924233 w 6128435"/>
              <a:gd name="connsiteY109" fmla="*/ 4242060 h 6858000"/>
              <a:gd name="connsiteX110" fmla="*/ 5928910 w 6128435"/>
              <a:gd name="connsiteY110" fmla="*/ 4300973 h 6858000"/>
              <a:gd name="connsiteX111" fmla="*/ 5939320 w 6128435"/>
              <a:gd name="connsiteY111" fmla="*/ 4340435 h 6858000"/>
              <a:gd name="connsiteX112" fmla="*/ 5946705 w 6128435"/>
              <a:gd name="connsiteY112" fmla="*/ 4428051 h 6858000"/>
              <a:gd name="connsiteX113" fmla="*/ 5949261 w 6128435"/>
              <a:gd name="connsiteY113" fmla="*/ 4449185 h 6858000"/>
              <a:gd name="connsiteX114" fmla="*/ 5957504 w 6128435"/>
              <a:gd name="connsiteY114" fmla="*/ 4465911 h 6858000"/>
              <a:gd name="connsiteX115" fmla="*/ 5964689 w 6128435"/>
              <a:gd name="connsiteY115" fmla="*/ 4468532 h 6858000"/>
              <a:gd name="connsiteX116" fmla="*/ 5967062 w 6128435"/>
              <a:gd name="connsiteY116" fmla="*/ 4479923 h 6858000"/>
              <a:gd name="connsiteX117" fmla="*/ 5968960 w 6128435"/>
              <a:gd name="connsiteY117" fmla="*/ 4482655 h 6858000"/>
              <a:gd name="connsiteX118" fmla="*/ 5978567 w 6128435"/>
              <a:gd name="connsiteY118" fmla="*/ 4498605 h 6858000"/>
              <a:gd name="connsiteX119" fmla="*/ 5980106 w 6128435"/>
              <a:gd name="connsiteY119" fmla="*/ 4585087 h 6858000"/>
              <a:gd name="connsiteX120" fmla="*/ 5998138 w 6128435"/>
              <a:gd name="connsiteY120" fmla="*/ 4697518 h 6858000"/>
              <a:gd name="connsiteX121" fmla="*/ 6013516 w 6128435"/>
              <a:gd name="connsiteY121" fmla="*/ 4786619 h 6858000"/>
              <a:gd name="connsiteX122" fmla="*/ 6025404 w 6128435"/>
              <a:gd name="connsiteY122" fmla="*/ 4858148 h 6858000"/>
              <a:gd name="connsiteX123" fmla="*/ 6007749 w 6128435"/>
              <a:gd name="connsiteY123" fmla="*/ 4964715 h 6858000"/>
              <a:gd name="connsiteX124" fmla="*/ 6005269 w 6128435"/>
              <a:gd name="connsiteY124" fmla="*/ 5150567 h 6858000"/>
              <a:gd name="connsiteX125" fmla="*/ 6001127 w 6128435"/>
              <a:gd name="connsiteY125" fmla="*/ 5164609 h 6858000"/>
              <a:gd name="connsiteX126" fmla="*/ 5996647 w 6128435"/>
              <a:gd name="connsiteY126" fmla="*/ 5185640 h 6858000"/>
              <a:gd name="connsiteX127" fmla="*/ 5998514 w 6128435"/>
              <a:gd name="connsiteY127" fmla="*/ 5189673 h 6858000"/>
              <a:gd name="connsiteX128" fmla="*/ 5995970 w 6128435"/>
              <a:gd name="connsiteY128" fmla="*/ 5221547 h 6858000"/>
              <a:gd name="connsiteX129" fmla="*/ 5997218 w 6128435"/>
              <a:gd name="connsiteY129" fmla="*/ 5222031 h 6858000"/>
              <a:gd name="connsiteX130" fmla="*/ 6002116 w 6128435"/>
              <a:gd name="connsiteY130" fmla="*/ 5231223 h 6858000"/>
              <a:gd name="connsiteX131" fmla="*/ 6008541 w 6128435"/>
              <a:gd name="connsiteY131" fmla="*/ 5248680 h 6858000"/>
              <a:gd name="connsiteX132" fmla="*/ 6039260 w 6128435"/>
              <a:gd name="connsiteY132" fmla="*/ 5289518 h 6858000"/>
              <a:gd name="connsiteX133" fmla="*/ 6036748 w 6128435"/>
              <a:gd name="connsiteY133" fmla="*/ 5322752 h 6858000"/>
              <a:gd name="connsiteX134" fmla="*/ 6036943 w 6128435"/>
              <a:gd name="connsiteY134" fmla="*/ 5329480 h 6858000"/>
              <a:gd name="connsiteX135" fmla="*/ 6037236 w 6128435"/>
              <a:gd name="connsiteY135" fmla="*/ 5329634 h 6858000"/>
              <a:gd name="connsiteX136" fmla="*/ 6038019 w 6128435"/>
              <a:gd name="connsiteY136" fmla="*/ 5336764 h 6858000"/>
              <a:gd name="connsiteX137" fmla="*/ 6037298 w 6128435"/>
              <a:gd name="connsiteY137" fmla="*/ 5341753 h 6858000"/>
              <a:gd name="connsiteX138" fmla="*/ 6037677 w 6128435"/>
              <a:gd name="connsiteY138" fmla="*/ 5354807 h 6858000"/>
              <a:gd name="connsiteX139" fmla="*/ 6039728 w 6128435"/>
              <a:gd name="connsiteY139" fmla="*/ 5359416 h 6858000"/>
              <a:gd name="connsiteX140" fmla="*/ 6043311 w 6128435"/>
              <a:gd name="connsiteY140" fmla="*/ 5361407 h 6858000"/>
              <a:gd name="connsiteX141" fmla="*/ 6042954 w 6128435"/>
              <a:gd name="connsiteY141" fmla="*/ 5362576 h 6858000"/>
              <a:gd name="connsiteX142" fmla="*/ 6053435 w 6128435"/>
              <a:gd name="connsiteY142" fmla="*/ 5387547 h 6858000"/>
              <a:gd name="connsiteX143" fmla="*/ 6065933 w 6128435"/>
              <a:gd name="connsiteY143" fmla="*/ 5443002 h 6858000"/>
              <a:gd name="connsiteX144" fmla="*/ 6068640 w 6128435"/>
              <a:gd name="connsiteY144" fmla="*/ 5474503 h 6858000"/>
              <a:gd name="connsiteX145" fmla="*/ 6080922 w 6128435"/>
              <a:gd name="connsiteY145" fmla="*/ 5561070 h 6858000"/>
              <a:gd name="connsiteX146" fmla="*/ 6096949 w 6128435"/>
              <a:gd name="connsiteY146" fmla="*/ 5648179 h 6858000"/>
              <a:gd name="connsiteX147" fmla="*/ 6125703 w 6128435"/>
              <a:gd name="connsiteY147" fmla="*/ 5692894 h 6858000"/>
              <a:gd name="connsiteX148" fmla="*/ 6126670 w 6128435"/>
              <a:gd name="connsiteY148" fmla="*/ 5697882 h 6858000"/>
              <a:gd name="connsiteX149" fmla="*/ 6124061 w 6128435"/>
              <a:gd name="connsiteY149" fmla="*/ 5710294 h 6858000"/>
              <a:gd name="connsiteX150" fmla="*/ 6122213 w 6128435"/>
              <a:gd name="connsiteY150" fmla="*/ 5714762 h 6858000"/>
              <a:gd name="connsiteX151" fmla="*/ 6121353 w 6128435"/>
              <a:gd name="connsiteY151" fmla="*/ 5721725 h 6858000"/>
              <a:gd name="connsiteX152" fmla="*/ 6121607 w 6128435"/>
              <a:gd name="connsiteY152" fmla="*/ 5721959 h 6858000"/>
              <a:gd name="connsiteX153" fmla="*/ 6120262 w 6128435"/>
              <a:gd name="connsiteY153" fmla="*/ 5728358 h 6858000"/>
              <a:gd name="connsiteX154" fmla="*/ 6110194 w 6128435"/>
              <a:gd name="connsiteY154" fmla="*/ 5758853 h 6858000"/>
              <a:gd name="connsiteX155" fmla="*/ 6127519 w 6128435"/>
              <a:gd name="connsiteY155" fmla="*/ 5865775 h 6858000"/>
              <a:gd name="connsiteX156" fmla="*/ 6128435 w 6128435"/>
              <a:gd name="connsiteY156" fmla="*/ 5870164 h 6858000"/>
              <a:gd name="connsiteX157" fmla="*/ 6119217 w 6128435"/>
              <a:gd name="connsiteY157" fmla="*/ 5888542 h 6858000"/>
              <a:gd name="connsiteX158" fmla="*/ 6115966 w 6128435"/>
              <a:gd name="connsiteY158" fmla="*/ 5898387 h 6858000"/>
              <a:gd name="connsiteX159" fmla="*/ 6111924 w 6128435"/>
              <a:gd name="connsiteY159" fmla="*/ 5900444 h 6858000"/>
              <a:gd name="connsiteX160" fmla="*/ 6108716 w 6128435"/>
              <a:gd name="connsiteY160" fmla="*/ 5915345 h 6858000"/>
              <a:gd name="connsiteX161" fmla="*/ 6109524 w 6128435"/>
              <a:gd name="connsiteY161" fmla="*/ 5917328 h 6858000"/>
              <a:gd name="connsiteX162" fmla="*/ 6102493 w 6128435"/>
              <a:gd name="connsiteY162" fmla="*/ 5928602 h 6858000"/>
              <a:gd name="connsiteX163" fmla="*/ 6056863 w 6128435"/>
              <a:gd name="connsiteY163" fmla="*/ 6000643 h 6858000"/>
              <a:gd name="connsiteX164" fmla="*/ 6045436 w 6128435"/>
              <a:gd name="connsiteY164" fmla="*/ 6124480 h 6858000"/>
              <a:gd name="connsiteX165" fmla="*/ 6030489 w 6128435"/>
              <a:gd name="connsiteY165" fmla="*/ 6317666 h 6858000"/>
              <a:gd name="connsiteX166" fmla="*/ 6007492 w 6128435"/>
              <a:gd name="connsiteY166" fmla="*/ 6440818 h 6858000"/>
              <a:gd name="connsiteX167" fmla="*/ 6009467 w 6128435"/>
              <a:gd name="connsiteY167" fmla="*/ 6487076 h 6858000"/>
              <a:gd name="connsiteX168" fmla="*/ 5995064 w 6128435"/>
              <a:gd name="connsiteY168" fmla="*/ 6540791 h 6858000"/>
              <a:gd name="connsiteX169" fmla="*/ 5996309 w 6128435"/>
              <a:gd name="connsiteY169" fmla="*/ 6543961 h 6858000"/>
              <a:gd name="connsiteX170" fmla="*/ 5996048 w 6128435"/>
              <a:gd name="connsiteY170" fmla="*/ 6555444 h 6858000"/>
              <a:gd name="connsiteX171" fmla="*/ 6002524 w 6128435"/>
              <a:gd name="connsiteY171" fmla="*/ 6560188 h 6858000"/>
              <a:gd name="connsiteX172" fmla="*/ 6006823 w 6128435"/>
              <a:gd name="connsiteY172" fmla="*/ 6578546 h 6858000"/>
              <a:gd name="connsiteX173" fmla="*/ 6004510 w 6128435"/>
              <a:gd name="connsiteY173" fmla="*/ 6599256 h 6858000"/>
              <a:gd name="connsiteX174" fmla="*/ 5986207 w 6128435"/>
              <a:gd name="connsiteY174" fmla="*/ 6695855 h 6858000"/>
              <a:gd name="connsiteX175" fmla="*/ 5979428 w 6128435"/>
              <a:gd name="connsiteY175" fmla="*/ 6754678 h 6858000"/>
              <a:gd name="connsiteX176" fmla="*/ 5983398 w 6128435"/>
              <a:gd name="connsiteY176" fmla="*/ 6778641 h 6858000"/>
              <a:gd name="connsiteX177" fmla="*/ 5984543 w 6128435"/>
              <a:gd name="connsiteY177" fmla="*/ 6811016 h 6858000"/>
              <a:gd name="connsiteX178" fmla="*/ 5981802 w 6128435"/>
              <a:gd name="connsiteY178" fmla="*/ 6838578 h 6858000"/>
              <a:gd name="connsiteX179" fmla="*/ 5979671 w 6128435"/>
              <a:gd name="connsiteY179" fmla="*/ 6858000 h 6858000"/>
              <a:gd name="connsiteX180" fmla="*/ 0 w 6128435"/>
              <a:gd name="connsiteY180" fmla="*/ 6858000 h 6858000"/>
              <a:gd name="connsiteX181" fmla="*/ 0 w 6128435"/>
              <a:gd name="connsiteY181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42938 h 6858000"/>
              <a:gd name="connsiteX32" fmla="*/ 5261314 w 6128435"/>
              <a:gd name="connsiteY32" fmla="*/ 1689177 h 6858000"/>
              <a:gd name="connsiteX33" fmla="*/ 5259788 w 6128435"/>
              <a:gd name="connsiteY33" fmla="*/ 1768516 h 6858000"/>
              <a:gd name="connsiteX34" fmla="*/ 5272526 w 6128435"/>
              <a:gd name="connsiteY34" fmla="*/ 1936940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45653 w 6128435"/>
              <a:gd name="connsiteY42" fmla="*/ 2280317 h 6858000"/>
              <a:gd name="connsiteX43" fmla="*/ 5239901 w 6128435"/>
              <a:gd name="connsiteY43" fmla="*/ 2300961 h 6858000"/>
              <a:gd name="connsiteX44" fmla="*/ 5241522 w 6128435"/>
              <a:gd name="connsiteY44" fmla="*/ 2305114 h 6858000"/>
              <a:gd name="connsiteX45" fmla="*/ 5237050 w 6128435"/>
              <a:gd name="connsiteY45" fmla="*/ 2336703 h 6858000"/>
              <a:gd name="connsiteX46" fmla="*/ 5238267 w 6128435"/>
              <a:gd name="connsiteY46" fmla="*/ 2337277 h 6858000"/>
              <a:gd name="connsiteX47" fmla="*/ 5242602 w 6128435"/>
              <a:gd name="connsiteY47" fmla="*/ 2346782 h 6858000"/>
              <a:gd name="connsiteX48" fmla="*/ 5247963 w 6128435"/>
              <a:gd name="connsiteY48" fmla="*/ 2364638 h 6858000"/>
              <a:gd name="connsiteX49" fmla="*/ 5271650 w 6128435"/>
              <a:gd name="connsiteY49" fmla="*/ 2440467 h 6858000"/>
              <a:gd name="connsiteX50" fmla="*/ 5271438 w 6128435"/>
              <a:gd name="connsiteY50" fmla="*/ 2447186 h 6858000"/>
              <a:gd name="connsiteX51" fmla="*/ 5271722 w 6128435"/>
              <a:gd name="connsiteY51" fmla="*/ 2447359 h 6858000"/>
              <a:gd name="connsiteX52" fmla="*/ 5272069 w 6128435"/>
              <a:gd name="connsiteY52" fmla="*/ 2454523 h 6858000"/>
              <a:gd name="connsiteX53" fmla="*/ 5271049 w 6128435"/>
              <a:gd name="connsiteY53" fmla="*/ 2459442 h 6858000"/>
              <a:gd name="connsiteX54" fmla="*/ 5307538 w 6128435"/>
              <a:gd name="connsiteY54" fmla="*/ 2514685 h 6858000"/>
              <a:gd name="connsiteX55" fmla="*/ 5337604 w 6128435"/>
              <a:gd name="connsiteY55" fmla="*/ 2597632 h 6858000"/>
              <a:gd name="connsiteX56" fmla="*/ 5407503 w 6128435"/>
              <a:gd name="connsiteY56" fmla="*/ 2786290 h 6858000"/>
              <a:gd name="connsiteX57" fmla="*/ 5407356 w 6128435"/>
              <a:gd name="connsiteY57" fmla="*/ 2787545 h 6858000"/>
              <a:gd name="connsiteX58" fmla="*/ 5411130 w 6128435"/>
              <a:gd name="connsiteY58" fmla="*/ 2788640 h 6858000"/>
              <a:gd name="connsiteX59" fmla="*/ 5416439 w 6128435"/>
              <a:gd name="connsiteY59" fmla="*/ 2805666 h 6858000"/>
              <a:gd name="connsiteX60" fmla="*/ 5416589 w 6128435"/>
              <a:gd name="connsiteY60" fmla="*/ 2810822 h 6858000"/>
              <a:gd name="connsiteX61" fmla="*/ 5418542 w 6128435"/>
              <a:gd name="connsiteY61" fmla="*/ 2817745 h 6858000"/>
              <a:gd name="connsiteX62" fmla="*/ 5418847 w 6128435"/>
              <a:gd name="connsiteY62" fmla="*/ 2817825 h 6858000"/>
              <a:gd name="connsiteX63" fmla="*/ 5423364 w 6128435"/>
              <a:gd name="connsiteY63" fmla="*/ 2858292 h 6858000"/>
              <a:gd name="connsiteX64" fmla="*/ 5479298 w 6128435"/>
              <a:gd name="connsiteY64" fmla="*/ 2947791 h 6858000"/>
              <a:gd name="connsiteX65" fmla="*/ 5481770 w 6128435"/>
              <a:gd name="connsiteY65" fmla="*/ 2951352 h 6858000"/>
              <a:gd name="connsiteX66" fmla="*/ 5481013 w 6128435"/>
              <a:gd name="connsiteY66" fmla="*/ 2973461 h 6858000"/>
              <a:gd name="connsiteX67" fmla="*/ 5482045 w 6128435"/>
              <a:gd name="connsiteY67" fmla="*/ 2984371 h 6858000"/>
              <a:gd name="connsiteX68" fmla="*/ 5479405 w 6128435"/>
              <a:gd name="connsiteY68" fmla="*/ 2988507 h 6858000"/>
              <a:gd name="connsiteX69" fmla="*/ 5482415 w 6128435"/>
              <a:gd name="connsiteY69" fmla="*/ 3004079 h 6858000"/>
              <a:gd name="connsiteX70" fmla="*/ 5483865 w 6128435"/>
              <a:gd name="connsiteY70" fmla="*/ 3005467 h 6858000"/>
              <a:gd name="connsiteX71" fmla="*/ 5482236 w 6128435"/>
              <a:gd name="connsiteY71" fmla="*/ 3019791 h 6858000"/>
              <a:gd name="connsiteX72" fmla="*/ 5475895 w 6128435"/>
              <a:gd name="connsiteY72" fmla="*/ 3033578 h 6858000"/>
              <a:gd name="connsiteX73" fmla="*/ 5477595 w 6128435"/>
              <a:gd name="connsiteY73" fmla="*/ 3250534 h 6858000"/>
              <a:gd name="connsiteX74" fmla="*/ 5532836 w 6128435"/>
              <a:gd name="connsiteY74" fmla="*/ 3353840 h 6858000"/>
              <a:gd name="connsiteX75" fmla="*/ 5561229 w 6128435"/>
              <a:gd name="connsiteY75" fmla="*/ 3395784 h 6858000"/>
              <a:gd name="connsiteX76" fmla="*/ 5589758 w 6128435"/>
              <a:gd name="connsiteY76" fmla="*/ 3506453 h 6858000"/>
              <a:gd name="connsiteX77" fmla="*/ 5596144 w 6128435"/>
              <a:gd name="connsiteY77" fmla="*/ 3534624 h 6858000"/>
              <a:gd name="connsiteX78" fmla="*/ 5597750 w 6128435"/>
              <a:gd name="connsiteY78" fmla="*/ 3534129 h 6858000"/>
              <a:gd name="connsiteX79" fmla="*/ 5599700 w 6128435"/>
              <a:gd name="connsiteY79" fmla="*/ 3547221 h 6858000"/>
              <a:gd name="connsiteX80" fmla="*/ 5615031 w 6128435"/>
              <a:gd name="connsiteY80" fmla="*/ 3557482 h 6858000"/>
              <a:gd name="connsiteX81" fmla="*/ 5618377 w 6128435"/>
              <a:gd name="connsiteY81" fmla="*/ 3588431 h 6858000"/>
              <a:gd name="connsiteX82" fmla="*/ 5612155 w 6128435"/>
              <a:gd name="connsiteY82" fmla="*/ 3589869 h 6858000"/>
              <a:gd name="connsiteX83" fmla="*/ 5620843 w 6128435"/>
              <a:gd name="connsiteY83" fmla="*/ 3606745 h 6858000"/>
              <a:gd name="connsiteX84" fmla="*/ 5655472 w 6128435"/>
              <a:gd name="connsiteY84" fmla="*/ 3678877 h 6858000"/>
              <a:gd name="connsiteX85" fmla="*/ 5680448 w 6128435"/>
              <a:gd name="connsiteY85" fmla="*/ 3717760 h 6858000"/>
              <a:gd name="connsiteX86" fmla="*/ 5683015 w 6128435"/>
              <a:gd name="connsiteY86" fmla="*/ 3762025 h 6858000"/>
              <a:gd name="connsiteX87" fmla="*/ 5696643 w 6128435"/>
              <a:gd name="connsiteY87" fmla="*/ 3773888 h 6858000"/>
              <a:gd name="connsiteX88" fmla="*/ 5699203 w 6128435"/>
              <a:gd name="connsiteY88" fmla="*/ 3775823 h 6858000"/>
              <a:gd name="connsiteX89" fmla="*/ 5704824 w 6128435"/>
              <a:gd name="connsiteY89" fmla="*/ 3785966 h 6858000"/>
              <a:gd name="connsiteX90" fmla="*/ 5712204 w 6128435"/>
              <a:gd name="connsiteY90" fmla="*/ 3785830 h 6858000"/>
              <a:gd name="connsiteX91" fmla="*/ 5724816 w 6128435"/>
              <a:gd name="connsiteY91" fmla="*/ 3798949 h 6858000"/>
              <a:gd name="connsiteX92" fmla="*/ 5733539 w 6128435"/>
              <a:gd name="connsiteY92" fmla="*/ 3818457 h 6858000"/>
              <a:gd name="connsiteX93" fmla="*/ 5768491 w 6128435"/>
              <a:gd name="connsiteY93" fmla="*/ 3914399 h 6858000"/>
              <a:gd name="connsiteX94" fmla="*/ 5793123 w 6128435"/>
              <a:gd name="connsiteY94" fmla="*/ 3969952 h 6858000"/>
              <a:gd name="connsiteX95" fmla="*/ 5808321 w 6128435"/>
              <a:gd name="connsiteY95" fmla="*/ 3988153 h 6858000"/>
              <a:gd name="connsiteX96" fmla="*/ 5825621 w 6128435"/>
              <a:gd name="connsiteY96" fmla="*/ 4015525 h 6858000"/>
              <a:gd name="connsiteX97" fmla="*/ 5860672 w 6128435"/>
              <a:gd name="connsiteY97" fmla="*/ 4061579 h 6858000"/>
              <a:gd name="connsiteX98" fmla="*/ 5872173 w 6128435"/>
              <a:gd name="connsiteY98" fmla="*/ 4088497 h 6858000"/>
              <a:gd name="connsiteX99" fmla="*/ 5883705 w 6128435"/>
              <a:gd name="connsiteY99" fmla="*/ 4101899 h 6858000"/>
              <a:gd name="connsiteX100" fmla="*/ 5885314 w 6128435"/>
              <a:gd name="connsiteY100" fmla="*/ 4108387 h 6858000"/>
              <a:gd name="connsiteX101" fmla="*/ 5894095 w 6128435"/>
              <a:gd name="connsiteY101" fmla="*/ 4128857 h 6858000"/>
              <a:gd name="connsiteX102" fmla="*/ 5898339 w 6128435"/>
              <a:gd name="connsiteY102" fmla="*/ 4140800 h 6858000"/>
              <a:gd name="connsiteX103" fmla="*/ 5899734 w 6128435"/>
              <a:gd name="connsiteY103" fmla="*/ 4145632 h 6858000"/>
              <a:gd name="connsiteX104" fmla="*/ 5897098 w 6128435"/>
              <a:gd name="connsiteY104" fmla="*/ 4157819 h 6858000"/>
              <a:gd name="connsiteX105" fmla="*/ 5903513 w 6128435"/>
              <a:gd name="connsiteY105" fmla="*/ 4187661 h 6858000"/>
              <a:gd name="connsiteX106" fmla="*/ 5917114 w 6128435"/>
              <a:gd name="connsiteY106" fmla="*/ 4213096 h 6858000"/>
              <a:gd name="connsiteX107" fmla="*/ 5921153 w 6128435"/>
              <a:gd name="connsiteY107" fmla="*/ 4236222 h 6858000"/>
              <a:gd name="connsiteX108" fmla="*/ 5924233 w 6128435"/>
              <a:gd name="connsiteY108" fmla="*/ 4242060 h 6858000"/>
              <a:gd name="connsiteX109" fmla="*/ 5928910 w 6128435"/>
              <a:gd name="connsiteY109" fmla="*/ 4300973 h 6858000"/>
              <a:gd name="connsiteX110" fmla="*/ 5939320 w 6128435"/>
              <a:gd name="connsiteY110" fmla="*/ 4340435 h 6858000"/>
              <a:gd name="connsiteX111" fmla="*/ 5946705 w 6128435"/>
              <a:gd name="connsiteY111" fmla="*/ 4428051 h 6858000"/>
              <a:gd name="connsiteX112" fmla="*/ 5949261 w 6128435"/>
              <a:gd name="connsiteY112" fmla="*/ 4449185 h 6858000"/>
              <a:gd name="connsiteX113" fmla="*/ 5957504 w 6128435"/>
              <a:gd name="connsiteY113" fmla="*/ 4465911 h 6858000"/>
              <a:gd name="connsiteX114" fmla="*/ 5964689 w 6128435"/>
              <a:gd name="connsiteY114" fmla="*/ 4468532 h 6858000"/>
              <a:gd name="connsiteX115" fmla="*/ 5967062 w 6128435"/>
              <a:gd name="connsiteY115" fmla="*/ 4479923 h 6858000"/>
              <a:gd name="connsiteX116" fmla="*/ 5968960 w 6128435"/>
              <a:gd name="connsiteY116" fmla="*/ 4482655 h 6858000"/>
              <a:gd name="connsiteX117" fmla="*/ 5978567 w 6128435"/>
              <a:gd name="connsiteY117" fmla="*/ 4498605 h 6858000"/>
              <a:gd name="connsiteX118" fmla="*/ 5980106 w 6128435"/>
              <a:gd name="connsiteY118" fmla="*/ 4585087 h 6858000"/>
              <a:gd name="connsiteX119" fmla="*/ 5998138 w 6128435"/>
              <a:gd name="connsiteY119" fmla="*/ 4697518 h 6858000"/>
              <a:gd name="connsiteX120" fmla="*/ 6013516 w 6128435"/>
              <a:gd name="connsiteY120" fmla="*/ 4786619 h 6858000"/>
              <a:gd name="connsiteX121" fmla="*/ 6025404 w 6128435"/>
              <a:gd name="connsiteY121" fmla="*/ 4858148 h 6858000"/>
              <a:gd name="connsiteX122" fmla="*/ 6007749 w 6128435"/>
              <a:gd name="connsiteY122" fmla="*/ 4964715 h 6858000"/>
              <a:gd name="connsiteX123" fmla="*/ 6005269 w 6128435"/>
              <a:gd name="connsiteY123" fmla="*/ 5150567 h 6858000"/>
              <a:gd name="connsiteX124" fmla="*/ 6001127 w 6128435"/>
              <a:gd name="connsiteY124" fmla="*/ 5164609 h 6858000"/>
              <a:gd name="connsiteX125" fmla="*/ 5996647 w 6128435"/>
              <a:gd name="connsiteY125" fmla="*/ 5185640 h 6858000"/>
              <a:gd name="connsiteX126" fmla="*/ 5998514 w 6128435"/>
              <a:gd name="connsiteY126" fmla="*/ 5189673 h 6858000"/>
              <a:gd name="connsiteX127" fmla="*/ 5995970 w 6128435"/>
              <a:gd name="connsiteY127" fmla="*/ 5221547 h 6858000"/>
              <a:gd name="connsiteX128" fmla="*/ 5997218 w 6128435"/>
              <a:gd name="connsiteY128" fmla="*/ 5222031 h 6858000"/>
              <a:gd name="connsiteX129" fmla="*/ 6002116 w 6128435"/>
              <a:gd name="connsiteY129" fmla="*/ 5231223 h 6858000"/>
              <a:gd name="connsiteX130" fmla="*/ 6008541 w 6128435"/>
              <a:gd name="connsiteY130" fmla="*/ 5248680 h 6858000"/>
              <a:gd name="connsiteX131" fmla="*/ 6039260 w 6128435"/>
              <a:gd name="connsiteY131" fmla="*/ 5289518 h 6858000"/>
              <a:gd name="connsiteX132" fmla="*/ 6036748 w 6128435"/>
              <a:gd name="connsiteY132" fmla="*/ 5322752 h 6858000"/>
              <a:gd name="connsiteX133" fmla="*/ 6036943 w 6128435"/>
              <a:gd name="connsiteY133" fmla="*/ 5329480 h 6858000"/>
              <a:gd name="connsiteX134" fmla="*/ 6037236 w 6128435"/>
              <a:gd name="connsiteY134" fmla="*/ 5329634 h 6858000"/>
              <a:gd name="connsiteX135" fmla="*/ 6038019 w 6128435"/>
              <a:gd name="connsiteY135" fmla="*/ 5336764 h 6858000"/>
              <a:gd name="connsiteX136" fmla="*/ 6037298 w 6128435"/>
              <a:gd name="connsiteY136" fmla="*/ 5341753 h 6858000"/>
              <a:gd name="connsiteX137" fmla="*/ 6037677 w 6128435"/>
              <a:gd name="connsiteY137" fmla="*/ 5354807 h 6858000"/>
              <a:gd name="connsiteX138" fmla="*/ 6039728 w 6128435"/>
              <a:gd name="connsiteY138" fmla="*/ 5359416 h 6858000"/>
              <a:gd name="connsiteX139" fmla="*/ 6043311 w 6128435"/>
              <a:gd name="connsiteY139" fmla="*/ 5361407 h 6858000"/>
              <a:gd name="connsiteX140" fmla="*/ 6042954 w 6128435"/>
              <a:gd name="connsiteY140" fmla="*/ 5362576 h 6858000"/>
              <a:gd name="connsiteX141" fmla="*/ 6053435 w 6128435"/>
              <a:gd name="connsiteY141" fmla="*/ 5387547 h 6858000"/>
              <a:gd name="connsiteX142" fmla="*/ 6065933 w 6128435"/>
              <a:gd name="connsiteY142" fmla="*/ 5443002 h 6858000"/>
              <a:gd name="connsiteX143" fmla="*/ 6068640 w 6128435"/>
              <a:gd name="connsiteY143" fmla="*/ 5474503 h 6858000"/>
              <a:gd name="connsiteX144" fmla="*/ 6080922 w 6128435"/>
              <a:gd name="connsiteY144" fmla="*/ 5561070 h 6858000"/>
              <a:gd name="connsiteX145" fmla="*/ 6096949 w 6128435"/>
              <a:gd name="connsiteY145" fmla="*/ 5648179 h 6858000"/>
              <a:gd name="connsiteX146" fmla="*/ 6125703 w 6128435"/>
              <a:gd name="connsiteY146" fmla="*/ 5692894 h 6858000"/>
              <a:gd name="connsiteX147" fmla="*/ 6126670 w 6128435"/>
              <a:gd name="connsiteY147" fmla="*/ 5697882 h 6858000"/>
              <a:gd name="connsiteX148" fmla="*/ 6124061 w 6128435"/>
              <a:gd name="connsiteY148" fmla="*/ 5710294 h 6858000"/>
              <a:gd name="connsiteX149" fmla="*/ 6122213 w 6128435"/>
              <a:gd name="connsiteY149" fmla="*/ 5714762 h 6858000"/>
              <a:gd name="connsiteX150" fmla="*/ 6121353 w 6128435"/>
              <a:gd name="connsiteY150" fmla="*/ 5721725 h 6858000"/>
              <a:gd name="connsiteX151" fmla="*/ 6121607 w 6128435"/>
              <a:gd name="connsiteY151" fmla="*/ 5721959 h 6858000"/>
              <a:gd name="connsiteX152" fmla="*/ 6120262 w 6128435"/>
              <a:gd name="connsiteY152" fmla="*/ 5728358 h 6858000"/>
              <a:gd name="connsiteX153" fmla="*/ 6110194 w 6128435"/>
              <a:gd name="connsiteY153" fmla="*/ 5758853 h 6858000"/>
              <a:gd name="connsiteX154" fmla="*/ 6127519 w 6128435"/>
              <a:gd name="connsiteY154" fmla="*/ 5865775 h 6858000"/>
              <a:gd name="connsiteX155" fmla="*/ 6128435 w 6128435"/>
              <a:gd name="connsiteY155" fmla="*/ 5870164 h 6858000"/>
              <a:gd name="connsiteX156" fmla="*/ 6119217 w 6128435"/>
              <a:gd name="connsiteY156" fmla="*/ 5888542 h 6858000"/>
              <a:gd name="connsiteX157" fmla="*/ 6115966 w 6128435"/>
              <a:gd name="connsiteY157" fmla="*/ 5898387 h 6858000"/>
              <a:gd name="connsiteX158" fmla="*/ 6111924 w 6128435"/>
              <a:gd name="connsiteY158" fmla="*/ 5900444 h 6858000"/>
              <a:gd name="connsiteX159" fmla="*/ 6108716 w 6128435"/>
              <a:gd name="connsiteY159" fmla="*/ 5915345 h 6858000"/>
              <a:gd name="connsiteX160" fmla="*/ 6109524 w 6128435"/>
              <a:gd name="connsiteY160" fmla="*/ 5917328 h 6858000"/>
              <a:gd name="connsiteX161" fmla="*/ 6102493 w 6128435"/>
              <a:gd name="connsiteY161" fmla="*/ 5928602 h 6858000"/>
              <a:gd name="connsiteX162" fmla="*/ 6056863 w 6128435"/>
              <a:gd name="connsiteY162" fmla="*/ 6000643 h 6858000"/>
              <a:gd name="connsiteX163" fmla="*/ 6045436 w 6128435"/>
              <a:gd name="connsiteY163" fmla="*/ 6124480 h 6858000"/>
              <a:gd name="connsiteX164" fmla="*/ 6030489 w 6128435"/>
              <a:gd name="connsiteY164" fmla="*/ 6317666 h 6858000"/>
              <a:gd name="connsiteX165" fmla="*/ 6007492 w 6128435"/>
              <a:gd name="connsiteY165" fmla="*/ 6440818 h 6858000"/>
              <a:gd name="connsiteX166" fmla="*/ 6009467 w 6128435"/>
              <a:gd name="connsiteY166" fmla="*/ 6487076 h 6858000"/>
              <a:gd name="connsiteX167" fmla="*/ 5995064 w 6128435"/>
              <a:gd name="connsiteY167" fmla="*/ 6540791 h 6858000"/>
              <a:gd name="connsiteX168" fmla="*/ 5996309 w 6128435"/>
              <a:gd name="connsiteY168" fmla="*/ 6543961 h 6858000"/>
              <a:gd name="connsiteX169" fmla="*/ 5996048 w 6128435"/>
              <a:gd name="connsiteY169" fmla="*/ 6555444 h 6858000"/>
              <a:gd name="connsiteX170" fmla="*/ 6002524 w 6128435"/>
              <a:gd name="connsiteY170" fmla="*/ 6560188 h 6858000"/>
              <a:gd name="connsiteX171" fmla="*/ 6006823 w 6128435"/>
              <a:gd name="connsiteY171" fmla="*/ 6578546 h 6858000"/>
              <a:gd name="connsiteX172" fmla="*/ 6004510 w 6128435"/>
              <a:gd name="connsiteY172" fmla="*/ 6599256 h 6858000"/>
              <a:gd name="connsiteX173" fmla="*/ 5986207 w 6128435"/>
              <a:gd name="connsiteY173" fmla="*/ 6695855 h 6858000"/>
              <a:gd name="connsiteX174" fmla="*/ 5979428 w 6128435"/>
              <a:gd name="connsiteY174" fmla="*/ 6754678 h 6858000"/>
              <a:gd name="connsiteX175" fmla="*/ 5983398 w 6128435"/>
              <a:gd name="connsiteY175" fmla="*/ 6778641 h 6858000"/>
              <a:gd name="connsiteX176" fmla="*/ 5984543 w 6128435"/>
              <a:gd name="connsiteY176" fmla="*/ 6811016 h 6858000"/>
              <a:gd name="connsiteX177" fmla="*/ 5981802 w 6128435"/>
              <a:gd name="connsiteY177" fmla="*/ 6838578 h 6858000"/>
              <a:gd name="connsiteX178" fmla="*/ 5979671 w 6128435"/>
              <a:gd name="connsiteY178" fmla="*/ 6858000 h 6858000"/>
              <a:gd name="connsiteX179" fmla="*/ 0 w 6128435"/>
              <a:gd name="connsiteY179" fmla="*/ 6858000 h 6858000"/>
              <a:gd name="connsiteX180" fmla="*/ 0 w 6128435"/>
              <a:gd name="connsiteY180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42938 h 6858000"/>
              <a:gd name="connsiteX32" fmla="*/ 5261314 w 6128435"/>
              <a:gd name="connsiteY32" fmla="*/ 1689177 h 6858000"/>
              <a:gd name="connsiteX33" fmla="*/ 5259788 w 6128435"/>
              <a:gd name="connsiteY33" fmla="*/ 1768516 h 6858000"/>
              <a:gd name="connsiteX34" fmla="*/ 5272526 w 6128435"/>
              <a:gd name="connsiteY34" fmla="*/ 1936940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45653 w 6128435"/>
              <a:gd name="connsiteY42" fmla="*/ 2280317 h 6858000"/>
              <a:gd name="connsiteX43" fmla="*/ 5239901 w 6128435"/>
              <a:gd name="connsiteY43" fmla="*/ 2300961 h 6858000"/>
              <a:gd name="connsiteX44" fmla="*/ 5241522 w 6128435"/>
              <a:gd name="connsiteY44" fmla="*/ 2305114 h 6858000"/>
              <a:gd name="connsiteX45" fmla="*/ 5237050 w 6128435"/>
              <a:gd name="connsiteY45" fmla="*/ 2336703 h 6858000"/>
              <a:gd name="connsiteX46" fmla="*/ 5238267 w 6128435"/>
              <a:gd name="connsiteY46" fmla="*/ 2337277 h 6858000"/>
              <a:gd name="connsiteX47" fmla="*/ 5242602 w 6128435"/>
              <a:gd name="connsiteY47" fmla="*/ 2346782 h 6858000"/>
              <a:gd name="connsiteX48" fmla="*/ 5271650 w 6128435"/>
              <a:gd name="connsiteY48" fmla="*/ 2440467 h 6858000"/>
              <a:gd name="connsiteX49" fmla="*/ 5271438 w 6128435"/>
              <a:gd name="connsiteY49" fmla="*/ 2447186 h 6858000"/>
              <a:gd name="connsiteX50" fmla="*/ 5271722 w 6128435"/>
              <a:gd name="connsiteY50" fmla="*/ 2447359 h 6858000"/>
              <a:gd name="connsiteX51" fmla="*/ 5272069 w 6128435"/>
              <a:gd name="connsiteY51" fmla="*/ 2454523 h 6858000"/>
              <a:gd name="connsiteX52" fmla="*/ 5271049 w 6128435"/>
              <a:gd name="connsiteY52" fmla="*/ 2459442 h 6858000"/>
              <a:gd name="connsiteX53" fmla="*/ 5307538 w 6128435"/>
              <a:gd name="connsiteY53" fmla="*/ 2514685 h 6858000"/>
              <a:gd name="connsiteX54" fmla="*/ 5337604 w 6128435"/>
              <a:gd name="connsiteY54" fmla="*/ 2597632 h 6858000"/>
              <a:gd name="connsiteX55" fmla="*/ 5407503 w 6128435"/>
              <a:gd name="connsiteY55" fmla="*/ 2786290 h 6858000"/>
              <a:gd name="connsiteX56" fmla="*/ 5407356 w 6128435"/>
              <a:gd name="connsiteY56" fmla="*/ 2787545 h 6858000"/>
              <a:gd name="connsiteX57" fmla="*/ 5411130 w 6128435"/>
              <a:gd name="connsiteY57" fmla="*/ 2788640 h 6858000"/>
              <a:gd name="connsiteX58" fmla="*/ 5416439 w 6128435"/>
              <a:gd name="connsiteY58" fmla="*/ 2805666 h 6858000"/>
              <a:gd name="connsiteX59" fmla="*/ 5416589 w 6128435"/>
              <a:gd name="connsiteY59" fmla="*/ 2810822 h 6858000"/>
              <a:gd name="connsiteX60" fmla="*/ 5418542 w 6128435"/>
              <a:gd name="connsiteY60" fmla="*/ 2817745 h 6858000"/>
              <a:gd name="connsiteX61" fmla="*/ 5418847 w 6128435"/>
              <a:gd name="connsiteY61" fmla="*/ 2817825 h 6858000"/>
              <a:gd name="connsiteX62" fmla="*/ 5423364 w 6128435"/>
              <a:gd name="connsiteY62" fmla="*/ 2858292 h 6858000"/>
              <a:gd name="connsiteX63" fmla="*/ 5479298 w 6128435"/>
              <a:gd name="connsiteY63" fmla="*/ 2947791 h 6858000"/>
              <a:gd name="connsiteX64" fmla="*/ 5481770 w 6128435"/>
              <a:gd name="connsiteY64" fmla="*/ 2951352 h 6858000"/>
              <a:gd name="connsiteX65" fmla="*/ 5481013 w 6128435"/>
              <a:gd name="connsiteY65" fmla="*/ 2973461 h 6858000"/>
              <a:gd name="connsiteX66" fmla="*/ 5482045 w 6128435"/>
              <a:gd name="connsiteY66" fmla="*/ 2984371 h 6858000"/>
              <a:gd name="connsiteX67" fmla="*/ 5479405 w 6128435"/>
              <a:gd name="connsiteY67" fmla="*/ 2988507 h 6858000"/>
              <a:gd name="connsiteX68" fmla="*/ 5482415 w 6128435"/>
              <a:gd name="connsiteY68" fmla="*/ 3004079 h 6858000"/>
              <a:gd name="connsiteX69" fmla="*/ 5483865 w 6128435"/>
              <a:gd name="connsiteY69" fmla="*/ 3005467 h 6858000"/>
              <a:gd name="connsiteX70" fmla="*/ 5482236 w 6128435"/>
              <a:gd name="connsiteY70" fmla="*/ 3019791 h 6858000"/>
              <a:gd name="connsiteX71" fmla="*/ 5475895 w 6128435"/>
              <a:gd name="connsiteY71" fmla="*/ 3033578 h 6858000"/>
              <a:gd name="connsiteX72" fmla="*/ 5477595 w 6128435"/>
              <a:gd name="connsiteY72" fmla="*/ 3250534 h 6858000"/>
              <a:gd name="connsiteX73" fmla="*/ 5532836 w 6128435"/>
              <a:gd name="connsiteY73" fmla="*/ 3353840 h 6858000"/>
              <a:gd name="connsiteX74" fmla="*/ 5561229 w 6128435"/>
              <a:gd name="connsiteY74" fmla="*/ 3395784 h 6858000"/>
              <a:gd name="connsiteX75" fmla="*/ 5589758 w 6128435"/>
              <a:gd name="connsiteY75" fmla="*/ 3506453 h 6858000"/>
              <a:gd name="connsiteX76" fmla="*/ 5596144 w 6128435"/>
              <a:gd name="connsiteY76" fmla="*/ 3534624 h 6858000"/>
              <a:gd name="connsiteX77" fmla="*/ 5597750 w 6128435"/>
              <a:gd name="connsiteY77" fmla="*/ 3534129 h 6858000"/>
              <a:gd name="connsiteX78" fmla="*/ 5599700 w 6128435"/>
              <a:gd name="connsiteY78" fmla="*/ 3547221 h 6858000"/>
              <a:gd name="connsiteX79" fmla="*/ 5615031 w 6128435"/>
              <a:gd name="connsiteY79" fmla="*/ 3557482 h 6858000"/>
              <a:gd name="connsiteX80" fmla="*/ 5618377 w 6128435"/>
              <a:gd name="connsiteY80" fmla="*/ 3588431 h 6858000"/>
              <a:gd name="connsiteX81" fmla="*/ 5612155 w 6128435"/>
              <a:gd name="connsiteY81" fmla="*/ 3589869 h 6858000"/>
              <a:gd name="connsiteX82" fmla="*/ 5620843 w 6128435"/>
              <a:gd name="connsiteY82" fmla="*/ 3606745 h 6858000"/>
              <a:gd name="connsiteX83" fmla="*/ 5655472 w 6128435"/>
              <a:gd name="connsiteY83" fmla="*/ 3678877 h 6858000"/>
              <a:gd name="connsiteX84" fmla="*/ 5680448 w 6128435"/>
              <a:gd name="connsiteY84" fmla="*/ 3717760 h 6858000"/>
              <a:gd name="connsiteX85" fmla="*/ 5683015 w 6128435"/>
              <a:gd name="connsiteY85" fmla="*/ 3762025 h 6858000"/>
              <a:gd name="connsiteX86" fmla="*/ 5696643 w 6128435"/>
              <a:gd name="connsiteY86" fmla="*/ 3773888 h 6858000"/>
              <a:gd name="connsiteX87" fmla="*/ 5699203 w 6128435"/>
              <a:gd name="connsiteY87" fmla="*/ 3775823 h 6858000"/>
              <a:gd name="connsiteX88" fmla="*/ 5704824 w 6128435"/>
              <a:gd name="connsiteY88" fmla="*/ 3785966 h 6858000"/>
              <a:gd name="connsiteX89" fmla="*/ 5712204 w 6128435"/>
              <a:gd name="connsiteY89" fmla="*/ 3785830 h 6858000"/>
              <a:gd name="connsiteX90" fmla="*/ 5724816 w 6128435"/>
              <a:gd name="connsiteY90" fmla="*/ 3798949 h 6858000"/>
              <a:gd name="connsiteX91" fmla="*/ 5733539 w 6128435"/>
              <a:gd name="connsiteY91" fmla="*/ 3818457 h 6858000"/>
              <a:gd name="connsiteX92" fmla="*/ 5768491 w 6128435"/>
              <a:gd name="connsiteY92" fmla="*/ 3914399 h 6858000"/>
              <a:gd name="connsiteX93" fmla="*/ 5793123 w 6128435"/>
              <a:gd name="connsiteY93" fmla="*/ 3969952 h 6858000"/>
              <a:gd name="connsiteX94" fmla="*/ 5808321 w 6128435"/>
              <a:gd name="connsiteY94" fmla="*/ 3988153 h 6858000"/>
              <a:gd name="connsiteX95" fmla="*/ 5825621 w 6128435"/>
              <a:gd name="connsiteY95" fmla="*/ 4015525 h 6858000"/>
              <a:gd name="connsiteX96" fmla="*/ 5860672 w 6128435"/>
              <a:gd name="connsiteY96" fmla="*/ 4061579 h 6858000"/>
              <a:gd name="connsiteX97" fmla="*/ 5872173 w 6128435"/>
              <a:gd name="connsiteY97" fmla="*/ 4088497 h 6858000"/>
              <a:gd name="connsiteX98" fmla="*/ 5883705 w 6128435"/>
              <a:gd name="connsiteY98" fmla="*/ 4101899 h 6858000"/>
              <a:gd name="connsiteX99" fmla="*/ 5885314 w 6128435"/>
              <a:gd name="connsiteY99" fmla="*/ 4108387 h 6858000"/>
              <a:gd name="connsiteX100" fmla="*/ 5894095 w 6128435"/>
              <a:gd name="connsiteY100" fmla="*/ 4128857 h 6858000"/>
              <a:gd name="connsiteX101" fmla="*/ 5898339 w 6128435"/>
              <a:gd name="connsiteY101" fmla="*/ 4140800 h 6858000"/>
              <a:gd name="connsiteX102" fmla="*/ 5899734 w 6128435"/>
              <a:gd name="connsiteY102" fmla="*/ 4145632 h 6858000"/>
              <a:gd name="connsiteX103" fmla="*/ 5897098 w 6128435"/>
              <a:gd name="connsiteY103" fmla="*/ 4157819 h 6858000"/>
              <a:gd name="connsiteX104" fmla="*/ 5903513 w 6128435"/>
              <a:gd name="connsiteY104" fmla="*/ 4187661 h 6858000"/>
              <a:gd name="connsiteX105" fmla="*/ 5917114 w 6128435"/>
              <a:gd name="connsiteY105" fmla="*/ 4213096 h 6858000"/>
              <a:gd name="connsiteX106" fmla="*/ 5921153 w 6128435"/>
              <a:gd name="connsiteY106" fmla="*/ 4236222 h 6858000"/>
              <a:gd name="connsiteX107" fmla="*/ 5924233 w 6128435"/>
              <a:gd name="connsiteY107" fmla="*/ 4242060 h 6858000"/>
              <a:gd name="connsiteX108" fmla="*/ 5928910 w 6128435"/>
              <a:gd name="connsiteY108" fmla="*/ 4300973 h 6858000"/>
              <a:gd name="connsiteX109" fmla="*/ 5939320 w 6128435"/>
              <a:gd name="connsiteY109" fmla="*/ 4340435 h 6858000"/>
              <a:gd name="connsiteX110" fmla="*/ 5946705 w 6128435"/>
              <a:gd name="connsiteY110" fmla="*/ 4428051 h 6858000"/>
              <a:gd name="connsiteX111" fmla="*/ 5949261 w 6128435"/>
              <a:gd name="connsiteY111" fmla="*/ 4449185 h 6858000"/>
              <a:gd name="connsiteX112" fmla="*/ 5957504 w 6128435"/>
              <a:gd name="connsiteY112" fmla="*/ 4465911 h 6858000"/>
              <a:gd name="connsiteX113" fmla="*/ 5964689 w 6128435"/>
              <a:gd name="connsiteY113" fmla="*/ 4468532 h 6858000"/>
              <a:gd name="connsiteX114" fmla="*/ 5967062 w 6128435"/>
              <a:gd name="connsiteY114" fmla="*/ 4479923 h 6858000"/>
              <a:gd name="connsiteX115" fmla="*/ 5968960 w 6128435"/>
              <a:gd name="connsiteY115" fmla="*/ 4482655 h 6858000"/>
              <a:gd name="connsiteX116" fmla="*/ 5978567 w 6128435"/>
              <a:gd name="connsiteY116" fmla="*/ 4498605 h 6858000"/>
              <a:gd name="connsiteX117" fmla="*/ 5980106 w 6128435"/>
              <a:gd name="connsiteY117" fmla="*/ 4585087 h 6858000"/>
              <a:gd name="connsiteX118" fmla="*/ 5998138 w 6128435"/>
              <a:gd name="connsiteY118" fmla="*/ 4697518 h 6858000"/>
              <a:gd name="connsiteX119" fmla="*/ 6013516 w 6128435"/>
              <a:gd name="connsiteY119" fmla="*/ 4786619 h 6858000"/>
              <a:gd name="connsiteX120" fmla="*/ 6025404 w 6128435"/>
              <a:gd name="connsiteY120" fmla="*/ 4858148 h 6858000"/>
              <a:gd name="connsiteX121" fmla="*/ 6007749 w 6128435"/>
              <a:gd name="connsiteY121" fmla="*/ 4964715 h 6858000"/>
              <a:gd name="connsiteX122" fmla="*/ 6005269 w 6128435"/>
              <a:gd name="connsiteY122" fmla="*/ 5150567 h 6858000"/>
              <a:gd name="connsiteX123" fmla="*/ 6001127 w 6128435"/>
              <a:gd name="connsiteY123" fmla="*/ 5164609 h 6858000"/>
              <a:gd name="connsiteX124" fmla="*/ 5996647 w 6128435"/>
              <a:gd name="connsiteY124" fmla="*/ 5185640 h 6858000"/>
              <a:gd name="connsiteX125" fmla="*/ 5998514 w 6128435"/>
              <a:gd name="connsiteY125" fmla="*/ 5189673 h 6858000"/>
              <a:gd name="connsiteX126" fmla="*/ 5995970 w 6128435"/>
              <a:gd name="connsiteY126" fmla="*/ 5221547 h 6858000"/>
              <a:gd name="connsiteX127" fmla="*/ 5997218 w 6128435"/>
              <a:gd name="connsiteY127" fmla="*/ 5222031 h 6858000"/>
              <a:gd name="connsiteX128" fmla="*/ 6002116 w 6128435"/>
              <a:gd name="connsiteY128" fmla="*/ 5231223 h 6858000"/>
              <a:gd name="connsiteX129" fmla="*/ 6008541 w 6128435"/>
              <a:gd name="connsiteY129" fmla="*/ 5248680 h 6858000"/>
              <a:gd name="connsiteX130" fmla="*/ 6039260 w 6128435"/>
              <a:gd name="connsiteY130" fmla="*/ 5289518 h 6858000"/>
              <a:gd name="connsiteX131" fmla="*/ 6036748 w 6128435"/>
              <a:gd name="connsiteY131" fmla="*/ 5322752 h 6858000"/>
              <a:gd name="connsiteX132" fmla="*/ 6036943 w 6128435"/>
              <a:gd name="connsiteY132" fmla="*/ 5329480 h 6858000"/>
              <a:gd name="connsiteX133" fmla="*/ 6037236 w 6128435"/>
              <a:gd name="connsiteY133" fmla="*/ 5329634 h 6858000"/>
              <a:gd name="connsiteX134" fmla="*/ 6038019 w 6128435"/>
              <a:gd name="connsiteY134" fmla="*/ 5336764 h 6858000"/>
              <a:gd name="connsiteX135" fmla="*/ 6037298 w 6128435"/>
              <a:gd name="connsiteY135" fmla="*/ 5341753 h 6858000"/>
              <a:gd name="connsiteX136" fmla="*/ 6037677 w 6128435"/>
              <a:gd name="connsiteY136" fmla="*/ 5354807 h 6858000"/>
              <a:gd name="connsiteX137" fmla="*/ 6039728 w 6128435"/>
              <a:gd name="connsiteY137" fmla="*/ 5359416 h 6858000"/>
              <a:gd name="connsiteX138" fmla="*/ 6043311 w 6128435"/>
              <a:gd name="connsiteY138" fmla="*/ 5361407 h 6858000"/>
              <a:gd name="connsiteX139" fmla="*/ 6042954 w 6128435"/>
              <a:gd name="connsiteY139" fmla="*/ 5362576 h 6858000"/>
              <a:gd name="connsiteX140" fmla="*/ 6053435 w 6128435"/>
              <a:gd name="connsiteY140" fmla="*/ 5387547 h 6858000"/>
              <a:gd name="connsiteX141" fmla="*/ 6065933 w 6128435"/>
              <a:gd name="connsiteY141" fmla="*/ 5443002 h 6858000"/>
              <a:gd name="connsiteX142" fmla="*/ 6068640 w 6128435"/>
              <a:gd name="connsiteY142" fmla="*/ 5474503 h 6858000"/>
              <a:gd name="connsiteX143" fmla="*/ 6080922 w 6128435"/>
              <a:gd name="connsiteY143" fmla="*/ 5561070 h 6858000"/>
              <a:gd name="connsiteX144" fmla="*/ 6096949 w 6128435"/>
              <a:gd name="connsiteY144" fmla="*/ 5648179 h 6858000"/>
              <a:gd name="connsiteX145" fmla="*/ 6125703 w 6128435"/>
              <a:gd name="connsiteY145" fmla="*/ 5692894 h 6858000"/>
              <a:gd name="connsiteX146" fmla="*/ 6126670 w 6128435"/>
              <a:gd name="connsiteY146" fmla="*/ 5697882 h 6858000"/>
              <a:gd name="connsiteX147" fmla="*/ 6124061 w 6128435"/>
              <a:gd name="connsiteY147" fmla="*/ 5710294 h 6858000"/>
              <a:gd name="connsiteX148" fmla="*/ 6122213 w 6128435"/>
              <a:gd name="connsiteY148" fmla="*/ 5714762 h 6858000"/>
              <a:gd name="connsiteX149" fmla="*/ 6121353 w 6128435"/>
              <a:gd name="connsiteY149" fmla="*/ 5721725 h 6858000"/>
              <a:gd name="connsiteX150" fmla="*/ 6121607 w 6128435"/>
              <a:gd name="connsiteY150" fmla="*/ 5721959 h 6858000"/>
              <a:gd name="connsiteX151" fmla="*/ 6120262 w 6128435"/>
              <a:gd name="connsiteY151" fmla="*/ 5728358 h 6858000"/>
              <a:gd name="connsiteX152" fmla="*/ 6110194 w 6128435"/>
              <a:gd name="connsiteY152" fmla="*/ 5758853 h 6858000"/>
              <a:gd name="connsiteX153" fmla="*/ 6127519 w 6128435"/>
              <a:gd name="connsiteY153" fmla="*/ 5865775 h 6858000"/>
              <a:gd name="connsiteX154" fmla="*/ 6128435 w 6128435"/>
              <a:gd name="connsiteY154" fmla="*/ 5870164 h 6858000"/>
              <a:gd name="connsiteX155" fmla="*/ 6119217 w 6128435"/>
              <a:gd name="connsiteY155" fmla="*/ 5888542 h 6858000"/>
              <a:gd name="connsiteX156" fmla="*/ 6115966 w 6128435"/>
              <a:gd name="connsiteY156" fmla="*/ 5898387 h 6858000"/>
              <a:gd name="connsiteX157" fmla="*/ 6111924 w 6128435"/>
              <a:gd name="connsiteY157" fmla="*/ 5900444 h 6858000"/>
              <a:gd name="connsiteX158" fmla="*/ 6108716 w 6128435"/>
              <a:gd name="connsiteY158" fmla="*/ 5915345 h 6858000"/>
              <a:gd name="connsiteX159" fmla="*/ 6109524 w 6128435"/>
              <a:gd name="connsiteY159" fmla="*/ 5917328 h 6858000"/>
              <a:gd name="connsiteX160" fmla="*/ 6102493 w 6128435"/>
              <a:gd name="connsiteY160" fmla="*/ 5928602 h 6858000"/>
              <a:gd name="connsiteX161" fmla="*/ 6056863 w 6128435"/>
              <a:gd name="connsiteY161" fmla="*/ 6000643 h 6858000"/>
              <a:gd name="connsiteX162" fmla="*/ 6045436 w 6128435"/>
              <a:gd name="connsiteY162" fmla="*/ 6124480 h 6858000"/>
              <a:gd name="connsiteX163" fmla="*/ 6030489 w 6128435"/>
              <a:gd name="connsiteY163" fmla="*/ 6317666 h 6858000"/>
              <a:gd name="connsiteX164" fmla="*/ 6007492 w 6128435"/>
              <a:gd name="connsiteY164" fmla="*/ 6440818 h 6858000"/>
              <a:gd name="connsiteX165" fmla="*/ 6009467 w 6128435"/>
              <a:gd name="connsiteY165" fmla="*/ 6487076 h 6858000"/>
              <a:gd name="connsiteX166" fmla="*/ 5995064 w 6128435"/>
              <a:gd name="connsiteY166" fmla="*/ 6540791 h 6858000"/>
              <a:gd name="connsiteX167" fmla="*/ 5996309 w 6128435"/>
              <a:gd name="connsiteY167" fmla="*/ 6543961 h 6858000"/>
              <a:gd name="connsiteX168" fmla="*/ 5996048 w 6128435"/>
              <a:gd name="connsiteY168" fmla="*/ 6555444 h 6858000"/>
              <a:gd name="connsiteX169" fmla="*/ 6002524 w 6128435"/>
              <a:gd name="connsiteY169" fmla="*/ 6560188 h 6858000"/>
              <a:gd name="connsiteX170" fmla="*/ 6006823 w 6128435"/>
              <a:gd name="connsiteY170" fmla="*/ 6578546 h 6858000"/>
              <a:gd name="connsiteX171" fmla="*/ 6004510 w 6128435"/>
              <a:gd name="connsiteY171" fmla="*/ 6599256 h 6858000"/>
              <a:gd name="connsiteX172" fmla="*/ 5986207 w 6128435"/>
              <a:gd name="connsiteY172" fmla="*/ 6695855 h 6858000"/>
              <a:gd name="connsiteX173" fmla="*/ 5979428 w 6128435"/>
              <a:gd name="connsiteY173" fmla="*/ 6754678 h 6858000"/>
              <a:gd name="connsiteX174" fmla="*/ 5983398 w 6128435"/>
              <a:gd name="connsiteY174" fmla="*/ 6778641 h 6858000"/>
              <a:gd name="connsiteX175" fmla="*/ 5984543 w 6128435"/>
              <a:gd name="connsiteY175" fmla="*/ 6811016 h 6858000"/>
              <a:gd name="connsiteX176" fmla="*/ 5981802 w 6128435"/>
              <a:gd name="connsiteY176" fmla="*/ 6838578 h 6858000"/>
              <a:gd name="connsiteX177" fmla="*/ 5979671 w 6128435"/>
              <a:gd name="connsiteY177" fmla="*/ 6858000 h 6858000"/>
              <a:gd name="connsiteX178" fmla="*/ 0 w 6128435"/>
              <a:gd name="connsiteY178" fmla="*/ 6858000 h 6858000"/>
              <a:gd name="connsiteX179" fmla="*/ 0 w 6128435"/>
              <a:gd name="connsiteY179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42938 h 6858000"/>
              <a:gd name="connsiteX32" fmla="*/ 5261314 w 6128435"/>
              <a:gd name="connsiteY32" fmla="*/ 1689177 h 6858000"/>
              <a:gd name="connsiteX33" fmla="*/ 5259788 w 6128435"/>
              <a:gd name="connsiteY33" fmla="*/ 1768516 h 6858000"/>
              <a:gd name="connsiteX34" fmla="*/ 5272526 w 6128435"/>
              <a:gd name="connsiteY34" fmla="*/ 1936940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45653 w 6128435"/>
              <a:gd name="connsiteY42" fmla="*/ 2280317 h 6858000"/>
              <a:gd name="connsiteX43" fmla="*/ 5239901 w 6128435"/>
              <a:gd name="connsiteY43" fmla="*/ 2300961 h 6858000"/>
              <a:gd name="connsiteX44" fmla="*/ 5241522 w 6128435"/>
              <a:gd name="connsiteY44" fmla="*/ 2305114 h 6858000"/>
              <a:gd name="connsiteX45" fmla="*/ 5237050 w 6128435"/>
              <a:gd name="connsiteY45" fmla="*/ 2336703 h 6858000"/>
              <a:gd name="connsiteX46" fmla="*/ 5238267 w 6128435"/>
              <a:gd name="connsiteY46" fmla="*/ 2337277 h 6858000"/>
              <a:gd name="connsiteX47" fmla="*/ 5271650 w 6128435"/>
              <a:gd name="connsiteY47" fmla="*/ 2440467 h 6858000"/>
              <a:gd name="connsiteX48" fmla="*/ 5271438 w 6128435"/>
              <a:gd name="connsiteY48" fmla="*/ 2447186 h 6858000"/>
              <a:gd name="connsiteX49" fmla="*/ 5271722 w 6128435"/>
              <a:gd name="connsiteY49" fmla="*/ 2447359 h 6858000"/>
              <a:gd name="connsiteX50" fmla="*/ 5272069 w 6128435"/>
              <a:gd name="connsiteY50" fmla="*/ 2454523 h 6858000"/>
              <a:gd name="connsiteX51" fmla="*/ 5271049 w 6128435"/>
              <a:gd name="connsiteY51" fmla="*/ 2459442 h 6858000"/>
              <a:gd name="connsiteX52" fmla="*/ 5307538 w 6128435"/>
              <a:gd name="connsiteY52" fmla="*/ 2514685 h 6858000"/>
              <a:gd name="connsiteX53" fmla="*/ 5337604 w 6128435"/>
              <a:gd name="connsiteY53" fmla="*/ 2597632 h 6858000"/>
              <a:gd name="connsiteX54" fmla="*/ 5407503 w 6128435"/>
              <a:gd name="connsiteY54" fmla="*/ 2786290 h 6858000"/>
              <a:gd name="connsiteX55" fmla="*/ 5407356 w 6128435"/>
              <a:gd name="connsiteY55" fmla="*/ 2787545 h 6858000"/>
              <a:gd name="connsiteX56" fmla="*/ 5411130 w 6128435"/>
              <a:gd name="connsiteY56" fmla="*/ 2788640 h 6858000"/>
              <a:gd name="connsiteX57" fmla="*/ 5416439 w 6128435"/>
              <a:gd name="connsiteY57" fmla="*/ 2805666 h 6858000"/>
              <a:gd name="connsiteX58" fmla="*/ 5416589 w 6128435"/>
              <a:gd name="connsiteY58" fmla="*/ 2810822 h 6858000"/>
              <a:gd name="connsiteX59" fmla="*/ 5418542 w 6128435"/>
              <a:gd name="connsiteY59" fmla="*/ 2817745 h 6858000"/>
              <a:gd name="connsiteX60" fmla="*/ 5418847 w 6128435"/>
              <a:gd name="connsiteY60" fmla="*/ 2817825 h 6858000"/>
              <a:gd name="connsiteX61" fmla="*/ 5423364 w 6128435"/>
              <a:gd name="connsiteY61" fmla="*/ 2858292 h 6858000"/>
              <a:gd name="connsiteX62" fmla="*/ 5479298 w 6128435"/>
              <a:gd name="connsiteY62" fmla="*/ 2947791 h 6858000"/>
              <a:gd name="connsiteX63" fmla="*/ 5481770 w 6128435"/>
              <a:gd name="connsiteY63" fmla="*/ 2951352 h 6858000"/>
              <a:gd name="connsiteX64" fmla="*/ 5481013 w 6128435"/>
              <a:gd name="connsiteY64" fmla="*/ 2973461 h 6858000"/>
              <a:gd name="connsiteX65" fmla="*/ 5482045 w 6128435"/>
              <a:gd name="connsiteY65" fmla="*/ 2984371 h 6858000"/>
              <a:gd name="connsiteX66" fmla="*/ 5479405 w 6128435"/>
              <a:gd name="connsiteY66" fmla="*/ 2988507 h 6858000"/>
              <a:gd name="connsiteX67" fmla="*/ 5482415 w 6128435"/>
              <a:gd name="connsiteY67" fmla="*/ 3004079 h 6858000"/>
              <a:gd name="connsiteX68" fmla="*/ 5483865 w 6128435"/>
              <a:gd name="connsiteY68" fmla="*/ 3005467 h 6858000"/>
              <a:gd name="connsiteX69" fmla="*/ 5482236 w 6128435"/>
              <a:gd name="connsiteY69" fmla="*/ 3019791 h 6858000"/>
              <a:gd name="connsiteX70" fmla="*/ 5475895 w 6128435"/>
              <a:gd name="connsiteY70" fmla="*/ 3033578 h 6858000"/>
              <a:gd name="connsiteX71" fmla="*/ 5477595 w 6128435"/>
              <a:gd name="connsiteY71" fmla="*/ 3250534 h 6858000"/>
              <a:gd name="connsiteX72" fmla="*/ 5532836 w 6128435"/>
              <a:gd name="connsiteY72" fmla="*/ 3353840 h 6858000"/>
              <a:gd name="connsiteX73" fmla="*/ 5561229 w 6128435"/>
              <a:gd name="connsiteY73" fmla="*/ 3395784 h 6858000"/>
              <a:gd name="connsiteX74" fmla="*/ 5589758 w 6128435"/>
              <a:gd name="connsiteY74" fmla="*/ 3506453 h 6858000"/>
              <a:gd name="connsiteX75" fmla="*/ 5596144 w 6128435"/>
              <a:gd name="connsiteY75" fmla="*/ 3534624 h 6858000"/>
              <a:gd name="connsiteX76" fmla="*/ 5597750 w 6128435"/>
              <a:gd name="connsiteY76" fmla="*/ 3534129 h 6858000"/>
              <a:gd name="connsiteX77" fmla="*/ 5599700 w 6128435"/>
              <a:gd name="connsiteY77" fmla="*/ 3547221 h 6858000"/>
              <a:gd name="connsiteX78" fmla="*/ 5615031 w 6128435"/>
              <a:gd name="connsiteY78" fmla="*/ 3557482 h 6858000"/>
              <a:gd name="connsiteX79" fmla="*/ 5618377 w 6128435"/>
              <a:gd name="connsiteY79" fmla="*/ 3588431 h 6858000"/>
              <a:gd name="connsiteX80" fmla="*/ 5612155 w 6128435"/>
              <a:gd name="connsiteY80" fmla="*/ 3589869 h 6858000"/>
              <a:gd name="connsiteX81" fmla="*/ 5620843 w 6128435"/>
              <a:gd name="connsiteY81" fmla="*/ 3606745 h 6858000"/>
              <a:gd name="connsiteX82" fmla="*/ 5655472 w 6128435"/>
              <a:gd name="connsiteY82" fmla="*/ 3678877 h 6858000"/>
              <a:gd name="connsiteX83" fmla="*/ 5680448 w 6128435"/>
              <a:gd name="connsiteY83" fmla="*/ 3717760 h 6858000"/>
              <a:gd name="connsiteX84" fmla="*/ 5683015 w 6128435"/>
              <a:gd name="connsiteY84" fmla="*/ 3762025 h 6858000"/>
              <a:gd name="connsiteX85" fmla="*/ 5696643 w 6128435"/>
              <a:gd name="connsiteY85" fmla="*/ 3773888 h 6858000"/>
              <a:gd name="connsiteX86" fmla="*/ 5699203 w 6128435"/>
              <a:gd name="connsiteY86" fmla="*/ 3775823 h 6858000"/>
              <a:gd name="connsiteX87" fmla="*/ 5704824 w 6128435"/>
              <a:gd name="connsiteY87" fmla="*/ 3785966 h 6858000"/>
              <a:gd name="connsiteX88" fmla="*/ 5712204 w 6128435"/>
              <a:gd name="connsiteY88" fmla="*/ 3785830 h 6858000"/>
              <a:gd name="connsiteX89" fmla="*/ 5724816 w 6128435"/>
              <a:gd name="connsiteY89" fmla="*/ 3798949 h 6858000"/>
              <a:gd name="connsiteX90" fmla="*/ 5733539 w 6128435"/>
              <a:gd name="connsiteY90" fmla="*/ 3818457 h 6858000"/>
              <a:gd name="connsiteX91" fmla="*/ 5768491 w 6128435"/>
              <a:gd name="connsiteY91" fmla="*/ 3914399 h 6858000"/>
              <a:gd name="connsiteX92" fmla="*/ 5793123 w 6128435"/>
              <a:gd name="connsiteY92" fmla="*/ 3969952 h 6858000"/>
              <a:gd name="connsiteX93" fmla="*/ 5808321 w 6128435"/>
              <a:gd name="connsiteY93" fmla="*/ 3988153 h 6858000"/>
              <a:gd name="connsiteX94" fmla="*/ 5825621 w 6128435"/>
              <a:gd name="connsiteY94" fmla="*/ 4015525 h 6858000"/>
              <a:gd name="connsiteX95" fmla="*/ 5860672 w 6128435"/>
              <a:gd name="connsiteY95" fmla="*/ 4061579 h 6858000"/>
              <a:gd name="connsiteX96" fmla="*/ 5872173 w 6128435"/>
              <a:gd name="connsiteY96" fmla="*/ 4088497 h 6858000"/>
              <a:gd name="connsiteX97" fmla="*/ 5883705 w 6128435"/>
              <a:gd name="connsiteY97" fmla="*/ 4101899 h 6858000"/>
              <a:gd name="connsiteX98" fmla="*/ 5885314 w 6128435"/>
              <a:gd name="connsiteY98" fmla="*/ 4108387 h 6858000"/>
              <a:gd name="connsiteX99" fmla="*/ 5894095 w 6128435"/>
              <a:gd name="connsiteY99" fmla="*/ 4128857 h 6858000"/>
              <a:gd name="connsiteX100" fmla="*/ 5898339 w 6128435"/>
              <a:gd name="connsiteY100" fmla="*/ 4140800 h 6858000"/>
              <a:gd name="connsiteX101" fmla="*/ 5899734 w 6128435"/>
              <a:gd name="connsiteY101" fmla="*/ 4145632 h 6858000"/>
              <a:gd name="connsiteX102" fmla="*/ 5897098 w 6128435"/>
              <a:gd name="connsiteY102" fmla="*/ 4157819 h 6858000"/>
              <a:gd name="connsiteX103" fmla="*/ 5903513 w 6128435"/>
              <a:gd name="connsiteY103" fmla="*/ 4187661 h 6858000"/>
              <a:gd name="connsiteX104" fmla="*/ 5917114 w 6128435"/>
              <a:gd name="connsiteY104" fmla="*/ 4213096 h 6858000"/>
              <a:gd name="connsiteX105" fmla="*/ 5921153 w 6128435"/>
              <a:gd name="connsiteY105" fmla="*/ 4236222 h 6858000"/>
              <a:gd name="connsiteX106" fmla="*/ 5924233 w 6128435"/>
              <a:gd name="connsiteY106" fmla="*/ 4242060 h 6858000"/>
              <a:gd name="connsiteX107" fmla="*/ 5928910 w 6128435"/>
              <a:gd name="connsiteY107" fmla="*/ 4300973 h 6858000"/>
              <a:gd name="connsiteX108" fmla="*/ 5939320 w 6128435"/>
              <a:gd name="connsiteY108" fmla="*/ 4340435 h 6858000"/>
              <a:gd name="connsiteX109" fmla="*/ 5946705 w 6128435"/>
              <a:gd name="connsiteY109" fmla="*/ 4428051 h 6858000"/>
              <a:gd name="connsiteX110" fmla="*/ 5949261 w 6128435"/>
              <a:gd name="connsiteY110" fmla="*/ 4449185 h 6858000"/>
              <a:gd name="connsiteX111" fmla="*/ 5957504 w 6128435"/>
              <a:gd name="connsiteY111" fmla="*/ 4465911 h 6858000"/>
              <a:gd name="connsiteX112" fmla="*/ 5964689 w 6128435"/>
              <a:gd name="connsiteY112" fmla="*/ 4468532 h 6858000"/>
              <a:gd name="connsiteX113" fmla="*/ 5967062 w 6128435"/>
              <a:gd name="connsiteY113" fmla="*/ 4479923 h 6858000"/>
              <a:gd name="connsiteX114" fmla="*/ 5968960 w 6128435"/>
              <a:gd name="connsiteY114" fmla="*/ 4482655 h 6858000"/>
              <a:gd name="connsiteX115" fmla="*/ 5978567 w 6128435"/>
              <a:gd name="connsiteY115" fmla="*/ 4498605 h 6858000"/>
              <a:gd name="connsiteX116" fmla="*/ 5980106 w 6128435"/>
              <a:gd name="connsiteY116" fmla="*/ 4585087 h 6858000"/>
              <a:gd name="connsiteX117" fmla="*/ 5998138 w 6128435"/>
              <a:gd name="connsiteY117" fmla="*/ 4697518 h 6858000"/>
              <a:gd name="connsiteX118" fmla="*/ 6013516 w 6128435"/>
              <a:gd name="connsiteY118" fmla="*/ 4786619 h 6858000"/>
              <a:gd name="connsiteX119" fmla="*/ 6025404 w 6128435"/>
              <a:gd name="connsiteY119" fmla="*/ 4858148 h 6858000"/>
              <a:gd name="connsiteX120" fmla="*/ 6007749 w 6128435"/>
              <a:gd name="connsiteY120" fmla="*/ 4964715 h 6858000"/>
              <a:gd name="connsiteX121" fmla="*/ 6005269 w 6128435"/>
              <a:gd name="connsiteY121" fmla="*/ 5150567 h 6858000"/>
              <a:gd name="connsiteX122" fmla="*/ 6001127 w 6128435"/>
              <a:gd name="connsiteY122" fmla="*/ 5164609 h 6858000"/>
              <a:gd name="connsiteX123" fmla="*/ 5996647 w 6128435"/>
              <a:gd name="connsiteY123" fmla="*/ 5185640 h 6858000"/>
              <a:gd name="connsiteX124" fmla="*/ 5998514 w 6128435"/>
              <a:gd name="connsiteY124" fmla="*/ 5189673 h 6858000"/>
              <a:gd name="connsiteX125" fmla="*/ 5995970 w 6128435"/>
              <a:gd name="connsiteY125" fmla="*/ 5221547 h 6858000"/>
              <a:gd name="connsiteX126" fmla="*/ 5997218 w 6128435"/>
              <a:gd name="connsiteY126" fmla="*/ 5222031 h 6858000"/>
              <a:gd name="connsiteX127" fmla="*/ 6002116 w 6128435"/>
              <a:gd name="connsiteY127" fmla="*/ 5231223 h 6858000"/>
              <a:gd name="connsiteX128" fmla="*/ 6008541 w 6128435"/>
              <a:gd name="connsiteY128" fmla="*/ 5248680 h 6858000"/>
              <a:gd name="connsiteX129" fmla="*/ 6039260 w 6128435"/>
              <a:gd name="connsiteY129" fmla="*/ 5289518 h 6858000"/>
              <a:gd name="connsiteX130" fmla="*/ 6036748 w 6128435"/>
              <a:gd name="connsiteY130" fmla="*/ 5322752 h 6858000"/>
              <a:gd name="connsiteX131" fmla="*/ 6036943 w 6128435"/>
              <a:gd name="connsiteY131" fmla="*/ 5329480 h 6858000"/>
              <a:gd name="connsiteX132" fmla="*/ 6037236 w 6128435"/>
              <a:gd name="connsiteY132" fmla="*/ 5329634 h 6858000"/>
              <a:gd name="connsiteX133" fmla="*/ 6038019 w 6128435"/>
              <a:gd name="connsiteY133" fmla="*/ 5336764 h 6858000"/>
              <a:gd name="connsiteX134" fmla="*/ 6037298 w 6128435"/>
              <a:gd name="connsiteY134" fmla="*/ 5341753 h 6858000"/>
              <a:gd name="connsiteX135" fmla="*/ 6037677 w 6128435"/>
              <a:gd name="connsiteY135" fmla="*/ 5354807 h 6858000"/>
              <a:gd name="connsiteX136" fmla="*/ 6039728 w 6128435"/>
              <a:gd name="connsiteY136" fmla="*/ 5359416 h 6858000"/>
              <a:gd name="connsiteX137" fmla="*/ 6043311 w 6128435"/>
              <a:gd name="connsiteY137" fmla="*/ 5361407 h 6858000"/>
              <a:gd name="connsiteX138" fmla="*/ 6042954 w 6128435"/>
              <a:gd name="connsiteY138" fmla="*/ 5362576 h 6858000"/>
              <a:gd name="connsiteX139" fmla="*/ 6053435 w 6128435"/>
              <a:gd name="connsiteY139" fmla="*/ 5387547 h 6858000"/>
              <a:gd name="connsiteX140" fmla="*/ 6065933 w 6128435"/>
              <a:gd name="connsiteY140" fmla="*/ 5443002 h 6858000"/>
              <a:gd name="connsiteX141" fmla="*/ 6068640 w 6128435"/>
              <a:gd name="connsiteY141" fmla="*/ 5474503 h 6858000"/>
              <a:gd name="connsiteX142" fmla="*/ 6080922 w 6128435"/>
              <a:gd name="connsiteY142" fmla="*/ 5561070 h 6858000"/>
              <a:gd name="connsiteX143" fmla="*/ 6096949 w 6128435"/>
              <a:gd name="connsiteY143" fmla="*/ 5648179 h 6858000"/>
              <a:gd name="connsiteX144" fmla="*/ 6125703 w 6128435"/>
              <a:gd name="connsiteY144" fmla="*/ 5692894 h 6858000"/>
              <a:gd name="connsiteX145" fmla="*/ 6126670 w 6128435"/>
              <a:gd name="connsiteY145" fmla="*/ 5697882 h 6858000"/>
              <a:gd name="connsiteX146" fmla="*/ 6124061 w 6128435"/>
              <a:gd name="connsiteY146" fmla="*/ 5710294 h 6858000"/>
              <a:gd name="connsiteX147" fmla="*/ 6122213 w 6128435"/>
              <a:gd name="connsiteY147" fmla="*/ 5714762 h 6858000"/>
              <a:gd name="connsiteX148" fmla="*/ 6121353 w 6128435"/>
              <a:gd name="connsiteY148" fmla="*/ 5721725 h 6858000"/>
              <a:gd name="connsiteX149" fmla="*/ 6121607 w 6128435"/>
              <a:gd name="connsiteY149" fmla="*/ 5721959 h 6858000"/>
              <a:gd name="connsiteX150" fmla="*/ 6120262 w 6128435"/>
              <a:gd name="connsiteY150" fmla="*/ 5728358 h 6858000"/>
              <a:gd name="connsiteX151" fmla="*/ 6110194 w 6128435"/>
              <a:gd name="connsiteY151" fmla="*/ 5758853 h 6858000"/>
              <a:gd name="connsiteX152" fmla="*/ 6127519 w 6128435"/>
              <a:gd name="connsiteY152" fmla="*/ 5865775 h 6858000"/>
              <a:gd name="connsiteX153" fmla="*/ 6128435 w 6128435"/>
              <a:gd name="connsiteY153" fmla="*/ 5870164 h 6858000"/>
              <a:gd name="connsiteX154" fmla="*/ 6119217 w 6128435"/>
              <a:gd name="connsiteY154" fmla="*/ 5888542 h 6858000"/>
              <a:gd name="connsiteX155" fmla="*/ 6115966 w 6128435"/>
              <a:gd name="connsiteY155" fmla="*/ 5898387 h 6858000"/>
              <a:gd name="connsiteX156" fmla="*/ 6111924 w 6128435"/>
              <a:gd name="connsiteY156" fmla="*/ 5900444 h 6858000"/>
              <a:gd name="connsiteX157" fmla="*/ 6108716 w 6128435"/>
              <a:gd name="connsiteY157" fmla="*/ 5915345 h 6858000"/>
              <a:gd name="connsiteX158" fmla="*/ 6109524 w 6128435"/>
              <a:gd name="connsiteY158" fmla="*/ 5917328 h 6858000"/>
              <a:gd name="connsiteX159" fmla="*/ 6102493 w 6128435"/>
              <a:gd name="connsiteY159" fmla="*/ 5928602 h 6858000"/>
              <a:gd name="connsiteX160" fmla="*/ 6056863 w 6128435"/>
              <a:gd name="connsiteY160" fmla="*/ 6000643 h 6858000"/>
              <a:gd name="connsiteX161" fmla="*/ 6045436 w 6128435"/>
              <a:gd name="connsiteY161" fmla="*/ 6124480 h 6858000"/>
              <a:gd name="connsiteX162" fmla="*/ 6030489 w 6128435"/>
              <a:gd name="connsiteY162" fmla="*/ 6317666 h 6858000"/>
              <a:gd name="connsiteX163" fmla="*/ 6007492 w 6128435"/>
              <a:gd name="connsiteY163" fmla="*/ 6440818 h 6858000"/>
              <a:gd name="connsiteX164" fmla="*/ 6009467 w 6128435"/>
              <a:gd name="connsiteY164" fmla="*/ 6487076 h 6858000"/>
              <a:gd name="connsiteX165" fmla="*/ 5995064 w 6128435"/>
              <a:gd name="connsiteY165" fmla="*/ 6540791 h 6858000"/>
              <a:gd name="connsiteX166" fmla="*/ 5996309 w 6128435"/>
              <a:gd name="connsiteY166" fmla="*/ 6543961 h 6858000"/>
              <a:gd name="connsiteX167" fmla="*/ 5996048 w 6128435"/>
              <a:gd name="connsiteY167" fmla="*/ 6555444 h 6858000"/>
              <a:gd name="connsiteX168" fmla="*/ 6002524 w 6128435"/>
              <a:gd name="connsiteY168" fmla="*/ 6560188 h 6858000"/>
              <a:gd name="connsiteX169" fmla="*/ 6006823 w 6128435"/>
              <a:gd name="connsiteY169" fmla="*/ 6578546 h 6858000"/>
              <a:gd name="connsiteX170" fmla="*/ 6004510 w 6128435"/>
              <a:gd name="connsiteY170" fmla="*/ 6599256 h 6858000"/>
              <a:gd name="connsiteX171" fmla="*/ 5986207 w 6128435"/>
              <a:gd name="connsiteY171" fmla="*/ 6695855 h 6858000"/>
              <a:gd name="connsiteX172" fmla="*/ 5979428 w 6128435"/>
              <a:gd name="connsiteY172" fmla="*/ 6754678 h 6858000"/>
              <a:gd name="connsiteX173" fmla="*/ 5983398 w 6128435"/>
              <a:gd name="connsiteY173" fmla="*/ 6778641 h 6858000"/>
              <a:gd name="connsiteX174" fmla="*/ 5984543 w 6128435"/>
              <a:gd name="connsiteY174" fmla="*/ 6811016 h 6858000"/>
              <a:gd name="connsiteX175" fmla="*/ 5981802 w 6128435"/>
              <a:gd name="connsiteY175" fmla="*/ 6838578 h 6858000"/>
              <a:gd name="connsiteX176" fmla="*/ 5979671 w 6128435"/>
              <a:gd name="connsiteY176" fmla="*/ 6858000 h 6858000"/>
              <a:gd name="connsiteX177" fmla="*/ 0 w 6128435"/>
              <a:gd name="connsiteY177" fmla="*/ 6858000 h 6858000"/>
              <a:gd name="connsiteX178" fmla="*/ 0 w 6128435"/>
              <a:gd name="connsiteY178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42938 h 6858000"/>
              <a:gd name="connsiteX32" fmla="*/ 5261314 w 6128435"/>
              <a:gd name="connsiteY32" fmla="*/ 1689177 h 6858000"/>
              <a:gd name="connsiteX33" fmla="*/ 5259788 w 6128435"/>
              <a:gd name="connsiteY33" fmla="*/ 1768516 h 6858000"/>
              <a:gd name="connsiteX34" fmla="*/ 5272526 w 6128435"/>
              <a:gd name="connsiteY34" fmla="*/ 1936940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45653 w 6128435"/>
              <a:gd name="connsiteY42" fmla="*/ 2280317 h 6858000"/>
              <a:gd name="connsiteX43" fmla="*/ 5239901 w 6128435"/>
              <a:gd name="connsiteY43" fmla="*/ 2300961 h 6858000"/>
              <a:gd name="connsiteX44" fmla="*/ 5241522 w 6128435"/>
              <a:gd name="connsiteY44" fmla="*/ 2305114 h 6858000"/>
              <a:gd name="connsiteX45" fmla="*/ 5237050 w 6128435"/>
              <a:gd name="connsiteY45" fmla="*/ 2336703 h 6858000"/>
              <a:gd name="connsiteX46" fmla="*/ 5271650 w 6128435"/>
              <a:gd name="connsiteY46" fmla="*/ 2440467 h 6858000"/>
              <a:gd name="connsiteX47" fmla="*/ 5271438 w 6128435"/>
              <a:gd name="connsiteY47" fmla="*/ 2447186 h 6858000"/>
              <a:gd name="connsiteX48" fmla="*/ 5271722 w 6128435"/>
              <a:gd name="connsiteY48" fmla="*/ 2447359 h 6858000"/>
              <a:gd name="connsiteX49" fmla="*/ 5272069 w 6128435"/>
              <a:gd name="connsiteY49" fmla="*/ 2454523 h 6858000"/>
              <a:gd name="connsiteX50" fmla="*/ 5271049 w 6128435"/>
              <a:gd name="connsiteY50" fmla="*/ 2459442 h 6858000"/>
              <a:gd name="connsiteX51" fmla="*/ 5307538 w 6128435"/>
              <a:gd name="connsiteY51" fmla="*/ 2514685 h 6858000"/>
              <a:gd name="connsiteX52" fmla="*/ 5337604 w 6128435"/>
              <a:gd name="connsiteY52" fmla="*/ 2597632 h 6858000"/>
              <a:gd name="connsiteX53" fmla="*/ 5407503 w 6128435"/>
              <a:gd name="connsiteY53" fmla="*/ 2786290 h 6858000"/>
              <a:gd name="connsiteX54" fmla="*/ 5407356 w 6128435"/>
              <a:gd name="connsiteY54" fmla="*/ 2787545 h 6858000"/>
              <a:gd name="connsiteX55" fmla="*/ 5411130 w 6128435"/>
              <a:gd name="connsiteY55" fmla="*/ 2788640 h 6858000"/>
              <a:gd name="connsiteX56" fmla="*/ 5416439 w 6128435"/>
              <a:gd name="connsiteY56" fmla="*/ 2805666 h 6858000"/>
              <a:gd name="connsiteX57" fmla="*/ 5416589 w 6128435"/>
              <a:gd name="connsiteY57" fmla="*/ 2810822 h 6858000"/>
              <a:gd name="connsiteX58" fmla="*/ 5418542 w 6128435"/>
              <a:gd name="connsiteY58" fmla="*/ 2817745 h 6858000"/>
              <a:gd name="connsiteX59" fmla="*/ 5418847 w 6128435"/>
              <a:gd name="connsiteY59" fmla="*/ 2817825 h 6858000"/>
              <a:gd name="connsiteX60" fmla="*/ 5423364 w 6128435"/>
              <a:gd name="connsiteY60" fmla="*/ 2858292 h 6858000"/>
              <a:gd name="connsiteX61" fmla="*/ 5479298 w 6128435"/>
              <a:gd name="connsiteY61" fmla="*/ 2947791 h 6858000"/>
              <a:gd name="connsiteX62" fmla="*/ 5481770 w 6128435"/>
              <a:gd name="connsiteY62" fmla="*/ 2951352 h 6858000"/>
              <a:gd name="connsiteX63" fmla="*/ 5481013 w 6128435"/>
              <a:gd name="connsiteY63" fmla="*/ 2973461 h 6858000"/>
              <a:gd name="connsiteX64" fmla="*/ 5482045 w 6128435"/>
              <a:gd name="connsiteY64" fmla="*/ 2984371 h 6858000"/>
              <a:gd name="connsiteX65" fmla="*/ 5479405 w 6128435"/>
              <a:gd name="connsiteY65" fmla="*/ 2988507 h 6858000"/>
              <a:gd name="connsiteX66" fmla="*/ 5482415 w 6128435"/>
              <a:gd name="connsiteY66" fmla="*/ 3004079 h 6858000"/>
              <a:gd name="connsiteX67" fmla="*/ 5483865 w 6128435"/>
              <a:gd name="connsiteY67" fmla="*/ 3005467 h 6858000"/>
              <a:gd name="connsiteX68" fmla="*/ 5482236 w 6128435"/>
              <a:gd name="connsiteY68" fmla="*/ 3019791 h 6858000"/>
              <a:gd name="connsiteX69" fmla="*/ 5475895 w 6128435"/>
              <a:gd name="connsiteY69" fmla="*/ 3033578 h 6858000"/>
              <a:gd name="connsiteX70" fmla="*/ 5477595 w 6128435"/>
              <a:gd name="connsiteY70" fmla="*/ 3250534 h 6858000"/>
              <a:gd name="connsiteX71" fmla="*/ 5532836 w 6128435"/>
              <a:gd name="connsiteY71" fmla="*/ 3353840 h 6858000"/>
              <a:gd name="connsiteX72" fmla="*/ 5561229 w 6128435"/>
              <a:gd name="connsiteY72" fmla="*/ 3395784 h 6858000"/>
              <a:gd name="connsiteX73" fmla="*/ 5589758 w 6128435"/>
              <a:gd name="connsiteY73" fmla="*/ 3506453 h 6858000"/>
              <a:gd name="connsiteX74" fmla="*/ 5596144 w 6128435"/>
              <a:gd name="connsiteY74" fmla="*/ 3534624 h 6858000"/>
              <a:gd name="connsiteX75" fmla="*/ 5597750 w 6128435"/>
              <a:gd name="connsiteY75" fmla="*/ 3534129 h 6858000"/>
              <a:gd name="connsiteX76" fmla="*/ 5599700 w 6128435"/>
              <a:gd name="connsiteY76" fmla="*/ 3547221 h 6858000"/>
              <a:gd name="connsiteX77" fmla="*/ 5615031 w 6128435"/>
              <a:gd name="connsiteY77" fmla="*/ 3557482 h 6858000"/>
              <a:gd name="connsiteX78" fmla="*/ 5618377 w 6128435"/>
              <a:gd name="connsiteY78" fmla="*/ 3588431 h 6858000"/>
              <a:gd name="connsiteX79" fmla="*/ 5612155 w 6128435"/>
              <a:gd name="connsiteY79" fmla="*/ 3589869 h 6858000"/>
              <a:gd name="connsiteX80" fmla="*/ 5620843 w 6128435"/>
              <a:gd name="connsiteY80" fmla="*/ 3606745 h 6858000"/>
              <a:gd name="connsiteX81" fmla="*/ 5655472 w 6128435"/>
              <a:gd name="connsiteY81" fmla="*/ 3678877 h 6858000"/>
              <a:gd name="connsiteX82" fmla="*/ 5680448 w 6128435"/>
              <a:gd name="connsiteY82" fmla="*/ 3717760 h 6858000"/>
              <a:gd name="connsiteX83" fmla="*/ 5683015 w 6128435"/>
              <a:gd name="connsiteY83" fmla="*/ 3762025 h 6858000"/>
              <a:gd name="connsiteX84" fmla="*/ 5696643 w 6128435"/>
              <a:gd name="connsiteY84" fmla="*/ 3773888 h 6858000"/>
              <a:gd name="connsiteX85" fmla="*/ 5699203 w 6128435"/>
              <a:gd name="connsiteY85" fmla="*/ 3775823 h 6858000"/>
              <a:gd name="connsiteX86" fmla="*/ 5704824 w 6128435"/>
              <a:gd name="connsiteY86" fmla="*/ 3785966 h 6858000"/>
              <a:gd name="connsiteX87" fmla="*/ 5712204 w 6128435"/>
              <a:gd name="connsiteY87" fmla="*/ 3785830 h 6858000"/>
              <a:gd name="connsiteX88" fmla="*/ 5724816 w 6128435"/>
              <a:gd name="connsiteY88" fmla="*/ 3798949 h 6858000"/>
              <a:gd name="connsiteX89" fmla="*/ 5733539 w 6128435"/>
              <a:gd name="connsiteY89" fmla="*/ 3818457 h 6858000"/>
              <a:gd name="connsiteX90" fmla="*/ 5768491 w 6128435"/>
              <a:gd name="connsiteY90" fmla="*/ 3914399 h 6858000"/>
              <a:gd name="connsiteX91" fmla="*/ 5793123 w 6128435"/>
              <a:gd name="connsiteY91" fmla="*/ 3969952 h 6858000"/>
              <a:gd name="connsiteX92" fmla="*/ 5808321 w 6128435"/>
              <a:gd name="connsiteY92" fmla="*/ 3988153 h 6858000"/>
              <a:gd name="connsiteX93" fmla="*/ 5825621 w 6128435"/>
              <a:gd name="connsiteY93" fmla="*/ 4015525 h 6858000"/>
              <a:gd name="connsiteX94" fmla="*/ 5860672 w 6128435"/>
              <a:gd name="connsiteY94" fmla="*/ 4061579 h 6858000"/>
              <a:gd name="connsiteX95" fmla="*/ 5872173 w 6128435"/>
              <a:gd name="connsiteY95" fmla="*/ 4088497 h 6858000"/>
              <a:gd name="connsiteX96" fmla="*/ 5883705 w 6128435"/>
              <a:gd name="connsiteY96" fmla="*/ 4101899 h 6858000"/>
              <a:gd name="connsiteX97" fmla="*/ 5885314 w 6128435"/>
              <a:gd name="connsiteY97" fmla="*/ 4108387 h 6858000"/>
              <a:gd name="connsiteX98" fmla="*/ 5894095 w 6128435"/>
              <a:gd name="connsiteY98" fmla="*/ 4128857 h 6858000"/>
              <a:gd name="connsiteX99" fmla="*/ 5898339 w 6128435"/>
              <a:gd name="connsiteY99" fmla="*/ 4140800 h 6858000"/>
              <a:gd name="connsiteX100" fmla="*/ 5899734 w 6128435"/>
              <a:gd name="connsiteY100" fmla="*/ 4145632 h 6858000"/>
              <a:gd name="connsiteX101" fmla="*/ 5897098 w 6128435"/>
              <a:gd name="connsiteY101" fmla="*/ 4157819 h 6858000"/>
              <a:gd name="connsiteX102" fmla="*/ 5903513 w 6128435"/>
              <a:gd name="connsiteY102" fmla="*/ 4187661 h 6858000"/>
              <a:gd name="connsiteX103" fmla="*/ 5917114 w 6128435"/>
              <a:gd name="connsiteY103" fmla="*/ 4213096 h 6858000"/>
              <a:gd name="connsiteX104" fmla="*/ 5921153 w 6128435"/>
              <a:gd name="connsiteY104" fmla="*/ 4236222 h 6858000"/>
              <a:gd name="connsiteX105" fmla="*/ 5924233 w 6128435"/>
              <a:gd name="connsiteY105" fmla="*/ 4242060 h 6858000"/>
              <a:gd name="connsiteX106" fmla="*/ 5928910 w 6128435"/>
              <a:gd name="connsiteY106" fmla="*/ 4300973 h 6858000"/>
              <a:gd name="connsiteX107" fmla="*/ 5939320 w 6128435"/>
              <a:gd name="connsiteY107" fmla="*/ 4340435 h 6858000"/>
              <a:gd name="connsiteX108" fmla="*/ 5946705 w 6128435"/>
              <a:gd name="connsiteY108" fmla="*/ 4428051 h 6858000"/>
              <a:gd name="connsiteX109" fmla="*/ 5949261 w 6128435"/>
              <a:gd name="connsiteY109" fmla="*/ 4449185 h 6858000"/>
              <a:gd name="connsiteX110" fmla="*/ 5957504 w 6128435"/>
              <a:gd name="connsiteY110" fmla="*/ 4465911 h 6858000"/>
              <a:gd name="connsiteX111" fmla="*/ 5964689 w 6128435"/>
              <a:gd name="connsiteY111" fmla="*/ 4468532 h 6858000"/>
              <a:gd name="connsiteX112" fmla="*/ 5967062 w 6128435"/>
              <a:gd name="connsiteY112" fmla="*/ 4479923 h 6858000"/>
              <a:gd name="connsiteX113" fmla="*/ 5968960 w 6128435"/>
              <a:gd name="connsiteY113" fmla="*/ 4482655 h 6858000"/>
              <a:gd name="connsiteX114" fmla="*/ 5978567 w 6128435"/>
              <a:gd name="connsiteY114" fmla="*/ 4498605 h 6858000"/>
              <a:gd name="connsiteX115" fmla="*/ 5980106 w 6128435"/>
              <a:gd name="connsiteY115" fmla="*/ 4585087 h 6858000"/>
              <a:gd name="connsiteX116" fmla="*/ 5998138 w 6128435"/>
              <a:gd name="connsiteY116" fmla="*/ 4697518 h 6858000"/>
              <a:gd name="connsiteX117" fmla="*/ 6013516 w 6128435"/>
              <a:gd name="connsiteY117" fmla="*/ 4786619 h 6858000"/>
              <a:gd name="connsiteX118" fmla="*/ 6025404 w 6128435"/>
              <a:gd name="connsiteY118" fmla="*/ 4858148 h 6858000"/>
              <a:gd name="connsiteX119" fmla="*/ 6007749 w 6128435"/>
              <a:gd name="connsiteY119" fmla="*/ 4964715 h 6858000"/>
              <a:gd name="connsiteX120" fmla="*/ 6005269 w 6128435"/>
              <a:gd name="connsiteY120" fmla="*/ 5150567 h 6858000"/>
              <a:gd name="connsiteX121" fmla="*/ 6001127 w 6128435"/>
              <a:gd name="connsiteY121" fmla="*/ 5164609 h 6858000"/>
              <a:gd name="connsiteX122" fmla="*/ 5996647 w 6128435"/>
              <a:gd name="connsiteY122" fmla="*/ 5185640 h 6858000"/>
              <a:gd name="connsiteX123" fmla="*/ 5998514 w 6128435"/>
              <a:gd name="connsiteY123" fmla="*/ 5189673 h 6858000"/>
              <a:gd name="connsiteX124" fmla="*/ 5995970 w 6128435"/>
              <a:gd name="connsiteY124" fmla="*/ 5221547 h 6858000"/>
              <a:gd name="connsiteX125" fmla="*/ 5997218 w 6128435"/>
              <a:gd name="connsiteY125" fmla="*/ 5222031 h 6858000"/>
              <a:gd name="connsiteX126" fmla="*/ 6002116 w 6128435"/>
              <a:gd name="connsiteY126" fmla="*/ 5231223 h 6858000"/>
              <a:gd name="connsiteX127" fmla="*/ 6008541 w 6128435"/>
              <a:gd name="connsiteY127" fmla="*/ 5248680 h 6858000"/>
              <a:gd name="connsiteX128" fmla="*/ 6039260 w 6128435"/>
              <a:gd name="connsiteY128" fmla="*/ 5289518 h 6858000"/>
              <a:gd name="connsiteX129" fmla="*/ 6036748 w 6128435"/>
              <a:gd name="connsiteY129" fmla="*/ 5322752 h 6858000"/>
              <a:gd name="connsiteX130" fmla="*/ 6036943 w 6128435"/>
              <a:gd name="connsiteY130" fmla="*/ 5329480 h 6858000"/>
              <a:gd name="connsiteX131" fmla="*/ 6037236 w 6128435"/>
              <a:gd name="connsiteY131" fmla="*/ 5329634 h 6858000"/>
              <a:gd name="connsiteX132" fmla="*/ 6038019 w 6128435"/>
              <a:gd name="connsiteY132" fmla="*/ 5336764 h 6858000"/>
              <a:gd name="connsiteX133" fmla="*/ 6037298 w 6128435"/>
              <a:gd name="connsiteY133" fmla="*/ 5341753 h 6858000"/>
              <a:gd name="connsiteX134" fmla="*/ 6037677 w 6128435"/>
              <a:gd name="connsiteY134" fmla="*/ 5354807 h 6858000"/>
              <a:gd name="connsiteX135" fmla="*/ 6039728 w 6128435"/>
              <a:gd name="connsiteY135" fmla="*/ 5359416 h 6858000"/>
              <a:gd name="connsiteX136" fmla="*/ 6043311 w 6128435"/>
              <a:gd name="connsiteY136" fmla="*/ 5361407 h 6858000"/>
              <a:gd name="connsiteX137" fmla="*/ 6042954 w 6128435"/>
              <a:gd name="connsiteY137" fmla="*/ 5362576 h 6858000"/>
              <a:gd name="connsiteX138" fmla="*/ 6053435 w 6128435"/>
              <a:gd name="connsiteY138" fmla="*/ 5387547 h 6858000"/>
              <a:gd name="connsiteX139" fmla="*/ 6065933 w 6128435"/>
              <a:gd name="connsiteY139" fmla="*/ 5443002 h 6858000"/>
              <a:gd name="connsiteX140" fmla="*/ 6068640 w 6128435"/>
              <a:gd name="connsiteY140" fmla="*/ 5474503 h 6858000"/>
              <a:gd name="connsiteX141" fmla="*/ 6080922 w 6128435"/>
              <a:gd name="connsiteY141" fmla="*/ 5561070 h 6858000"/>
              <a:gd name="connsiteX142" fmla="*/ 6096949 w 6128435"/>
              <a:gd name="connsiteY142" fmla="*/ 5648179 h 6858000"/>
              <a:gd name="connsiteX143" fmla="*/ 6125703 w 6128435"/>
              <a:gd name="connsiteY143" fmla="*/ 5692894 h 6858000"/>
              <a:gd name="connsiteX144" fmla="*/ 6126670 w 6128435"/>
              <a:gd name="connsiteY144" fmla="*/ 5697882 h 6858000"/>
              <a:gd name="connsiteX145" fmla="*/ 6124061 w 6128435"/>
              <a:gd name="connsiteY145" fmla="*/ 5710294 h 6858000"/>
              <a:gd name="connsiteX146" fmla="*/ 6122213 w 6128435"/>
              <a:gd name="connsiteY146" fmla="*/ 5714762 h 6858000"/>
              <a:gd name="connsiteX147" fmla="*/ 6121353 w 6128435"/>
              <a:gd name="connsiteY147" fmla="*/ 5721725 h 6858000"/>
              <a:gd name="connsiteX148" fmla="*/ 6121607 w 6128435"/>
              <a:gd name="connsiteY148" fmla="*/ 5721959 h 6858000"/>
              <a:gd name="connsiteX149" fmla="*/ 6120262 w 6128435"/>
              <a:gd name="connsiteY149" fmla="*/ 5728358 h 6858000"/>
              <a:gd name="connsiteX150" fmla="*/ 6110194 w 6128435"/>
              <a:gd name="connsiteY150" fmla="*/ 5758853 h 6858000"/>
              <a:gd name="connsiteX151" fmla="*/ 6127519 w 6128435"/>
              <a:gd name="connsiteY151" fmla="*/ 5865775 h 6858000"/>
              <a:gd name="connsiteX152" fmla="*/ 6128435 w 6128435"/>
              <a:gd name="connsiteY152" fmla="*/ 5870164 h 6858000"/>
              <a:gd name="connsiteX153" fmla="*/ 6119217 w 6128435"/>
              <a:gd name="connsiteY153" fmla="*/ 5888542 h 6858000"/>
              <a:gd name="connsiteX154" fmla="*/ 6115966 w 6128435"/>
              <a:gd name="connsiteY154" fmla="*/ 5898387 h 6858000"/>
              <a:gd name="connsiteX155" fmla="*/ 6111924 w 6128435"/>
              <a:gd name="connsiteY155" fmla="*/ 5900444 h 6858000"/>
              <a:gd name="connsiteX156" fmla="*/ 6108716 w 6128435"/>
              <a:gd name="connsiteY156" fmla="*/ 5915345 h 6858000"/>
              <a:gd name="connsiteX157" fmla="*/ 6109524 w 6128435"/>
              <a:gd name="connsiteY157" fmla="*/ 5917328 h 6858000"/>
              <a:gd name="connsiteX158" fmla="*/ 6102493 w 6128435"/>
              <a:gd name="connsiteY158" fmla="*/ 5928602 h 6858000"/>
              <a:gd name="connsiteX159" fmla="*/ 6056863 w 6128435"/>
              <a:gd name="connsiteY159" fmla="*/ 6000643 h 6858000"/>
              <a:gd name="connsiteX160" fmla="*/ 6045436 w 6128435"/>
              <a:gd name="connsiteY160" fmla="*/ 6124480 h 6858000"/>
              <a:gd name="connsiteX161" fmla="*/ 6030489 w 6128435"/>
              <a:gd name="connsiteY161" fmla="*/ 6317666 h 6858000"/>
              <a:gd name="connsiteX162" fmla="*/ 6007492 w 6128435"/>
              <a:gd name="connsiteY162" fmla="*/ 6440818 h 6858000"/>
              <a:gd name="connsiteX163" fmla="*/ 6009467 w 6128435"/>
              <a:gd name="connsiteY163" fmla="*/ 6487076 h 6858000"/>
              <a:gd name="connsiteX164" fmla="*/ 5995064 w 6128435"/>
              <a:gd name="connsiteY164" fmla="*/ 6540791 h 6858000"/>
              <a:gd name="connsiteX165" fmla="*/ 5996309 w 6128435"/>
              <a:gd name="connsiteY165" fmla="*/ 6543961 h 6858000"/>
              <a:gd name="connsiteX166" fmla="*/ 5996048 w 6128435"/>
              <a:gd name="connsiteY166" fmla="*/ 6555444 h 6858000"/>
              <a:gd name="connsiteX167" fmla="*/ 6002524 w 6128435"/>
              <a:gd name="connsiteY167" fmla="*/ 6560188 h 6858000"/>
              <a:gd name="connsiteX168" fmla="*/ 6006823 w 6128435"/>
              <a:gd name="connsiteY168" fmla="*/ 6578546 h 6858000"/>
              <a:gd name="connsiteX169" fmla="*/ 6004510 w 6128435"/>
              <a:gd name="connsiteY169" fmla="*/ 6599256 h 6858000"/>
              <a:gd name="connsiteX170" fmla="*/ 5986207 w 6128435"/>
              <a:gd name="connsiteY170" fmla="*/ 6695855 h 6858000"/>
              <a:gd name="connsiteX171" fmla="*/ 5979428 w 6128435"/>
              <a:gd name="connsiteY171" fmla="*/ 6754678 h 6858000"/>
              <a:gd name="connsiteX172" fmla="*/ 5983398 w 6128435"/>
              <a:gd name="connsiteY172" fmla="*/ 6778641 h 6858000"/>
              <a:gd name="connsiteX173" fmla="*/ 5984543 w 6128435"/>
              <a:gd name="connsiteY173" fmla="*/ 6811016 h 6858000"/>
              <a:gd name="connsiteX174" fmla="*/ 5981802 w 6128435"/>
              <a:gd name="connsiteY174" fmla="*/ 6838578 h 6858000"/>
              <a:gd name="connsiteX175" fmla="*/ 5979671 w 6128435"/>
              <a:gd name="connsiteY175" fmla="*/ 6858000 h 6858000"/>
              <a:gd name="connsiteX176" fmla="*/ 0 w 6128435"/>
              <a:gd name="connsiteY176" fmla="*/ 6858000 h 6858000"/>
              <a:gd name="connsiteX177" fmla="*/ 0 w 6128435"/>
              <a:gd name="connsiteY177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42938 h 6858000"/>
              <a:gd name="connsiteX32" fmla="*/ 5261314 w 6128435"/>
              <a:gd name="connsiteY32" fmla="*/ 1689177 h 6858000"/>
              <a:gd name="connsiteX33" fmla="*/ 5259788 w 6128435"/>
              <a:gd name="connsiteY33" fmla="*/ 1768516 h 6858000"/>
              <a:gd name="connsiteX34" fmla="*/ 5272526 w 6128435"/>
              <a:gd name="connsiteY34" fmla="*/ 1936940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45653 w 6128435"/>
              <a:gd name="connsiteY42" fmla="*/ 2280317 h 6858000"/>
              <a:gd name="connsiteX43" fmla="*/ 5239901 w 6128435"/>
              <a:gd name="connsiteY43" fmla="*/ 2300961 h 6858000"/>
              <a:gd name="connsiteX44" fmla="*/ 5241522 w 6128435"/>
              <a:gd name="connsiteY44" fmla="*/ 2305114 h 6858000"/>
              <a:gd name="connsiteX45" fmla="*/ 5298758 w 6128435"/>
              <a:gd name="connsiteY45" fmla="*/ 2375971 h 6858000"/>
              <a:gd name="connsiteX46" fmla="*/ 5271650 w 6128435"/>
              <a:gd name="connsiteY46" fmla="*/ 2440467 h 6858000"/>
              <a:gd name="connsiteX47" fmla="*/ 5271438 w 6128435"/>
              <a:gd name="connsiteY47" fmla="*/ 2447186 h 6858000"/>
              <a:gd name="connsiteX48" fmla="*/ 5271722 w 6128435"/>
              <a:gd name="connsiteY48" fmla="*/ 2447359 h 6858000"/>
              <a:gd name="connsiteX49" fmla="*/ 5272069 w 6128435"/>
              <a:gd name="connsiteY49" fmla="*/ 2454523 h 6858000"/>
              <a:gd name="connsiteX50" fmla="*/ 5271049 w 6128435"/>
              <a:gd name="connsiteY50" fmla="*/ 2459442 h 6858000"/>
              <a:gd name="connsiteX51" fmla="*/ 5307538 w 6128435"/>
              <a:gd name="connsiteY51" fmla="*/ 2514685 h 6858000"/>
              <a:gd name="connsiteX52" fmla="*/ 5337604 w 6128435"/>
              <a:gd name="connsiteY52" fmla="*/ 2597632 h 6858000"/>
              <a:gd name="connsiteX53" fmla="*/ 5407503 w 6128435"/>
              <a:gd name="connsiteY53" fmla="*/ 2786290 h 6858000"/>
              <a:gd name="connsiteX54" fmla="*/ 5407356 w 6128435"/>
              <a:gd name="connsiteY54" fmla="*/ 2787545 h 6858000"/>
              <a:gd name="connsiteX55" fmla="*/ 5411130 w 6128435"/>
              <a:gd name="connsiteY55" fmla="*/ 2788640 h 6858000"/>
              <a:gd name="connsiteX56" fmla="*/ 5416439 w 6128435"/>
              <a:gd name="connsiteY56" fmla="*/ 2805666 h 6858000"/>
              <a:gd name="connsiteX57" fmla="*/ 5416589 w 6128435"/>
              <a:gd name="connsiteY57" fmla="*/ 2810822 h 6858000"/>
              <a:gd name="connsiteX58" fmla="*/ 5418542 w 6128435"/>
              <a:gd name="connsiteY58" fmla="*/ 2817745 h 6858000"/>
              <a:gd name="connsiteX59" fmla="*/ 5418847 w 6128435"/>
              <a:gd name="connsiteY59" fmla="*/ 2817825 h 6858000"/>
              <a:gd name="connsiteX60" fmla="*/ 5423364 w 6128435"/>
              <a:gd name="connsiteY60" fmla="*/ 2858292 h 6858000"/>
              <a:gd name="connsiteX61" fmla="*/ 5479298 w 6128435"/>
              <a:gd name="connsiteY61" fmla="*/ 2947791 h 6858000"/>
              <a:gd name="connsiteX62" fmla="*/ 5481770 w 6128435"/>
              <a:gd name="connsiteY62" fmla="*/ 2951352 h 6858000"/>
              <a:gd name="connsiteX63" fmla="*/ 5481013 w 6128435"/>
              <a:gd name="connsiteY63" fmla="*/ 2973461 h 6858000"/>
              <a:gd name="connsiteX64" fmla="*/ 5482045 w 6128435"/>
              <a:gd name="connsiteY64" fmla="*/ 2984371 h 6858000"/>
              <a:gd name="connsiteX65" fmla="*/ 5479405 w 6128435"/>
              <a:gd name="connsiteY65" fmla="*/ 2988507 h 6858000"/>
              <a:gd name="connsiteX66" fmla="*/ 5482415 w 6128435"/>
              <a:gd name="connsiteY66" fmla="*/ 3004079 h 6858000"/>
              <a:gd name="connsiteX67" fmla="*/ 5483865 w 6128435"/>
              <a:gd name="connsiteY67" fmla="*/ 3005467 h 6858000"/>
              <a:gd name="connsiteX68" fmla="*/ 5482236 w 6128435"/>
              <a:gd name="connsiteY68" fmla="*/ 3019791 h 6858000"/>
              <a:gd name="connsiteX69" fmla="*/ 5475895 w 6128435"/>
              <a:gd name="connsiteY69" fmla="*/ 3033578 h 6858000"/>
              <a:gd name="connsiteX70" fmla="*/ 5477595 w 6128435"/>
              <a:gd name="connsiteY70" fmla="*/ 3250534 h 6858000"/>
              <a:gd name="connsiteX71" fmla="*/ 5532836 w 6128435"/>
              <a:gd name="connsiteY71" fmla="*/ 3353840 h 6858000"/>
              <a:gd name="connsiteX72" fmla="*/ 5561229 w 6128435"/>
              <a:gd name="connsiteY72" fmla="*/ 3395784 h 6858000"/>
              <a:gd name="connsiteX73" fmla="*/ 5589758 w 6128435"/>
              <a:gd name="connsiteY73" fmla="*/ 3506453 h 6858000"/>
              <a:gd name="connsiteX74" fmla="*/ 5596144 w 6128435"/>
              <a:gd name="connsiteY74" fmla="*/ 3534624 h 6858000"/>
              <a:gd name="connsiteX75" fmla="*/ 5597750 w 6128435"/>
              <a:gd name="connsiteY75" fmla="*/ 3534129 h 6858000"/>
              <a:gd name="connsiteX76" fmla="*/ 5599700 w 6128435"/>
              <a:gd name="connsiteY76" fmla="*/ 3547221 h 6858000"/>
              <a:gd name="connsiteX77" fmla="*/ 5615031 w 6128435"/>
              <a:gd name="connsiteY77" fmla="*/ 3557482 h 6858000"/>
              <a:gd name="connsiteX78" fmla="*/ 5618377 w 6128435"/>
              <a:gd name="connsiteY78" fmla="*/ 3588431 h 6858000"/>
              <a:gd name="connsiteX79" fmla="*/ 5612155 w 6128435"/>
              <a:gd name="connsiteY79" fmla="*/ 3589869 h 6858000"/>
              <a:gd name="connsiteX80" fmla="*/ 5620843 w 6128435"/>
              <a:gd name="connsiteY80" fmla="*/ 3606745 h 6858000"/>
              <a:gd name="connsiteX81" fmla="*/ 5655472 w 6128435"/>
              <a:gd name="connsiteY81" fmla="*/ 3678877 h 6858000"/>
              <a:gd name="connsiteX82" fmla="*/ 5680448 w 6128435"/>
              <a:gd name="connsiteY82" fmla="*/ 3717760 h 6858000"/>
              <a:gd name="connsiteX83" fmla="*/ 5683015 w 6128435"/>
              <a:gd name="connsiteY83" fmla="*/ 3762025 h 6858000"/>
              <a:gd name="connsiteX84" fmla="*/ 5696643 w 6128435"/>
              <a:gd name="connsiteY84" fmla="*/ 3773888 h 6858000"/>
              <a:gd name="connsiteX85" fmla="*/ 5699203 w 6128435"/>
              <a:gd name="connsiteY85" fmla="*/ 3775823 h 6858000"/>
              <a:gd name="connsiteX86" fmla="*/ 5704824 w 6128435"/>
              <a:gd name="connsiteY86" fmla="*/ 3785966 h 6858000"/>
              <a:gd name="connsiteX87" fmla="*/ 5712204 w 6128435"/>
              <a:gd name="connsiteY87" fmla="*/ 3785830 h 6858000"/>
              <a:gd name="connsiteX88" fmla="*/ 5724816 w 6128435"/>
              <a:gd name="connsiteY88" fmla="*/ 3798949 h 6858000"/>
              <a:gd name="connsiteX89" fmla="*/ 5733539 w 6128435"/>
              <a:gd name="connsiteY89" fmla="*/ 3818457 h 6858000"/>
              <a:gd name="connsiteX90" fmla="*/ 5768491 w 6128435"/>
              <a:gd name="connsiteY90" fmla="*/ 3914399 h 6858000"/>
              <a:gd name="connsiteX91" fmla="*/ 5793123 w 6128435"/>
              <a:gd name="connsiteY91" fmla="*/ 3969952 h 6858000"/>
              <a:gd name="connsiteX92" fmla="*/ 5808321 w 6128435"/>
              <a:gd name="connsiteY92" fmla="*/ 3988153 h 6858000"/>
              <a:gd name="connsiteX93" fmla="*/ 5825621 w 6128435"/>
              <a:gd name="connsiteY93" fmla="*/ 4015525 h 6858000"/>
              <a:gd name="connsiteX94" fmla="*/ 5860672 w 6128435"/>
              <a:gd name="connsiteY94" fmla="*/ 4061579 h 6858000"/>
              <a:gd name="connsiteX95" fmla="*/ 5872173 w 6128435"/>
              <a:gd name="connsiteY95" fmla="*/ 4088497 h 6858000"/>
              <a:gd name="connsiteX96" fmla="*/ 5883705 w 6128435"/>
              <a:gd name="connsiteY96" fmla="*/ 4101899 h 6858000"/>
              <a:gd name="connsiteX97" fmla="*/ 5885314 w 6128435"/>
              <a:gd name="connsiteY97" fmla="*/ 4108387 h 6858000"/>
              <a:gd name="connsiteX98" fmla="*/ 5894095 w 6128435"/>
              <a:gd name="connsiteY98" fmla="*/ 4128857 h 6858000"/>
              <a:gd name="connsiteX99" fmla="*/ 5898339 w 6128435"/>
              <a:gd name="connsiteY99" fmla="*/ 4140800 h 6858000"/>
              <a:gd name="connsiteX100" fmla="*/ 5899734 w 6128435"/>
              <a:gd name="connsiteY100" fmla="*/ 4145632 h 6858000"/>
              <a:gd name="connsiteX101" fmla="*/ 5897098 w 6128435"/>
              <a:gd name="connsiteY101" fmla="*/ 4157819 h 6858000"/>
              <a:gd name="connsiteX102" fmla="*/ 5903513 w 6128435"/>
              <a:gd name="connsiteY102" fmla="*/ 4187661 h 6858000"/>
              <a:gd name="connsiteX103" fmla="*/ 5917114 w 6128435"/>
              <a:gd name="connsiteY103" fmla="*/ 4213096 h 6858000"/>
              <a:gd name="connsiteX104" fmla="*/ 5921153 w 6128435"/>
              <a:gd name="connsiteY104" fmla="*/ 4236222 h 6858000"/>
              <a:gd name="connsiteX105" fmla="*/ 5924233 w 6128435"/>
              <a:gd name="connsiteY105" fmla="*/ 4242060 h 6858000"/>
              <a:gd name="connsiteX106" fmla="*/ 5928910 w 6128435"/>
              <a:gd name="connsiteY106" fmla="*/ 4300973 h 6858000"/>
              <a:gd name="connsiteX107" fmla="*/ 5939320 w 6128435"/>
              <a:gd name="connsiteY107" fmla="*/ 4340435 h 6858000"/>
              <a:gd name="connsiteX108" fmla="*/ 5946705 w 6128435"/>
              <a:gd name="connsiteY108" fmla="*/ 4428051 h 6858000"/>
              <a:gd name="connsiteX109" fmla="*/ 5949261 w 6128435"/>
              <a:gd name="connsiteY109" fmla="*/ 4449185 h 6858000"/>
              <a:gd name="connsiteX110" fmla="*/ 5957504 w 6128435"/>
              <a:gd name="connsiteY110" fmla="*/ 4465911 h 6858000"/>
              <a:gd name="connsiteX111" fmla="*/ 5964689 w 6128435"/>
              <a:gd name="connsiteY111" fmla="*/ 4468532 h 6858000"/>
              <a:gd name="connsiteX112" fmla="*/ 5967062 w 6128435"/>
              <a:gd name="connsiteY112" fmla="*/ 4479923 h 6858000"/>
              <a:gd name="connsiteX113" fmla="*/ 5968960 w 6128435"/>
              <a:gd name="connsiteY113" fmla="*/ 4482655 h 6858000"/>
              <a:gd name="connsiteX114" fmla="*/ 5978567 w 6128435"/>
              <a:gd name="connsiteY114" fmla="*/ 4498605 h 6858000"/>
              <a:gd name="connsiteX115" fmla="*/ 5980106 w 6128435"/>
              <a:gd name="connsiteY115" fmla="*/ 4585087 h 6858000"/>
              <a:gd name="connsiteX116" fmla="*/ 5998138 w 6128435"/>
              <a:gd name="connsiteY116" fmla="*/ 4697518 h 6858000"/>
              <a:gd name="connsiteX117" fmla="*/ 6013516 w 6128435"/>
              <a:gd name="connsiteY117" fmla="*/ 4786619 h 6858000"/>
              <a:gd name="connsiteX118" fmla="*/ 6025404 w 6128435"/>
              <a:gd name="connsiteY118" fmla="*/ 4858148 h 6858000"/>
              <a:gd name="connsiteX119" fmla="*/ 6007749 w 6128435"/>
              <a:gd name="connsiteY119" fmla="*/ 4964715 h 6858000"/>
              <a:gd name="connsiteX120" fmla="*/ 6005269 w 6128435"/>
              <a:gd name="connsiteY120" fmla="*/ 5150567 h 6858000"/>
              <a:gd name="connsiteX121" fmla="*/ 6001127 w 6128435"/>
              <a:gd name="connsiteY121" fmla="*/ 5164609 h 6858000"/>
              <a:gd name="connsiteX122" fmla="*/ 5996647 w 6128435"/>
              <a:gd name="connsiteY122" fmla="*/ 5185640 h 6858000"/>
              <a:gd name="connsiteX123" fmla="*/ 5998514 w 6128435"/>
              <a:gd name="connsiteY123" fmla="*/ 5189673 h 6858000"/>
              <a:gd name="connsiteX124" fmla="*/ 5995970 w 6128435"/>
              <a:gd name="connsiteY124" fmla="*/ 5221547 h 6858000"/>
              <a:gd name="connsiteX125" fmla="*/ 5997218 w 6128435"/>
              <a:gd name="connsiteY125" fmla="*/ 5222031 h 6858000"/>
              <a:gd name="connsiteX126" fmla="*/ 6002116 w 6128435"/>
              <a:gd name="connsiteY126" fmla="*/ 5231223 h 6858000"/>
              <a:gd name="connsiteX127" fmla="*/ 6008541 w 6128435"/>
              <a:gd name="connsiteY127" fmla="*/ 5248680 h 6858000"/>
              <a:gd name="connsiteX128" fmla="*/ 6039260 w 6128435"/>
              <a:gd name="connsiteY128" fmla="*/ 5289518 h 6858000"/>
              <a:gd name="connsiteX129" fmla="*/ 6036748 w 6128435"/>
              <a:gd name="connsiteY129" fmla="*/ 5322752 h 6858000"/>
              <a:gd name="connsiteX130" fmla="*/ 6036943 w 6128435"/>
              <a:gd name="connsiteY130" fmla="*/ 5329480 h 6858000"/>
              <a:gd name="connsiteX131" fmla="*/ 6037236 w 6128435"/>
              <a:gd name="connsiteY131" fmla="*/ 5329634 h 6858000"/>
              <a:gd name="connsiteX132" fmla="*/ 6038019 w 6128435"/>
              <a:gd name="connsiteY132" fmla="*/ 5336764 h 6858000"/>
              <a:gd name="connsiteX133" fmla="*/ 6037298 w 6128435"/>
              <a:gd name="connsiteY133" fmla="*/ 5341753 h 6858000"/>
              <a:gd name="connsiteX134" fmla="*/ 6037677 w 6128435"/>
              <a:gd name="connsiteY134" fmla="*/ 5354807 h 6858000"/>
              <a:gd name="connsiteX135" fmla="*/ 6039728 w 6128435"/>
              <a:gd name="connsiteY135" fmla="*/ 5359416 h 6858000"/>
              <a:gd name="connsiteX136" fmla="*/ 6043311 w 6128435"/>
              <a:gd name="connsiteY136" fmla="*/ 5361407 h 6858000"/>
              <a:gd name="connsiteX137" fmla="*/ 6042954 w 6128435"/>
              <a:gd name="connsiteY137" fmla="*/ 5362576 h 6858000"/>
              <a:gd name="connsiteX138" fmla="*/ 6053435 w 6128435"/>
              <a:gd name="connsiteY138" fmla="*/ 5387547 h 6858000"/>
              <a:gd name="connsiteX139" fmla="*/ 6065933 w 6128435"/>
              <a:gd name="connsiteY139" fmla="*/ 5443002 h 6858000"/>
              <a:gd name="connsiteX140" fmla="*/ 6068640 w 6128435"/>
              <a:gd name="connsiteY140" fmla="*/ 5474503 h 6858000"/>
              <a:gd name="connsiteX141" fmla="*/ 6080922 w 6128435"/>
              <a:gd name="connsiteY141" fmla="*/ 5561070 h 6858000"/>
              <a:gd name="connsiteX142" fmla="*/ 6096949 w 6128435"/>
              <a:gd name="connsiteY142" fmla="*/ 5648179 h 6858000"/>
              <a:gd name="connsiteX143" fmla="*/ 6125703 w 6128435"/>
              <a:gd name="connsiteY143" fmla="*/ 5692894 h 6858000"/>
              <a:gd name="connsiteX144" fmla="*/ 6126670 w 6128435"/>
              <a:gd name="connsiteY144" fmla="*/ 5697882 h 6858000"/>
              <a:gd name="connsiteX145" fmla="*/ 6124061 w 6128435"/>
              <a:gd name="connsiteY145" fmla="*/ 5710294 h 6858000"/>
              <a:gd name="connsiteX146" fmla="*/ 6122213 w 6128435"/>
              <a:gd name="connsiteY146" fmla="*/ 5714762 h 6858000"/>
              <a:gd name="connsiteX147" fmla="*/ 6121353 w 6128435"/>
              <a:gd name="connsiteY147" fmla="*/ 5721725 h 6858000"/>
              <a:gd name="connsiteX148" fmla="*/ 6121607 w 6128435"/>
              <a:gd name="connsiteY148" fmla="*/ 5721959 h 6858000"/>
              <a:gd name="connsiteX149" fmla="*/ 6120262 w 6128435"/>
              <a:gd name="connsiteY149" fmla="*/ 5728358 h 6858000"/>
              <a:gd name="connsiteX150" fmla="*/ 6110194 w 6128435"/>
              <a:gd name="connsiteY150" fmla="*/ 5758853 h 6858000"/>
              <a:gd name="connsiteX151" fmla="*/ 6127519 w 6128435"/>
              <a:gd name="connsiteY151" fmla="*/ 5865775 h 6858000"/>
              <a:gd name="connsiteX152" fmla="*/ 6128435 w 6128435"/>
              <a:gd name="connsiteY152" fmla="*/ 5870164 h 6858000"/>
              <a:gd name="connsiteX153" fmla="*/ 6119217 w 6128435"/>
              <a:gd name="connsiteY153" fmla="*/ 5888542 h 6858000"/>
              <a:gd name="connsiteX154" fmla="*/ 6115966 w 6128435"/>
              <a:gd name="connsiteY154" fmla="*/ 5898387 h 6858000"/>
              <a:gd name="connsiteX155" fmla="*/ 6111924 w 6128435"/>
              <a:gd name="connsiteY155" fmla="*/ 5900444 h 6858000"/>
              <a:gd name="connsiteX156" fmla="*/ 6108716 w 6128435"/>
              <a:gd name="connsiteY156" fmla="*/ 5915345 h 6858000"/>
              <a:gd name="connsiteX157" fmla="*/ 6109524 w 6128435"/>
              <a:gd name="connsiteY157" fmla="*/ 5917328 h 6858000"/>
              <a:gd name="connsiteX158" fmla="*/ 6102493 w 6128435"/>
              <a:gd name="connsiteY158" fmla="*/ 5928602 h 6858000"/>
              <a:gd name="connsiteX159" fmla="*/ 6056863 w 6128435"/>
              <a:gd name="connsiteY159" fmla="*/ 6000643 h 6858000"/>
              <a:gd name="connsiteX160" fmla="*/ 6045436 w 6128435"/>
              <a:gd name="connsiteY160" fmla="*/ 6124480 h 6858000"/>
              <a:gd name="connsiteX161" fmla="*/ 6030489 w 6128435"/>
              <a:gd name="connsiteY161" fmla="*/ 6317666 h 6858000"/>
              <a:gd name="connsiteX162" fmla="*/ 6007492 w 6128435"/>
              <a:gd name="connsiteY162" fmla="*/ 6440818 h 6858000"/>
              <a:gd name="connsiteX163" fmla="*/ 6009467 w 6128435"/>
              <a:gd name="connsiteY163" fmla="*/ 6487076 h 6858000"/>
              <a:gd name="connsiteX164" fmla="*/ 5995064 w 6128435"/>
              <a:gd name="connsiteY164" fmla="*/ 6540791 h 6858000"/>
              <a:gd name="connsiteX165" fmla="*/ 5996309 w 6128435"/>
              <a:gd name="connsiteY165" fmla="*/ 6543961 h 6858000"/>
              <a:gd name="connsiteX166" fmla="*/ 5996048 w 6128435"/>
              <a:gd name="connsiteY166" fmla="*/ 6555444 h 6858000"/>
              <a:gd name="connsiteX167" fmla="*/ 6002524 w 6128435"/>
              <a:gd name="connsiteY167" fmla="*/ 6560188 h 6858000"/>
              <a:gd name="connsiteX168" fmla="*/ 6006823 w 6128435"/>
              <a:gd name="connsiteY168" fmla="*/ 6578546 h 6858000"/>
              <a:gd name="connsiteX169" fmla="*/ 6004510 w 6128435"/>
              <a:gd name="connsiteY169" fmla="*/ 6599256 h 6858000"/>
              <a:gd name="connsiteX170" fmla="*/ 5986207 w 6128435"/>
              <a:gd name="connsiteY170" fmla="*/ 6695855 h 6858000"/>
              <a:gd name="connsiteX171" fmla="*/ 5979428 w 6128435"/>
              <a:gd name="connsiteY171" fmla="*/ 6754678 h 6858000"/>
              <a:gd name="connsiteX172" fmla="*/ 5983398 w 6128435"/>
              <a:gd name="connsiteY172" fmla="*/ 6778641 h 6858000"/>
              <a:gd name="connsiteX173" fmla="*/ 5984543 w 6128435"/>
              <a:gd name="connsiteY173" fmla="*/ 6811016 h 6858000"/>
              <a:gd name="connsiteX174" fmla="*/ 5981802 w 6128435"/>
              <a:gd name="connsiteY174" fmla="*/ 6838578 h 6858000"/>
              <a:gd name="connsiteX175" fmla="*/ 5979671 w 6128435"/>
              <a:gd name="connsiteY175" fmla="*/ 6858000 h 6858000"/>
              <a:gd name="connsiteX176" fmla="*/ 0 w 6128435"/>
              <a:gd name="connsiteY176" fmla="*/ 6858000 h 6858000"/>
              <a:gd name="connsiteX177" fmla="*/ 0 w 6128435"/>
              <a:gd name="connsiteY177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42938 h 6858000"/>
              <a:gd name="connsiteX32" fmla="*/ 5261314 w 6128435"/>
              <a:gd name="connsiteY32" fmla="*/ 1689177 h 6858000"/>
              <a:gd name="connsiteX33" fmla="*/ 5259788 w 6128435"/>
              <a:gd name="connsiteY33" fmla="*/ 1768516 h 6858000"/>
              <a:gd name="connsiteX34" fmla="*/ 5272526 w 6128435"/>
              <a:gd name="connsiteY34" fmla="*/ 1936940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45653 w 6128435"/>
              <a:gd name="connsiteY42" fmla="*/ 2280317 h 6858000"/>
              <a:gd name="connsiteX43" fmla="*/ 5239901 w 6128435"/>
              <a:gd name="connsiteY43" fmla="*/ 2300961 h 6858000"/>
              <a:gd name="connsiteX44" fmla="*/ 5298758 w 6128435"/>
              <a:gd name="connsiteY44" fmla="*/ 2375971 h 6858000"/>
              <a:gd name="connsiteX45" fmla="*/ 5271650 w 6128435"/>
              <a:gd name="connsiteY45" fmla="*/ 2440467 h 6858000"/>
              <a:gd name="connsiteX46" fmla="*/ 5271438 w 6128435"/>
              <a:gd name="connsiteY46" fmla="*/ 2447186 h 6858000"/>
              <a:gd name="connsiteX47" fmla="*/ 5271722 w 6128435"/>
              <a:gd name="connsiteY47" fmla="*/ 2447359 h 6858000"/>
              <a:gd name="connsiteX48" fmla="*/ 5272069 w 6128435"/>
              <a:gd name="connsiteY48" fmla="*/ 2454523 h 6858000"/>
              <a:gd name="connsiteX49" fmla="*/ 5271049 w 6128435"/>
              <a:gd name="connsiteY49" fmla="*/ 2459442 h 6858000"/>
              <a:gd name="connsiteX50" fmla="*/ 5307538 w 6128435"/>
              <a:gd name="connsiteY50" fmla="*/ 2514685 h 6858000"/>
              <a:gd name="connsiteX51" fmla="*/ 5337604 w 6128435"/>
              <a:gd name="connsiteY51" fmla="*/ 2597632 h 6858000"/>
              <a:gd name="connsiteX52" fmla="*/ 5407503 w 6128435"/>
              <a:gd name="connsiteY52" fmla="*/ 2786290 h 6858000"/>
              <a:gd name="connsiteX53" fmla="*/ 5407356 w 6128435"/>
              <a:gd name="connsiteY53" fmla="*/ 2787545 h 6858000"/>
              <a:gd name="connsiteX54" fmla="*/ 5411130 w 6128435"/>
              <a:gd name="connsiteY54" fmla="*/ 2788640 h 6858000"/>
              <a:gd name="connsiteX55" fmla="*/ 5416439 w 6128435"/>
              <a:gd name="connsiteY55" fmla="*/ 2805666 h 6858000"/>
              <a:gd name="connsiteX56" fmla="*/ 5416589 w 6128435"/>
              <a:gd name="connsiteY56" fmla="*/ 2810822 h 6858000"/>
              <a:gd name="connsiteX57" fmla="*/ 5418542 w 6128435"/>
              <a:gd name="connsiteY57" fmla="*/ 2817745 h 6858000"/>
              <a:gd name="connsiteX58" fmla="*/ 5418847 w 6128435"/>
              <a:gd name="connsiteY58" fmla="*/ 2817825 h 6858000"/>
              <a:gd name="connsiteX59" fmla="*/ 5423364 w 6128435"/>
              <a:gd name="connsiteY59" fmla="*/ 2858292 h 6858000"/>
              <a:gd name="connsiteX60" fmla="*/ 5479298 w 6128435"/>
              <a:gd name="connsiteY60" fmla="*/ 2947791 h 6858000"/>
              <a:gd name="connsiteX61" fmla="*/ 5481770 w 6128435"/>
              <a:gd name="connsiteY61" fmla="*/ 2951352 h 6858000"/>
              <a:gd name="connsiteX62" fmla="*/ 5481013 w 6128435"/>
              <a:gd name="connsiteY62" fmla="*/ 2973461 h 6858000"/>
              <a:gd name="connsiteX63" fmla="*/ 5482045 w 6128435"/>
              <a:gd name="connsiteY63" fmla="*/ 2984371 h 6858000"/>
              <a:gd name="connsiteX64" fmla="*/ 5479405 w 6128435"/>
              <a:gd name="connsiteY64" fmla="*/ 2988507 h 6858000"/>
              <a:gd name="connsiteX65" fmla="*/ 5482415 w 6128435"/>
              <a:gd name="connsiteY65" fmla="*/ 3004079 h 6858000"/>
              <a:gd name="connsiteX66" fmla="*/ 5483865 w 6128435"/>
              <a:gd name="connsiteY66" fmla="*/ 3005467 h 6858000"/>
              <a:gd name="connsiteX67" fmla="*/ 5482236 w 6128435"/>
              <a:gd name="connsiteY67" fmla="*/ 3019791 h 6858000"/>
              <a:gd name="connsiteX68" fmla="*/ 5475895 w 6128435"/>
              <a:gd name="connsiteY68" fmla="*/ 3033578 h 6858000"/>
              <a:gd name="connsiteX69" fmla="*/ 5477595 w 6128435"/>
              <a:gd name="connsiteY69" fmla="*/ 3250534 h 6858000"/>
              <a:gd name="connsiteX70" fmla="*/ 5532836 w 6128435"/>
              <a:gd name="connsiteY70" fmla="*/ 3353840 h 6858000"/>
              <a:gd name="connsiteX71" fmla="*/ 5561229 w 6128435"/>
              <a:gd name="connsiteY71" fmla="*/ 3395784 h 6858000"/>
              <a:gd name="connsiteX72" fmla="*/ 5589758 w 6128435"/>
              <a:gd name="connsiteY72" fmla="*/ 3506453 h 6858000"/>
              <a:gd name="connsiteX73" fmla="*/ 5596144 w 6128435"/>
              <a:gd name="connsiteY73" fmla="*/ 3534624 h 6858000"/>
              <a:gd name="connsiteX74" fmla="*/ 5597750 w 6128435"/>
              <a:gd name="connsiteY74" fmla="*/ 3534129 h 6858000"/>
              <a:gd name="connsiteX75" fmla="*/ 5599700 w 6128435"/>
              <a:gd name="connsiteY75" fmla="*/ 3547221 h 6858000"/>
              <a:gd name="connsiteX76" fmla="*/ 5615031 w 6128435"/>
              <a:gd name="connsiteY76" fmla="*/ 3557482 h 6858000"/>
              <a:gd name="connsiteX77" fmla="*/ 5618377 w 6128435"/>
              <a:gd name="connsiteY77" fmla="*/ 3588431 h 6858000"/>
              <a:gd name="connsiteX78" fmla="*/ 5612155 w 6128435"/>
              <a:gd name="connsiteY78" fmla="*/ 3589869 h 6858000"/>
              <a:gd name="connsiteX79" fmla="*/ 5620843 w 6128435"/>
              <a:gd name="connsiteY79" fmla="*/ 3606745 h 6858000"/>
              <a:gd name="connsiteX80" fmla="*/ 5655472 w 6128435"/>
              <a:gd name="connsiteY80" fmla="*/ 3678877 h 6858000"/>
              <a:gd name="connsiteX81" fmla="*/ 5680448 w 6128435"/>
              <a:gd name="connsiteY81" fmla="*/ 3717760 h 6858000"/>
              <a:gd name="connsiteX82" fmla="*/ 5683015 w 6128435"/>
              <a:gd name="connsiteY82" fmla="*/ 3762025 h 6858000"/>
              <a:gd name="connsiteX83" fmla="*/ 5696643 w 6128435"/>
              <a:gd name="connsiteY83" fmla="*/ 3773888 h 6858000"/>
              <a:gd name="connsiteX84" fmla="*/ 5699203 w 6128435"/>
              <a:gd name="connsiteY84" fmla="*/ 3775823 h 6858000"/>
              <a:gd name="connsiteX85" fmla="*/ 5704824 w 6128435"/>
              <a:gd name="connsiteY85" fmla="*/ 3785966 h 6858000"/>
              <a:gd name="connsiteX86" fmla="*/ 5712204 w 6128435"/>
              <a:gd name="connsiteY86" fmla="*/ 3785830 h 6858000"/>
              <a:gd name="connsiteX87" fmla="*/ 5724816 w 6128435"/>
              <a:gd name="connsiteY87" fmla="*/ 3798949 h 6858000"/>
              <a:gd name="connsiteX88" fmla="*/ 5733539 w 6128435"/>
              <a:gd name="connsiteY88" fmla="*/ 3818457 h 6858000"/>
              <a:gd name="connsiteX89" fmla="*/ 5768491 w 6128435"/>
              <a:gd name="connsiteY89" fmla="*/ 3914399 h 6858000"/>
              <a:gd name="connsiteX90" fmla="*/ 5793123 w 6128435"/>
              <a:gd name="connsiteY90" fmla="*/ 3969952 h 6858000"/>
              <a:gd name="connsiteX91" fmla="*/ 5808321 w 6128435"/>
              <a:gd name="connsiteY91" fmla="*/ 3988153 h 6858000"/>
              <a:gd name="connsiteX92" fmla="*/ 5825621 w 6128435"/>
              <a:gd name="connsiteY92" fmla="*/ 4015525 h 6858000"/>
              <a:gd name="connsiteX93" fmla="*/ 5860672 w 6128435"/>
              <a:gd name="connsiteY93" fmla="*/ 4061579 h 6858000"/>
              <a:gd name="connsiteX94" fmla="*/ 5872173 w 6128435"/>
              <a:gd name="connsiteY94" fmla="*/ 4088497 h 6858000"/>
              <a:gd name="connsiteX95" fmla="*/ 5883705 w 6128435"/>
              <a:gd name="connsiteY95" fmla="*/ 4101899 h 6858000"/>
              <a:gd name="connsiteX96" fmla="*/ 5885314 w 6128435"/>
              <a:gd name="connsiteY96" fmla="*/ 4108387 h 6858000"/>
              <a:gd name="connsiteX97" fmla="*/ 5894095 w 6128435"/>
              <a:gd name="connsiteY97" fmla="*/ 4128857 h 6858000"/>
              <a:gd name="connsiteX98" fmla="*/ 5898339 w 6128435"/>
              <a:gd name="connsiteY98" fmla="*/ 4140800 h 6858000"/>
              <a:gd name="connsiteX99" fmla="*/ 5899734 w 6128435"/>
              <a:gd name="connsiteY99" fmla="*/ 4145632 h 6858000"/>
              <a:gd name="connsiteX100" fmla="*/ 5897098 w 6128435"/>
              <a:gd name="connsiteY100" fmla="*/ 4157819 h 6858000"/>
              <a:gd name="connsiteX101" fmla="*/ 5903513 w 6128435"/>
              <a:gd name="connsiteY101" fmla="*/ 4187661 h 6858000"/>
              <a:gd name="connsiteX102" fmla="*/ 5917114 w 6128435"/>
              <a:gd name="connsiteY102" fmla="*/ 4213096 h 6858000"/>
              <a:gd name="connsiteX103" fmla="*/ 5921153 w 6128435"/>
              <a:gd name="connsiteY103" fmla="*/ 4236222 h 6858000"/>
              <a:gd name="connsiteX104" fmla="*/ 5924233 w 6128435"/>
              <a:gd name="connsiteY104" fmla="*/ 4242060 h 6858000"/>
              <a:gd name="connsiteX105" fmla="*/ 5928910 w 6128435"/>
              <a:gd name="connsiteY105" fmla="*/ 4300973 h 6858000"/>
              <a:gd name="connsiteX106" fmla="*/ 5939320 w 6128435"/>
              <a:gd name="connsiteY106" fmla="*/ 4340435 h 6858000"/>
              <a:gd name="connsiteX107" fmla="*/ 5946705 w 6128435"/>
              <a:gd name="connsiteY107" fmla="*/ 4428051 h 6858000"/>
              <a:gd name="connsiteX108" fmla="*/ 5949261 w 6128435"/>
              <a:gd name="connsiteY108" fmla="*/ 4449185 h 6858000"/>
              <a:gd name="connsiteX109" fmla="*/ 5957504 w 6128435"/>
              <a:gd name="connsiteY109" fmla="*/ 4465911 h 6858000"/>
              <a:gd name="connsiteX110" fmla="*/ 5964689 w 6128435"/>
              <a:gd name="connsiteY110" fmla="*/ 4468532 h 6858000"/>
              <a:gd name="connsiteX111" fmla="*/ 5967062 w 6128435"/>
              <a:gd name="connsiteY111" fmla="*/ 4479923 h 6858000"/>
              <a:gd name="connsiteX112" fmla="*/ 5968960 w 6128435"/>
              <a:gd name="connsiteY112" fmla="*/ 4482655 h 6858000"/>
              <a:gd name="connsiteX113" fmla="*/ 5978567 w 6128435"/>
              <a:gd name="connsiteY113" fmla="*/ 4498605 h 6858000"/>
              <a:gd name="connsiteX114" fmla="*/ 5980106 w 6128435"/>
              <a:gd name="connsiteY114" fmla="*/ 4585087 h 6858000"/>
              <a:gd name="connsiteX115" fmla="*/ 5998138 w 6128435"/>
              <a:gd name="connsiteY115" fmla="*/ 4697518 h 6858000"/>
              <a:gd name="connsiteX116" fmla="*/ 6013516 w 6128435"/>
              <a:gd name="connsiteY116" fmla="*/ 4786619 h 6858000"/>
              <a:gd name="connsiteX117" fmla="*/ 6025404 w 6128435"/>
              <a:gd name="connsiteY117" fmla="*/ 4858148 h 6858000"/>
              <a:gd name="connsiteX118" fmla="*/ 6007749 w 6128435"/>
              <a:gd name="connsiteY118" fmla="*/ 4964715 h 6858000"/>
              <a:gd name="connsiteX119" fmla="*/ 6005269 w 6128435"/>
              <a:gd name="connsiteY119" fmla="*/ 5150567 h 6858000"/>
              <a:gd name="connsiteX120" fmla="*/ 6001127 w 6128435"/>
              <a:gd name="connsiteY120" fmla="*/ 5164609 h 6858000"/>
              <a:gd name="connsiteX121" fmla="*/ 5996647 w 6128435"/>
              <a:gd name="connsiteY121" fmla="*/ 5185640 h 6858000"/>
              <a:gd name="connsiteX122" fmla="*/ 5998514 w 6128435"/>
              <a:gd name="connsiteY122" fmla="*/ 5189673 h 6858000"/>
              <a:gd name="connsiteX123" fmla="*/ 5995970 w 6128435"/>
              <a:gd name="connsiteY123" fmla="*/ 5221547 h 6858000"/>
              <a:gd name="connsiteX124" fmla="*/ 5997218 w 6128435"/>
              <a:gd name="connsiteY124" fmla="*/ 5222031 h 6858000"/>
              <a:gd name="connsiteX125" fmla="*/ 6002116 w 6128435"/>
              <a:gd name="connsiteY125" fmla="*/ 5231223 h 6858000"/>
              <a:gd name="connsiteX126" fmla="*/ 6008541 w 6128435"/>
              <a:gd name="connsiteY126" fmla="*/ 5248680 h 6858000"/>
              <a:gd name="connsiteX127" fmla="*/ 6039260 w 6128435"/>
              <a:gd name="connsiteY127" fmla="*/ 5289518 h 6858000"/>
              <a:gd name="connsiteX128" fmla="*/ 6036748 w 6128435"/>
              <a:gd name="connsiteY128" fmla="*/ 5322752 h 6858000"/>
              <a:gd name="connsiteX129" fmla="*/ 6036943 w 6128435"/>
              <a:gd name="connsiteY129" fmla="*/ 5329480 h 6858000"/>
              <a:gd name="connsiteX130" fmla="*/ 6037236 w 6128435"/>
              <a:gd name="connsiteY130" fmla="*/ 5329634 h 6858000"/>
              <a:gd name="connsiteX131" fmla="*/ 6038019 w 6128435"/>
              <a:gd name="connsiteY131" fmla="*/ 5336764 h 6858000"/>
              <a:gd name="connsiteX132" fmla="*/ 6037298 w 6128435"/>
              <a:gd name="connsiteY132" fmla="*/ 5341753 h 6858000"/>
              <a:gd name="connsiteX133" fmla="*/ 6037677 w 6128435"/>
              <a:gd name="connsiteY133" fmla="*/ 5354807 h 6858000"/>
              <a:gd name="connsiteX134" fmla="*/ 6039728 w 6128435"/>
              <a:gd name="connsiteY134" fmla="*/ 5359416 h 6858000"/>
              <a:gd name="connsiteX135" fmla="*/ 6043311 w 6128435"/>
              <a:gd name="connsiteY135" fmla="*/ 5361407 h 6858000"/>
              <a:gd name="connsiteX136" fmla="*/ 6042954 w 6128435"/>
              <a:gd name="connsiteY136" fmla="*/ 5362576 h 6858000"/>
              <a:gd name="connsiteX137" fmla="*/ 6053435 w 6128435"/>
              <a:gd name="connsiteY137" fmla="*/ 5387547 h 6858000"/>
              <a:gd name="connsiteX138" fmla="*/ 6065933 w 6128435"/>
              <a:gd name="connsiteY138" fmla="*/ 5443002 h 6858000"/>
              <a:gd name="connsiteX139" fmla="*/ 6068640 w 6128435"/>
              <a:gd name="connsiteY139" fmla="*/ 5474503 h 6858000"/>
              <a:gd name="connsiteX140" fmla="*/ 6080922 w 6128435"/>
              <a:gd name="connsiteY140" fmla="*/ 5561070 h 6858000"/>
              <a:gd name="connsiteX141" fmla="*/ 6096949 w 6128435"/>
              <a:gd name="connsiteY141" fmla="*/ 5648179 h 6858000"/>
              <a:gd name="connsiteX142" fmla="*/ 6125703 w 6128435"/>
              <a:gd name="connsiteY142" fmla="*/ 5692894 h 6858000"/>
              <a:gd name="connsiteX143" fmla="*/ 6126670 w 6128435"/>
              <a:gd name="connsiteY143" fmla="*/ 5697882 h 6858000"/>
              <a:gd name="connsiteX144" fmla="*/ 6124061 w 6128435"/>
              <a:gd name="connsiteY144" fmla="*/ 5710294 h 6858000"/>
              <a:gd name="connsiteX145" fmla="*/ 6122213 w 6128435"/>
              <a:gd name="connsiteY145" fmla="*/ 5714762 h 6858000"/>
              <a:gd name="connsiteX146" fmla="*/ 6121353 w 6128435"/>
              <a:gd name="connsiteY146" fmla="*/ 5721725 h 6858000"/>
              <a:gd name="connsiteX147" fmla="*/ 6121607 w 6128435"/>
              <a:gd name="connsiteY147" fmla="*/ 5721959 h 6858000"/>
              <a:gd name="connsiteX148" fmla="*/ 6120262 w 6128435"/>
              <a:gd name="connsiteY148" fmla="*/ 5728358 h 6858000"/>
              <a:gd name="connsiteX149" fmla="*/ 6110194 w 6128435"/>
              <a:gd name="connsiteY149" fmla="*/ 5758853 h 6858000"/>
              <a:gd name="connsiteX150" fmla="*/ 6127519 w 6128435"/>
              <a:gd name="connsiteY150" fmla="*/ 5865775 h 6858000"/>
              <a:gd name="connsiteX151" fmla="*/ 6128435 w 6128435"/>
              <a:gd name="connsiteY151" fmla="*/ 5870164 h 6858000"/>
              <a:gd name="connsiteX152" fmla="*/ 6119217 w 6128435"/>
              <a:gd name="connsiteY152" fmla="*/ 5888542 h 6858000"/>
              <a:gd name="connsiteX153" fmla="*/ 6115966 w 6128435"/>
              <a:gd name="connsiteY153" fmla="*/ 5898387 h 6858000"/>
              <a:gd name="connsiteX154" fmla="*/ 6111924 w 6128435"/>
              <a:gd name="connsiteY154" fmla="*/ 5900444 h 6858000"/>
              <a:gd name="connsiteX155" fmla="*/ 6108716 w 6128435"/>
              <a:gd name="connsiteY155" fmla="*/ 5915345 h 6858000"/>
              <a:gd name="connsiteX156" fmla="*/ 6109524 w 6128435"/>
              <a:gd name="connsiteY156" fmla="*/ 5917328 h 6858000"/>
              <a:gd name="connsiteX157" fmla="*/ 6102493 w 6128435"/>
              <a:gd name="connsiteY157" fmla="*/ 5928602 h 6858000"/>
              <a:gd name="connsiteX158" fmla="*/ 6056863 w 6128435"/>
              <a:gd name="connsiteY158" fmla="*/ 6000643 h 6858000"/>
              <a:gd name="connsiteX159" fmla="*/ 6045436 w 6128435"/>
              <a:gd name="connsiteY159" fmla="*/ 6124480 h 6858000"/>
              <a:gd name="connsiteX160" fmla="*/ 6030489 w 6128435"/>
              <a:gd name="connsiteY160" fmla="*/ 6317666 h 6858000"/>
              <a:gd name="connsiteX161" fmla="*/ 6007492 w 6128435"/>
              <a:gd name="connsiteY161" fmla="*/ 6440818 h 6858000"/>
              <a:gd name="connsiteX162" fmla="*/ 6009467 w 6128435"/>
              <a:gd name="connsiteY162" fmla="*/ 6487076 h 6858000"/>
              <a:gd name="connsiteX163" fmla="*/ 5995064 w 6128435"/>
              <a:gd name="connsiteY163" fmla="*/ 6540791 h 6858000"/>
              <a:gd name="connsiteX164" fmla="*/ 5996309 w 6128435"/>
              <a:gd name="connsiteY164" fmla="*/ 6543961 h 6858000"/>
              <a:gd name="connsiteX165" fmla="*/ 5996048 w 6128435"/>
              <a:gd name="connsiteY165" fmla="*/ 6555444 h 6858000"/>
              <a:gd name="connsiteX166" fmla="*/ 6002524 w 6128435"/>
              <a:gd name="connsiteY166" fmla="*/ 6560188 h 6858000"/>
              <a:gd name="connsiteX167" fmla="*/ 6006823 w 6128435"/>
              <a:gd name="connsiteY167" fmla="*/ 6578546 h 6858000"/>
              <a:gd name="connsiteX168" fmla="*/ 6004510 w 6128435"/>
              <a:gd name="connsiteY168" fmla="*/ 6599256 h 6858000"/>
              <a:gd name="connsiteX169" fmla="*/ 5986207 w 6128435"/>
              <a:gd name="connsiteY169" fmla="*/ 6695855 h 6858000"/>
              <a:gd name="connsiteX170" fmla="*/ 5979428 w 6128435"/>
              <a:gd name="connsiteY170" fmla="*/ 6754678 h 6858000"/>
              <a:gd name="connsiteX171" fmla="*/ 5983398 w 6128435"/>
              <a:gd name="connsiteY171" fmla="*/ 6778641 h 6858000"/>
              <a:gd name="connsiteX172" fmla="*/ 5984543 w 6128435"/>
              <a:gd name="connsiteY172" fmla="*/ 6811016 h 6858000"/>
              <a:gd name="connsiteX173" fmla="*/ 5981802 w 6128435"/>
              <a:gd name="connsiteY173" fmla="*/ 6838578 h 6858000"/>
              <a:gd name="connsiteX174" fmla="*/ 5979671 w 6128435"/>
              <a:gd name="connsiteY174" fmla="*/ 6858000 h 6858000"/>
              <a:gd name="connsiteX175" fmla="*/ 0 w 6128435"/>
              <a:gd name="connsiteY175" fmla="*/ 6858000 h 6858000"/>
              <a:gd name="connsiteX176" fmla="*/ 0 w 6128435"/>
              <a:gd name="connsiteY176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42938 h 6858000"/>
              <a:gd name="connsiteX32" fmla="*/ 5261314 w 6128435"/>
              <a:gd name="connsiteY32" fmla="*/ 1689177 h 6858000"/>
              <a:gd name="connsiteX33" fmla="*/ 5259788 w 6128435"/>
              <a:gd name="connsiteY33" fmla="*/ 1768516 h 6858000"/>
              <a:gd name="connsiteX34" fmla="*/ 5272526 w 6128435"/>
              <a:gd name="connsiteY34" fmla="*/ 1936940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45653 w 6128435"/>
              <a:gd name="connsiteY42" fmla="*/ 2280317 h 6858000"/>
              <a:gd name="connsiteX43" fmla="*/ 5239901 w 6128435"/>
              <a:gd name="connsiteY43" fmla="*/ 2300961 h 6858000"/>
              <a:gd name="connsiteX44" fmla="*/ 5271650 w 6128435"/>
              <a:gd name="connsiteY44" fmla="*/ 2440467 h 6858000"/>
              <a:gd name="connsiteX45" fmla="*/ 5271438 w 6128435"/>
              <a:gd name="connsiteY45" fmla="*/ 2447186 h 6858000"/>
              <a:gd name="connsiteX46" fmla="*/ 5271722 w 6128435"/>
              <a:gd name="connsiteY46" fmla="*/ 2447359 h 6858000"/>
              <a:gd name="connsiteX47" fmla="*/ 5272069 w 6128435"/>
              <a:gd name="connsiteY47" fmla="*/ 2454523 h 6858000"/>
              <a:gd name="connsiteX48" fmla="*/ 5271049 w 6128435"/>
              <a:gd name="connsiteY48" fmla="*/ 2459442 h 6858000"/>
              <a:gd name="connsiteX49" fmla="*/ 5307538 w 6128435"/>
              <a:gd name="connsiteY49" fmla="*/ 2514685 h 6858000"/>
              <a:gd name="connsiteX50" fmla="*/ 5337604 w 6128435"/>
              <a:gd name="connsiteY50" fmla="*/ 2597632 h 6858000"/>
              <a:gd name="connsiteX51" fmla="*/ 5407503 w 6128435"/>
              <a:gd name="connsiteY51" fmla="*/ 2786290 h 6858000"/>
              <a:gd name="connsiteX52" fmla="*/ 5407356 w 6128435"/>
              <a:gd name="connsiteY52" fmla="*/ 2787545 h 6858000"/>
              <a:gd name="connsiteX53" fmla="*/ 5411130 w 6128435"/>
              <a:gd name="connsiteY53" fmla="*/ 2788640 h 6858000"/>
              <a:gd name="connsiteX54" fmla="*/ 5416439 w 6128435"/>
              <a:gd name="connsiteY54" fmla="*/ 2805666 h 6858000"/>
              <a:gd name="connsiteX55" fmla="*/ 5416589 w 6128435"/>
              <a:gd name="connsiteY55" fmla="*/ 2810822 h 6858000"/>
              <a:gd name="connsiteX56" fmla="*/ 5418542 w 6128435"/>
              <a:gd name="connsiteY56" fmla="*/ 2817745 h 6858000"/>
              <a:gd name="connsiteX57" fmla="*/ 5418847 w 6128435"/>
              <a:gd name="connsiteY57" fmla="*/ 2817825 h 6858000"/>
              <a:gd name="connsiteX58" fmla="*/ 5423364 w 6128435"/>
              <a:gd name="connsiteY58" fmla="*/ 2858292 h 6858000"/>
              <a:gd name="connsiteX59" fmla="*/ 5479298 w 6128435"/>
              <a:gd name="connsiteY59" fmla="*/ 2947791 h 6858000"/>
              <a:gd name="connsiteX60" fmla="*/ 5481770 w 6128435"/>
              <a:gd name="connsiteY60" fmla="*/ 2951352 h 6858000"/>
              <a:gd name="connsiteX61" fmla="*/ 5481013 w 6128435"/>
              <a:gd name="connsiteY61" fmla="*/ 2973461 h 6858000"/>
              <a:gd name="connsiteX62" fmla="*/ 5482045 w 6128435"/>
              <a:gd name="connsiteY62" fmla="*/ 2984371 h 6858000"/>
              <a:gd name="connsiteX63" fmla="*/ 5479405 w 6128435"/>
              <a:gd name="connsiteY63" fmla="*/ 2988507 h 6858000"/>
              <a:gd name="connsiteX64" fmla="*/ 5482415 w 6128435"/>
              <a:gd name="connsiteY64" fmla="*/ 3004079 h 6858000"/>
              <a:gd name="connsiteX65" fmla="*/ 5483865 w 6128435"/>
              <a:gd name="connsiteY65" fmla="*/ 3005467 h 6858000"/>
              <a:gd name="connsiteX66" fmla="*/ 5482236 w 6128435"/>
              <a:gd name="connsiteY66" fmla="*/ 3019791 h 6858000"/>
              <a:gd name="connsiteX67" fmla="*/ 5475895 w 6128435"/>
              <a:gd name="connsiteY67" fmla="*/ 3033578 h 6858000"/>
              <a:gd name="connsiteX68" fmla="*/ 5477595 w 6128435"/>
              <a:gd name="connsiteY68" fmla="*/ 3250534 h 6858000"/>
              <a:gd name="connsiteX69" fmla="*/ 5532836 w 6128435"/>
              <a:gd name="connsiteY69" fmla="*/ 3353840 h 6858000"/>
              <a:gd name="connsiteX70" fmla="*/ 5561229 w 6128435"/>
              <a:gd name="connsiteY70" fmla="*/ 3395784 h 6858000"/>
              <a:gd name="connsiteX71" fmla="*/ 5589758 w 6128435"/>
              <a:gd name="connsiteY71" fmla="*/ 3506453 h 6858000"/>
              <a:gd name="connsiteX72" fmla="*/ 5596144 w 6128435"/>
              <a:gd name="connsiteY72" fmla="*/ 3534624 h 6858000"/>
              <a:gd name="connsiteX73" fmla="*/ 5597750 w 6128435"/>
              <a:gd name="connsiteY73" fmla="*/ 3534129 h 6858000"/>
              <a:gd name="connsiteX74" fmla="*/ 5599700 w 6128435"/>
              <a:gd name="connsiteY74" fmla="*/ 3547221 h 6858000"/>
              <a:gd name="connsiteX75" fmla="*/ 5615031 w 6128435"/>
              <a:gd name="connsiteY75" fmla="*/ 3557482 h 6858000"/>
              <a:gd name="connsiteX76" fmla="*/ 5618377 w 6128435"/>
              <a:gd name="connsiteY76" fmla="*/ 3588431 h 6858000"/>
              <a:gd name="connsiteX77" fmla="*/ 5612155 w 6128435"/>
              <a:gd name="connsiteY77" fmla="*/ 3589869 h 6858000"/>
              <a:gd name="connsiteX78" fmla="*/ 5620843 w 6128435"/>
              <a:gd name="connsiteY78" fmla="*/ 3606745 h 6858000"/>
              <a:gd name="connsiteX79" fmla="*/ 5655472 w 6128435"/>
              <a:gd name="connsiteY79" fmla="*/ 3678877 h 6858000"/>
              <a:gd name="connsiteX80" fmla="*/ 5680448 w 6128435"/>
              <a:gd name="connsiteY80" fmla="*/ 3717760 h 6858000"/>
              <a:gd name="connsiteX81" fmla="*/ 5683015 w 6128435"/>
              <a:gd name="connsiteY81" fmla="*/ 3762025 h 6858000"/>
              <a:gd name="connsiteX82" fmla="*/ 5696643 w 6128435"/>
              <a:gd name="connsiteY82" fmla="*/ 3773888 h 6858000"/>
              <a:gd name="connsiteX83" fmla="*/ 5699203 w 6128435"/>
              <a:gd name="connsiteY83" fmla="*/ 3775823 h 6858000"/>
              <a:gd name="connsiteX84" fmla="*/ 5704824 w 6128435"/>
              <a:gd name="connsiteY84" fmla="*/ 3785966 h 6858000"/>
              <a:gd name="connsiteX85" fmla="*/ 5712204 w 6128435"/>
              <a:gd name="connsiteY85" fmla="*/ 3785830 h 6858000"/>
              <a:gd name="connsiteX86" fmla="*/ 5724816 w 6128435"/>
              <a:gd name="connsiteY86" fmla="*/ 3798949 h 6858000"/>
              <a:gd name="connsiteX87" fmla="*/ 5733539 w 6128435"/>
              <a:gd name="connsiteY87" fmla="*/ 3818457 h 6858000"/>
              <a:gd name="connsiteX88" fmla="*/ 5768491 w 6128435"/>
              <a:gd name="connsiteY88" fmla="*/ 3914399 h 6858000"/>
              <a:gd name="connsiteX89" fmla="*/ 5793123 w 6128435"/>
              <a:gd name="connsiteY89" fmla="*/ 3969952 h 6858000"/>
              <a:gd name="connsiteX90" fmla="*/ 5808321 w 6128435"/>
              <a:gd name="connsiteY90" fmla="*/ 3988153 h 6858000"/>
              <a:gd name="connsiteX91" fmla="*/ 5825621 w 6128435"/>
              <a:gd name="connsiteY91" fmla="*/ 4015525 h 6858000"/>
              <a:gd name="connsiteX92" fmla="*/ 5860672 w 6128435"/>
              <a:gd name="connsiteY92" fmla="*/ 4061579 h 6858000"/>
              <a:gd name="connsiteX93" fmla="*/ 5872173 w 6128435"/>
              <a:gd name="connsiteY93" fmla="*/ 4088497 h 6858000"/>
              <a:gd name="connsiteX94" fmla="*/ 5883705 w 6128435"/>
              <a:gd name="connsiteY94" fmla="*/ 4101899 h 6858000"/>
              <a:gd name="connsiteX95" fmla="*/ 5885314 w 6128435"/>
              <a:gd name="connsiteY95" fmla="*/ 4108387 h 6858000"/>
              <a:gd name="connsiteX96" fmla="*/ 5894095 w 6128435"/>
              <a:gd name="connsiteY96" fmla="*/ 4128857 h 6858000"/>
              <a:gd name="connsiteX97" fmla="*/ 5898339 w 6128435"/>
              <a:gd name="connsiteY97" fmla="*/ 4140800 h 6858000"/>
              <a:gd name="connsiteX98" fmla="*/ 5899734 w 6128435"/>
              <a:gd name="connsiteY98" fmla="*/ 4145632 h 6858000"/>
              <a:gd name="connsiteX99" fmla="*/ 5897098 w 6128435"/>
              <a:gd name="connsiteY99" fmla="*/ 4157819 h 6858000"/>
              <a:gd name="connsiteX100" fmla="*/ 5903513 w 6128435"/>
              <a:gd name="connsiteY100" fmla="*/ 4187661 h 6858000"/>
              <a:gd name="connsiteX101" fmla="*/ 5917114 w 6128435"/>
              <a:gd name="connsiteY101" fmla="*/ 4213096 h 6858000"/>
              <a:gd name="connsiteX102" fmla="*/ 5921153 w 6128435"/>
              <a:gd name="connsiteY102" fmla="*/ 4236222 h 6858000"/>
              <a:gd name="connsiteX103" fmla="*/ 5924233 w 6128435"/>
              <a:gd name="connsiteY103" fmla="*/ 4242060 h 6858000"/>
              <a:gd name="connsiteX104" fmla="*/ 5928910 w 6128435"/>
              <a:gd name="connsiteY104" fmla="*/ 4300973 h 6858000"/>
              <a:gd name="connsiteX105" fmla="*/ 5939320 w 6128435"/>
              <a:gd name="connsiteY105" fmla="*/ 4340435 h 6858000"/>
              <a:gd name="connsiteX106" fmla="*/ 5946705 w 6128435"/>
              <a:gd name="connsiteY106" fmla="*/ 4428051 h 6858000"/>
              <a:gd name="connsiteX107" fmla="*/ 5949261 w 6128435"/>
              <a:gd name="connsiteY107" fmla="*/ 4449185 h 6858000"/>
              <a:gd name="connsiteX108" fmla="*/ 5957504 w 6128435"/>
              <a:gd name="connsiteY108" fmla="*/ 4465911 h 6858000"/>
              <a:gd name="connsiteX109" fmla="*/ 5964689 w 6128435"/>
              <a:gd name="connsiteY109" fmla="*/ 4468532 h 6858000"/>
              <a:gd name="connsiteX110" fmla="*/ 5967062 w 6128435"/>
              <a:gd name="connsiteY110" fmla="*/ 4479923 h 6858000"/>
              <a:gd name="connsiteX111" fmla="*/ 5968960 w 6128435"/>
              <a:gd name="connsiteY111" fmla="*/ 4482655 h 6858000"/>
              <a:gd name="connsiteX112" fmla="*/ 5978567 w 6128435"/>
              <a:gd name="connsiteY112" fmla="*/ 4498605 h 6858000"/>
              <a:gd name="connsiteX113" fmla="*/ 5980106 w 6128435"/>
              <a:gd name="connsiteY113" fmla="*/ 4585087 h 6858000"/>
              <a:gd name="connsiteX114" fmla="*/ 5998138 w 6128435"/>
              <a:gd name="connsiteY114" fmla="*/ 4697518 h 6858000"/>
              <a:gd name="connsiteX115" fmla="*/ 6013516 w 6128435"/>
              <a:gd name="connsiteY115" fmla="*/ 4786619 h 6858000"/>
              <a:gd name="connsiteX116" fmla="*/ 6025404 w 6128435"/>
              <a:gd name="connsiteY116" fmla="*/ 4858148 h 6858000"/>
              <a:gd name="connsiteX117" fmla="*/ 6007749 w 6128435"/>
              <a:gd name="connsiteY117" fmla="*/ 4964715 h 6858000"/>
              <a:gd name="connsiteX118" fmla="*/ 6005269 w 6128435"/>
              <a:gd name="connsiteY118" fmla="*/ 5150567 h 6858000"/>
              <a:gd name="connsiteX119" fmla="*/ 6001127 w 6128435"/>
              <a:gd name="connsiteY119" fmla="*/ 5164609 h 6858000"/>
              <a:gd name="connsiteX120" fmla="*/ 5996647 w 6128435"/>
              <a:gd name="connsiteY120" fmla="*/ 5185640 h 6858000"/>
              <a:gd name="connsiteX121" fmla="*/ 5998514 w 6128435"/>
              <a:gd name="connsiteY121" fmla="*/ 5189673 h 6858000"/>
              <a:gd name="connsiteX122" fmla="*/ 5995970 w 6128435"/>
              <a:gd name="connsiteY122" fmla="*/ 5221547 h 6858000"/>
              <a:gd name="connsiteX123" fmla="*/ 5997218 w 6128435"/>
              <a:gd name="connsiteY123" fmla="*/ 5222031 h 6858000"/>
              <a:gd name="connsiteX124" fmla="*/ 6002116 w 6128435"/>
              <a:gd name="connsiteY124" fmla="*/ 5231223 h 6858000"/>
              <a:gd name="connsiteX125" fmla="*/ 6008541 w 6128435"/>
              <a:gd name="connsiteY125" fmla="*/ 5248680 h 6858000"/>
              <a:gd name="connsiteX126" fmla="*/ 6039260 w 6128435"/>
              <a:gd name="connsiteY126" fmla="*/ 5289518 h 6858000"/>
              <a:gd name="connsiteX127" fmla="*/ 6036748 w 6128435"/>
              <a:gd name="connsiteY127" fmla="*/ 5322752 h 6858000"/>
              <a:gd name="connsiteX128" fmla="*/ 6036943 w 6128435"/>
              <a:gd name="connsiteY128" fmla="*/ 5329480 h 6858000"/>
              <a:gd name="connsiteX129" fmla="*/ 6037236 w 6128435"/>
              <a:gd name="connsiteY129" fmla="*/ 5329634 h 6858000"/>
              <a:gd name="connsiteX130" fmla="*/ 6038019 w 6128435"/>
              <a:gd name="connsiteY130" fmla="*/ 5336764 h 6858000"/>
              <a:gd name="connsiteX131" fmla="*/ 6037298 w 6128435"/>
              <a:gd name="connsiteY131" fmla="*/ 5341753 h 6858000"/>
              <a:gd name="connsiteX132" fmla="*/ 6037677 w 6128435"/>
              <a:gd name="connsiteY132" fmla="*/ 5354807 h 6858000"/>
              <a:gd name="connsiteX133" fmla="*/ 6039728 w 6128435"/>
              <a:gd name="connsiteY133" fmla="*/ 5359416 h 6858000"/>
              <a:gd name="connsiteX134" fmla="*/ 6043311 w 6128435"/>
              <a:gd name="connsiteY134" fmla="*/ 5361407 h 6858000"/>
              <a:gd name="connsiteX135" fmla="*/ 6042954 w 6128435"/>
              <a:gd name="connsiteY135" fmla="*/ 5362576 h 6858000"/>
              <a:gd name="connsiteX136" fmla="*/ 6053435 w 6128435"/>
              <a:gd name="connsiteY136" fmla="*/ 5387547 h 6858000"/>
              <a:gd name="connsiteX137" fmla="*/ 6065933 w 6128435"/>
              <a:gd name="connsiteY137" fmla="*/ 5443002 h 6858000"/>
              <a:gd name="connsiteX138" fmla="*/ 6068640 w 6128435"/>
              <a:gd name="connsiteY138" fmla="*/ 5474503 h 6858000"/>
              <a:gd name="connsiteX139" fmla="*/ 6080922 w 6128435"/>
              <a:gd name="connsiteY139" fmla="*/ 5561070 h 6858000"/>
              <a:gd name="connsiteX140" fmla="*/ 6096949 w 6128435"/>
              <a:gd name="connsiteY140" fmla="*/ 5648179 h 6858000"/>
              <a:gd name="connsiteX141" fmla="*/ 6125703 w 6128435"/>
              <a:gd name="connsiteY141" fmla="*/ 5692894 h 6858000"/>
              <a:gd name="connsiteX142" fmla="*/ 6126670 w 6128435"/>
              <a:gd name="connsiteY142" fmla="*/ 5697882 h 6858000"/>
              <a:gd name="connsiteX143" fmla="*/ 6124061 w 6128435"/>
              <a:gd name="connsiteY143" fmla="*/ 5710294 h 6858000"/>
              <a:gd name="connsiteX144" fmla="*/ 6122213 w 6128435"/>
              <a:gd name="connsiteY144" fmla="*/ 5714762 h 6858000"/>
              <a:gd name="connsiteX145" fmla="*/ 6121353 w 6128435"/>
              <a:gd name="connsiteY145" fmla="*/ 5721725 h 6858000"/>
              <a:gd name="connsiteX146" fmla="*/ 6121607 w 6128435"/>
              <a:gd name="connsiteY146" fmla="*/ 5721959 h 6858000"/>
              <a:gd name="connsiteX147" fmla="*/ 6120262 w 6128435"/>
              <a:gd name="connsiteY147" fmla="*/ 5728358 h 6858000"/>
              <a:gd name="connsiteX148" fmla="*/ 6110194 w 6128435"/>
              <a:gd name="connsiteY148" fmla="*/ 5758853 h 6858000"/>
              <a:gd name="connsiteX149" fmla="*/ 6127519 w 6128435"/>
              <a:gd name="connsiteY149" fmla="*/ 5865775 h 6858000"/>
              <a:gd name="connsiteX150" fmla="*/ 6128435 w 6128435"/>
              <a:gd name="connsiteY150" fmla="*/ 5870164 h 6858000"/>
              <a:gd name="connsiteX151" fmla="*/ 6119217 w 6128435"/>
              <a:gd name="connsiteY151" fmla="*/ 5888542 h 6858000"/>
              <a:gd name="connsiteX152" fmla="*/ 6115966 w 6128435"/>
              <a:gd name="connsiteY152" fmla="*/ 5898387 h 6858000"/>
              <a:gd name="connsiteX153" fmla="*/ 6111924 w 6128435"/>
              <a:gd name="connsiteY153" fmla="*/ 5900444 h 6858000"/>
              <a:gd name="connsiteX154" fmla="*/ 6108716 w 6128435"/>
              <a:gd name="connsiteY154" fmla="*/ 5915345 h 6858000"/>
              <a:gd name="connsiteX155" fmla="*/ 6109524 w 6128435"/>
              <a:gd name="connsiteY155" fmla="*/ 5917328 h 6858000"/>
              <a:gd name="connsiteX156" fmla="*/ 6102493 w 6128435"/>
              <a:gd name="connsiteY156" fmla="*/ 5928602 h 6858000"/>
              <a:gd name="connsiteX157" fmla="*/ 6056863 w 6128435"/>
              <a:gd name="connsiteY157" fmla="*/ 6000643 h 6858000"/>
              <a:gd name="connsiteX158" fmla="*/ 6045436 w 6128435"/>
              <a:gd name="connsiteY158" fmla="*/ 6124480 h 6858000"/>
              <a:gd name="connsiteX159" fmla="*/ 6030489 w 6128435"/>
              <a:gd name="connsiteY159" fmla="*/ 6317666 h 6858000"/>
              <a:gd name="connsiteX160" fmla="*/ 6007492 w 6128435"/>
              <a:gd name="connsiteY160" fmla="*/ 6440818 h 6858000"/>
              <a:gd name="connsiteX161" fmla="*/ 6009467 w 6128435"/>
              <a:gd name="connsiteY161" fmla="*/ 6487076 h 6858000"/>
              <a:gd name="connsiteX162" fmla="*/ 5995064 w 6128435"/>
              <a:gd name="connsiteY162" fmla="*/ 6540791 h 6858000"/>
              <a:gd name="connsiteX163" fmla="*/ 5996309 w 6128435"/>
              <a:gd name="connsiteY163" fmla="*/ 6543961 h 6858000"/>
              <a:gd name="connsiteX164" fmla="*/ 5996048 w 6128435"/>
              <a:gd name="connsiteY164" fmla="*/ 6555444 h 6858000"/>
              <a:gd name="connsiteX165" fmla="*/ 6002524 w 6128435"/>
              <a:gd name="connsiteY165" fmla="*/ 6560188 h 6858000"/>
              <a:gd name="connsiteX166" fmla="*/ 6006823 w 6128435"/>
              <a:gd name="connsiteY166" fmla="*/ 6578546 h 6858000"/>
              <a:gd name="connsiteX167" fmla="*/ 6004510 w 6128435"/>
              <a:gd name="connsiteY167" fmla="*/ 6599256 h 6858000"/>
              <a:gd name="connsiteX168" fmla="*/ 5986207 w 6128435"/>
              <a:gd name="connsiteY168" fmla="*/ 6695855 h 6858000"/>
              <a:gd name="connsiteX169" fmla="*/ 5979428 w 6128435"/>
              <a:gd name="connsiteY169" fmla="*/ 6754678 h 6858000"/>
              <a:gd name="connsiteX170" fmla="*/ 5983398 w 6128435"/>
              <a:gd name="connsiteY170" fmla="*/ 6778641 h 6858000"/>
              <a:gd name="connsiteX171" fmla="*/ 5984543 w 6128435"/>
              <a:gd name="connsiteY171" fmla="*/ 6811016 h 6858000"/>
              <a:gd name="connsiteX172" fmla="*/ 5981802 w 6128435"/>
              <a:gd name="connsiteY172" fmla="*/ 6838578 h 6858000"/>
              <a:gd name="connsiteX173" fmla="*/ 5979671 w 6128435"/>
              <a:gd name="connsiteY173" fmla="*/ 6858000 h 6858000"/>
              <a:gd name="connsiteX174" fmla="*/ 0 w 6128435"/>
              <a:gd name="connsiteY174" fmla="*/ 6858000 h 6858000"/>
              <a:gd name="connsiteX175" fmla="*/ 0 w 6128435"/>
              <a:gd name="connsiteY175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42938 h 6858000"/>
              <a:gd name="connsiteX32" fmla="*/ 5261314 w 6128435"/>
              <a:gd name="connsiteY32" fmla="*/ 1689177 h 6858000"/>
              <a:gd name="connsiteX33" fmla="*/ 5259788 w 6128435"/>
              <a:gd name="connsiteY33" fmla="*/ 1768516 h 6858000"/>
              <a:gd name="connsiteX34" fmla="*/ 5272526 w 6128435"/>
              <a:gd name="connsiteY34" fmla="*/ 1936940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45653 w 6128435"/>
              <a:gd name="connsiteY42" fmla="*/ 2280317 h 6858000"/>
              <a:gd name="connsiteX43" fmla="*/ 5239901 w 6128435"/>
              <a:gd name="connsiteY43" fmla="*/ 2300961 h 6858000"/>
              <a:gd name="connsiteX44" fmla="*/ 5271650 w 6128435"/>
              <a:gd name="connsiteY44" fmla="*/ 2440467 h 6858000"/>
              <a:gd name="connsiteX45" fmla="*/ 5271438 w 6128435"/>
              <a:gd name="connsiteY45" fmla="*/ 2447186 h 6858000"/>
              <a:gd name="connsiteX46" fmla="*/ 5271722 w 6128435"/>
              <a:gd name="connsiteY46" fmla="*/ 2447359 h 6858000"/>
              <a:gd name="connsiteX47" fmla="*/ 5272069 w 6128435"/>
              <a:gd name="connsiteY47" fmla="*/ 2454523 h 6858000"/>
              <a:gd name="connsiteX48" fmla="*/ 5192511 w 6128435"/>
              <a:gd name="connsiteY48" fmla="*/ 2549199 h 6858000"/>
              <a:gd name="connsiteX49" fmla="*/ 5307538 w 6128435"/>
              <a:gd name="connsiteY49" fmla="*/ 2514685 h 6858000"/>
              <a:gd name="connsiteX50" fmla="*/ 5337604 w 6128435"/>
              <a:gd name="connsiteY50" fmla="*/ 2597632 h 6858000"/>
              <a:gd name="connsiteX51" fmla="*/ 5407503 w 6128435"/>
              <a:gd name="connsiteY51" fmla="*/ 2786290 h 6858000"/>
              <a:gd name="connsiteX52" fmla="*/ 5407356 w 6128435"/>
              <a:gd name="connsiteY52" fmla="*/ 2787545 h 6858000"/>
              <a:gd name="connsiteX53" fmla="*/ 5411130 w 6128435"/>
              <a:gd name="connsiteY53" fmla="*/ 2788640 h 6858000"/>
              <a:gd name="connsiteX54" fmla="*/ 5416439 w 6128435"/>
              <a:gd name="connsiteY54" fmla="*/ 2805666 h 6858000"/>
              <a:gd name="connsiteX55" fmla="*/ 5416589 w 6128435"/>
              <a:gd name="connsiteY55" fmla="*/ 2810822 h 6858000"/>
              <a:gd name="connsiteX56" fmla="*/ 5418542 w 6128435"/>
              <a:gd name="connsiteY56" fmla="*/ 2817745 h 6858000"/>
              <a:gd name="connsiteX57" fmla="*/ 5418847 w 6128435"/>
              <a:gd name="connsiteY57" fmla="*/ 2817825 h 6858000"/>
              <a:gd name="connsiteX58" fmla="*/ 5423364 w 6128435"/>
              <a:gd name="connsiteY58" fmla="*/ 2858292 h 6858000"/>
              <a:gd name="connsiteX59" fmla="*/ 5479298 w 6128435"/>
              <a:gd name="connsiteY59" fmla="*/ 2947791 h 6858000"/>
              <a:gd name="connsiteX60" fmla="*/ 5481770 w 6128435"/>
              <a:gd name="connsiteY60" fmla="*/ 2951352 h 6858000"/>
              <a:gd name="connsiteX61" fmla="*/ 5481013 w 6128435"/>
              <a:gd name="connsiteY61" fmla="*/ 2973461 h 6858000"/>
              <a:gd name="connsiteX62" fmla="*/ 5482045 w 6128435"/>
              <a:gd name="connsiteY62" fmla="*/ 2984371 h 6858000"/>
              <a:gd name="connsiteX63" fmla="*/ 5479405 w 6128435"/>
              <a:gd name="connsiteY63" fmla="*/ 2988507 h 6858000"/>
              <a:gd name="connsiteX64" fmla="*/ 5482415 w 6128435"/>
              <a:gd name="connsiteY64" fmla="*/ 3004079 h 6858000"/>
              <a:gd name="connsiteX65" fmla="*/ 5483865 w 6128435"/>
              <a:gd name="connsiteY65" fmla="*/ 3005467 h 6858000"/>
              <a:gd name="connsiteX66" fmla="*/ 5482236 w 6128435"/>
              <a:gd name="connsiteY66" fmla="*/ 3019791 h 6858000"/>
              <a:gd name="connsiteX67" fmla="*/ 5475895 w 6128435"/>
              <a:gd name="connsiteY67" fmla="*/ 3033578 h 6858000"/>
              <a:gd name="connsiteX68" fmla="*/ 5477595 w 6128435"/>
              <a:gd name="connsiteY68" fmla="*/ 3250534 h 6858000"/>
              <a:gd name="connsiteX69" fmla="*/ 5532836 w 6128435"/>
              <a:gd name="connsiteY69" fmla="*/ 3353840 h 6858000"/>
              <a:gd name="connsiteX70" fmla="*/ 5561229 w 6128435"/>
              <a:gd name="connsiteY70" fmla="*/ 3395784 h 6858000"/>
              <a:gd name="connsiteX71" fmla="*/ 5589758 w 6128435"/>
              <a:gd name="connsiteY71" fmla="*/ 3506453 h 6858000"/>
              <a:gd name="connsiteX72" fmla="*/ 5596144 w 6128435"/>
              <a:gd name="connsiteY72" fmla="*/ 3534624 h 6858000"/>
              <a:gd name="connsiteX73" fmla="*/ 5597750 w 6128435"/>
              <a:gd name="connsiteY73" fmla="*/ 3534129 h 6858000"/>
              <a:gd name="connsiteX74" fmla="*/ 5599700 w 6128435"/>
              <a:gd name="connsiteY74" fmla="*/ 3547221 h 6858000"/>
              <a:gd name="connsiteX75" fmla="*/ 5615031 w 6128435"/>
              <a:gd name="connsiteY75" fmla="*/ 3557482 h 6858000"/>
              <a:gd name="connsiteX76" fmla="*/ 5618377 w 6128435"/>
              <a:gd name="connsiteY76" fmla="*/ 3588431 h 6858000"/>
              <a:gd name="connsiteX77" fmla="*/ 5612155 w 6128435"/>
              <a:gd name="connsiteY77" fmla="*/ 3589869 h 6858000"/>
              <a:gd name="connsiteX78" fmla="*/ 5620843 w 6128435"/>
              <a:gd name="connsiteY78" fmla="*/ 3606745 h 6858000"/>
              <a:gd name="connsiteX79" fmla="*/ 5655472 w 6128435"/>
              <a:gd name="connsiteY79" fmla="*/ 3678877 h 6858000"/>
              <a:gd name="connsiteX80" fmla="*/ 5680448 w 6128435"/>
              <a:gd name="connsiteY80" fmla="*/ 3717760 h 6858000"/>
              <a:gd name="connsiteX81" fmla="*/ 5683015 w 6128435"/>
              <a:gd name="connsiteY81" fmla="*/ 3762025 h 6858000"/>
              <a:gd name="connsiteX82" fmla="*/ 5696643 w 6128435"/>
              <a:gd name="connsiteY82" fmla="*/ 3773888 h 6858000"/>
              <a:gd name="connsiteX83" fmla="*/ 5699203 w 6128435"/>
              <a:gd name="connsiteY83" fmla="*/ 3775823 h 6858000"/>
              <a:gd name="connsiteX84" fmla="*/ 5704824 w 6128435"/>
              <a:gd name="connsiteY84" fmla="*/ 3785966 h 6858000"/>
              <a:gd name="connsiteX85" fmla="*/ 5712204 w 6128435"/>
              <a:gd name="connsiteY85" fmla="*/ 3785830 h 6858000"/>
              <a:gd name="connsiteX86" fmla="*/ 5724816 w 6128435"/>
              <a:gd name="connsiteY86" fmla="*/ 3798949 h 6858000"/>
              <a:gd name="connsiteX87" fmla="*/ 5733539 w 6128435"/>
              <a:gd name="connsiteY87" fmla="*/ 3818457 h 6858000"/>
              <a:gd name="connsiteX88" fmla="*/ 5768491 w 6128435"/>
              <a:gd name="connsiteY88" fmla="*/ 3914399 h 6858000"/>
              <a:gd name="connsiteX89" fmla="*/ 5793123 w 6128435"/>
              <a:gd name="connsiteY89" fmla="*/ 3969952 h 6858000"/>
              <a:gd name="connsiteX90" fmla="*/ 5808321 w 6128435"/>
              <a:gd name="connsiteY90" fmla="*/ 3988153 h 6858000"/>
              <a:gd name="connsiteX91" fmla="*/ 5825621 w 6128435"/>
              <a:gd name="connsiteY91" fmla="*/ 4015525 h 6858000"/>
              <a:gd name="connsiteX92" fmla="*/ 5860672 w 6128435"/>
              <a:gd name="connsiteY92" fmla="*/ 4061579 h 6858000"/>
              <a:gd name="connsiteX93" fmla="*/ 5872173 w 6128435"/>
              <a:gd name="connsiteY93" fmla="*/ 4088497 h 6858000"/>
              <a:gd name="connsiteX94" fmla="*/ 5883705 w 6128435"/>
              <a:gd name="connsiteY94" fmla="*/ 4101899 h 6858000"/>
              <a:gd name="connsiteX95" fmla="*/ 5885314 w 6128435"/>
              <a:gd name="connsiteY95" fmla="*/ 4108387 h 6858000"/>
              <a:gd name="connsiteX96" fmla="*/ 5894095 w 6128435"/>
              <a:gd name="connsiteY96" fmla="*/ 4128857 h 6858000"/>
              <a:gd name="connsiteX97" fmla="*/ 5898339 w 6128435"/>
              <a:gd name="connsiteY97" fmla="*/ 4140800 h 6858000"/>
              <a:gd name="connsiteX98" fmla="*/ 5899734 w 6128435"/>
              <a:gd name="connsiteY98" fmla="*/ 4145632 h 6858000"/>
              <a:gd name="connsiteX99" fmla="*/ 5897098 w 6128435"/>
              <a:gd name="connsiteY99" fmla="*/ 4157819 h 6858000"/>
              <a:gd name="connsiteX100" fmla="*/ 5903513 w 6128435"/>
              <a:gd name="connsiteY100" fmla="*/ 4187661 h 6858000"/>
              <a:gd name="connsiteX101" fmla="*/ 5917114 w 6128435"/>
              <a:gd name="connsiteY101" fmla="*/ 4213096 h 6858000"/>
              <a:gd name="connsiteX102" fmla="*/ 5921153 w 6128435"/>
              <a:gd name="connsiteY102" fmla="*/ 4236222 h 6858000"/>
              <a:gd name="connsiteX103" fmla="*/ 5924233 w 6128435"/>
              <a:gd name="connsiteY103" fmla="*/ 4242060 h 6858000"/>
              <a:gd name="connsiteX104" fmla="*/ 5928910 w 6128435"/>
              <a:gd name="connsiteY104" fmla="*/ 4300973 h 6858000"/>
              <a:gd name="connsiteX105" fmla="*/ 5939320 w 6128435"/>
              <a:gd name="connsiteY105" fmla="*/ 4340435 h 6858000"/>
              <a:gd name="connsiteX106" fmla="*/ 5946705 w 6128435"/>
              <a:gd name="connsiteY106" fmla="*/ 4428051 h 6858000"/>
              <a:gd name="connsiteX107" fmla="*/ 5949261 w 6128435"/>
              <a:gd name="connsiteY107" fmla="*/ 4449185 h 6858000"/>
              <a:gd name="connsiteX108" fmla="*/ 5957504 w 6128435"/>
              <a:gd name="connsiteY108" fmla="*/ 4465911 h 6858000"/>
              <a:gd name="connsiteX109" fmla="*/ 5964689 w 6128435"/>
              <a:gd name="connsiteY109" fmla="*/ 4468532 h 6858000"/>
              <a:gd name="connsiteX110" fmla="*/ 5967062 w 6128435"/>
              <a:gd name="connsiteY110" fmla="*/ 4479923 h 6858000"/>
              <a:gd name="connsiteX111" fmla="*/ 5968960 w 6128435"/>
              <a:gd name="connsiteY111" fmla="*/ 4482655 h 6858000"/>
              <a:gd name="connsiteX112" fmla="*/ 5978567 w 6128435"/>
              <a:gd name="connsiteY112" fmla="*/ 4498605 h 6858000"/>
              <a:gd name="connsiteX113" fmla="*/ 5980106 w 6128435"/>
              <a:gd name="connsiteY113" fmla="*/ 4585087 h 6858000"/>
              <a:gd name="connsiteX114" fmla="*/ 5998138 w 6128435"/>
              <a:gd name="connsiteY114" fmla="*/ 4697518 h 6858000"/>
              <a:gd name="connsiteX115" fmla="*/ 6013516 w 6128435"/>
              <a:gd name="connsiteY115" fmla="*/ 4786619 h 6858000"/>
              <a:gd name="connsiteX116" fmla="*/ 6025404 w 6128435"/>
              <a:gd name="connsiteY116" fmla="*/ 4858148 h 6858000"/>
              <a:gd name="connsiteX117" fmla="*/ 6007749 w 6128435"/>
              <a:gd name="connsiteY117" fmla="*/ 4964715 h 6858000"/>
              <a:gd name="connsiteX118" fmla="*/ 6005269 w 6128435"/>
              <a:gd name="connsiteY118" fmla="*/ 5150567 h 6858000"/>
              <a:gd name="connsiteX119" fmla="*/ 6001127 w 6128435"/>
              <a:gd name="connsiteY119" fmla="*/ 5164609 h 6858000"/>
              <a:gd name="connsiteX120" fmla="*/ 5996647 w 6128435"/>
              <a:gd name="connsiteY120" fmla="*/ 5185640 h 6858000"/>
              <a:gd name="connsiteX121" fmla="*/ 5998514 w 6128435"/>
              <a:gd name="connsiteY121" fmla="*/ 5189673 h 6858000"/>
              <a:gd name="connsiteX122" fmla="*/ 5995970 w 6128435"/>
              <a:gd name="connsiteY122" fmla="*/ 5221547 h 6858000"/>
              <a:gd name="connsiteX123" fmla="*/ 5997218 w 6128435"/>
              <a:gd name="connsiteY123" fmla="*/ 5222031 h 6858000"/>
              <a:gd name="connsiteX124" fmla="*/ 6002116 w 6128435"/>
              <a:gd name="connsiteY124" fmla="*/ 5231223 h 6858000"/>
              <a:gd name="connsiteX125" fmla="*/ 6008541 w 6128435"/>
              <a:gd name="connsiteY125" fmla="*/ 5248680 h 6858000"/>
              <a:gd name="connsiteX126" fmla="*/ 6039260 w 6128435"/>
              <a:gd name="connsiteY126" fmla="*/ 5289518 h 6858000"/>
              <a:gd name="connsiteX127" fmla="*/ 6036748 w 6128435"/>
              <a:gd name="connsiteY127" fmla="*/ 5322752 h 6858000"/>
              <a:gd name="connsiteX128" fmla="*/ 6036943 w 6128435"/>
              <a:gd name="connsiteY128" fmla="*/ 5329480 h 6858000"/>
              <a:gd name="connsiteX129" fmla="*/ 6037236 w 6128435"/>
              <a:gd name="connsiteY129" fmla="*/ 5329634 h 6858000"/>
              <a:gd name="connsiteX130" fmla="*/ 6038019 w 6128435"/>
              <a:gd name="connsiteY130" fmla="*/ 5336764 h 6858000"/>
              <a:gd name="connsiteX131" fmla="*/ 6037298 w 6128435"/>
              <a:gd name="connsiteY131" fmla="*/ 5341753 h 6858000"/>
              <a:gd name="connsiteX132" fmla="*/ 6037677 w 6128435"/>
              <a:gd name="connsiteY132" fmla="*/ 5354807 h 6858000"/>
              <a:gd name="connsiteX133" fmla="*/ 6039728 w 6128435"/>
              <a:gd name="connsiteY133" fmla="*/ 5359416 h 6858000"/>
              <a:gd name="connsiteX134" fmla="*/ 6043311 w 6128435"/>
              <a:gd name="connsiteY134" fmla="*/ 5361407 h 6858000"/>
              <a:gd name="connsiteX135" fmla="*/ 6042954 w 6128435"/>
              <a:gd name="connsiteY135" fmla="*/ 5362576 h 6858000"/>
              <a:gd name="connsiteX136" fmla="*/ 6053435 w 6128435"/>
              <a:gd name="connsiteY136" fmla="*/ 5387547 h 6858000"/>
              <a:gd name="connsiteX137" fmla="*/ 6065933 w 6128435"/>
              <a:gd name="connsiteY137" fmla="*/ 5443002 h 6858000"/>
              <a:gd name="connsiteX138" fmla="*/ 6068640 w 6128435"/>
              <a:gd name="connsiteY138" fmla="*/ 5474503 h 6858000"/>
              <a:gd name="connsiteX139" fmla="*/ 6080922 w 6128435"/>
              <a:gd name="connsiteY139" fmla="*/ 5561070 h 6858000"/>
              <a:gd name="connsiteX140" fmla="*/ 6096949 w 6128435"/>
              <a:gd name="connsiteY140" fmla="*/ 5648179 h 6858000"/>
              <a:gd name="connsiteX141" fmla="*/ 6125703 w 6128435"/>
              <a:gd name="connsiteY141" fmla="*/ 5692894 h 6858000"/>
              <a:gd name="connsiteX142" fmla="*/ 6126670 w 6128435"/>
              <a:gd name="connsiteY142" fmla="*/ 5697882 h 6858000"/>
              <a:gd name="connsiteX143" fmla="*/ 6124061 w 6128435"/>
              <a:gd name="connsiteY143" fmla="*/ 5710294 h 6858000"/>
              <a:gd name="connsiteX144" fmla="*/ 6122213 w 6128435"/>
              <a:gd name="connsiteY144" fmla="*/ 5714762 h 6858000"/>
              <a:gd name="connsiteX145" fmla="*/ 6121353 w 6128435"/>
              <a:gd name="connsiteY145" fmla="*/ 5721725 h 6858000"/>
              <a:gd name="connsiteX146" fmla="*/ 6121607 w 6128435"/>
              <a:gd name="connsiteY146" fmla="*/ 5721959 h 6858000"/>
              <a:gd name="connsiteX147" fmla="*/ 6120262 w 6128435"/>
              <a:gd name="connsiteY147" fmla="*/ 5728358 h 6858000"/>
              <a:gd name="connsiteX148" fmla="*/ 6110194 w 6128435"/>
              <a:gd name="connsiteY148" fmla="*/ 5758853 h 6858000"/>
              <a:gd name="connsiteX149" fmla="*/ 6127519 w 6128435"/>
              <a:gd name="connsiteY149" fmla="*/ 5865775 h 6858000"/>
              <a:gd name="connsiteX150" fmla="*/ 6128435 w 6128435"/>
              <a:gd name="connsiteY150" fmla="*/ 5870164 h 6858000"/>
              <a:gd name="connsiteX151" fmla="*/ 6119217 w 6128435"/>
              <a:gd name="connsiteY151" fmla="*/ 5888542 h 6858000"/>
              <a:gd name="connsiteX152" fmla="*/ 6115966 w 6128435"/>
              <a:gd name="connsiteY152" fmla="*/ 5898387 h 6858000"/>
              <a:gd name="connsiteX153" fmla="*/ 6111924 w 6128435"/>
              <a:gd name="connsiteY153" fmla="*/ 5900444 h 6858000"/>
              <a:gd name="connsiteX154" fmla="*/ 6108716 w 6128435"/>
              <a:gd name="connsiteY154" fmla="*/ 5915345 h 6858000"/>
              <a:gd name="connsiteX155" fmla="*/ 6109524 w 6128435"/>
              <a:gd name="connsiteY155" fmla="*/ 5917328 h 6858000"/>
              <a:gd name="connsiteX156" fmla="*/ 6102493 w 6128435"/>
              <a:gd name="connsiteY156" fmla="*/ 5928602 h 6858000"/>
              <a:gd name="connsiteX157" fmla="*/ 6056863 w 6128435"/>
              <a:gd name="connsiteY157" fmla="*/ 6000643 h 6858000"/>
              <a:gd name="connsiteX158" fmla="*/ 6045436 w 6128435"/>
              <a:gd name="connsiteY158" fmla="*/ 6124480 h 6858000"/>
              <a:gd name="connsiteX159" fmla="*/ 6030489 w 6128435"/>
              <a:gd name="connsiteY159" fmla="*/ 6317666 h 6858000"/>
              <a:gd name="connsiteX160" fmla="*/ 6007492 w 6128435"/>
              <a:gd name="connsiteY160" fmla="*/ 6440818 h 6858000"/>
              <a:gd name="connsiteX161" fmla="*/ 6009467 w 6128435"/>
              <a:gd name="connsiteY161" fmla="*/ 6487076 h 6858000"/>
              <a:gd name="connsiteX162" fmla="*/ 5995064 w 6128435"/>
              <a:gd name="connsiteY162" fmla="*/ 6540791 h 6858000"/>
              <a:gd name="connsiteX163" fmla="*/ 5996309 w 6128435"/>
              <a:gd name="connsiteY163" fmla="*/ 6543961 h 6858000"/>
              <a:gd name="connsiteX164" fmla="*/ 5996048 w 6128435"/>
              <a:gd name="connsiteY164" fmla="*/ 6555444 h 6858000"/>
              <a:gd name="connsiteX165" fmla="*/ 6002524 w 6128435"/>
              <a:gd name="connsiteY165" fmla="*/ 6560188 h 6858000"/>
              <a:gd name="connsiteX166" fmla="*/ 6006823 w 6128435"/>
              <a:gd name="connsiteY166" fmla="*/ 6578546 h 6858000"/>
              <a:gd name="connsiteX167" fmla="*/ 6004510 w 6128435"/>
              <a:gd name="connsiteY167" fmla="*/ 6599256 h 6858000"/>
              <a:gd name="connsiteX168" fmla="*/ 5986207 w 6128435"/>
              <a:gd name="connsiteY168" fmla="*/ 6695855 h 6858000"/>
              <a:gd name="connsiteX169" fmla="*/ 5979428 w 6128435"/>
              <a:gd name="connsiteY169" fmla="*/ 6754678 h 6858000"/>
              <a:gd name="connsiteX170" fmla="*/ 5983398 w 6128435"/>
              <a:gd name="connsiteY170" fmla="*/ 6778641 h 6858000"/>
              <a:gd name="connsiteX171" fmla="*/ 5984543 w 6128435"/>
              <a:gd name="connsiteY171" fmla="*/ 6811016 h 6858000"/>
              <a:gd name="connsiteX172" fmla="*/ 5981802 w 6128435"/>
              <a:gd name="connsiteY172" fmla="*/ 6838578 h 6858000"/>
              <a:gd name="connsiteX173" fmla="*/ 5979671 w 6128435"/>
              <a:gd name="connsiteY173" fmla="*/ 6858000 h 6858000"/>
              <a:gd name="connsiteX174" fmla="*/ 0 w 6128435"/>
              <a:gd name="connsiteY174" fmla="*/ 6858000 h 6858000"/>
              <a:gd name="connsiteX175" fmla="*/ 0 w 6128435"/>
              <a:gd name="connsiteY175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42938 h 6858000"/>
              <a:gd name="connsiteX32" fmla="*/ 5261314 w 6128435"/>
              <a:gd name="connsiteY32" fmla="*/ 1689177 h 6858000"/>
              <a:gd name="connsiteX33" fmla="*/ 5259788 w 6128435"/>
              <a:gd name="connsiteY33" fmla="*/ 1768516 h 6858000"/>
              <a:gd name="connsiteX34" fmla="*/ 5272526 w 6128435"/>
              <a:gd name="connsiteY34" fmla="*/ 1936940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45653 w 6128435"/>
              <a:gd name="connsiteY42" fmla="*/ 2280317 h 6858000"/>
              <a:gd name="connsiteX43" fmla="*/ 5239901 w 6128435"/>
              <a:gd name="connsiteY43" fmla="*/ 2300961 h 6858000"/>
              <a:gd name="connsiteX44" fmla="*/ 5271650 w 6128435"/>
              <a:gd name="connsiteY44" fmla="*/ 2440467 h 6858000"/>
              <a:gd name="connsiteX45" fmla="*/ 5271438 w 6128435"/>
              <a:gd name="connsiteY45" fmla="*/ 2447186 h 6858000"/>
              <a:gd name="connsiteX46" fmla="*/ 5271722 w 6128435"/>
              <a:gd name="connsiteY46" fmla="*/ 2447359 h 6858000"/>
              <a:gd name="connsiteX47" fmla="*/ 5148653 w 6128435"/>
              <a:gd name="connsiteY47" fmla="*/ 2460132 h 6858000"/>
              <a:gd name="connsiteX48" fmla="*/ 5192511 w 6128435"/>
              <a:gd name="connsiteY48" fmla="*/ 2549199 h 6858000"/>
              <a:gd name="connsiteX49" fmla="*/ 5307538 w 6128435"/>
              <a:gd name="connsiteY49" fmla="*/ 2514685 h 6858000"/>
              <a:gd name="connsiteX50" fmla="*/ 5337604 w 6128435"/>
              <a:gd name="connsiteY50" fmla="*/ 2597632 h 6858000"/>
              <a:gd name="connsiteX51" fmla="*/ 5407503 w 6128435"/>
              <a:gd name="connsiteY51" fmla="*/ 2786290 h 6858000"/>
              <a:gd name="connsiteX52" fmla="*/ 5407356 w 6128435"/>
              <a:gd name="connsiteY52" fmla="*/ 2787545 h 6858000"/>
              <a:gd name="connsiteX53" fmla="*/ 5411130 w 6128435"/>
              <a:gd name="connsiteY53" fmla="*/ 2788640 h 6858000"/>
              <a:gd name="connsiteX54" fmla="*/ 5416439 w 6128435"/>
              <a:gd name="connsiteY54" fmla="*/ 2805666 h 6858000"/>
              <a:gd name="connsiteX55" fmla="*/ 5416589 w 6128435"/>
              <a:gd name="connsiteY55" fmla="*/ 2810822 h 6858000"/>
              <a:gd name="connsiteX56" fmla="*/ 5418542 w 6128435"/>
              <a:gd name="connsiteY56" fmla="*/ 2817745 h 6858000"/>
              <a:gd name="connsiteX57" fmla="*/ 5418847 w 6128435"/>
              <a:gd name="connsiteY57" fmla="*/ 2817825 h 6858000"/>
              <a:gd name="connsiteX58" fmla="*/ 5423364 w 6128435"/>
              <a:gd name="connsiteY58" fmla="*/ 2858292 h 6858000"/>
              <a:gd name="connsiteX59" fmla="*/ 5479298 w 6128435"/>
              <a:gd name="connsiteY59" fmla="*/ 2947791 h 6858000"/>
              <a:gd name="connsiteX60" fmla="*/ 5481770 w 6128435"/>
              <a:gd name="connsiteY60" fmla="*/ 2951352 h 6858000"/>
              <a:gd name="connsiteX61" fmla="*/ 5481013 w 6128435"/>
              <a:gd name="connsiteY61" fmla="*/ 2973461 h 6858000"/>
              <a:gd name="connsiteX62" fmla="*/ 5482045 w 6128435"/>
              <a:gd name="connsiteY62" fmla="*/ 2984371 h 6858000"/>
              <a:gd name="connsiteX63" fmla="*/ 5479405 w 6128435"/>
              <a:gd name="connsiteY63" fmla="*/ 2988507 h 6858000"/>
              <a:gd name="connsiteX64" fmla="*/ 5482415 w 6128435"/>
              <a:gd name="connsiteY64" fmla="*/ 3004079 h 6858000"/>
              <a:gd name="connsiteX65" fmla="*/ 5483865 w 6128435"/>
              <a:gd name="connsiteY65" fmla="*/ 3005467 h 6858000"/>
              <a:gd name="connsiteX66" fmla="*/ 5482236 w 6128435"/>
              <a:gd name="connsiteY66" fmla="*/ 3019791 h 6858000"/>
              <a:gd name="connsiteX67" fmla="*/ 5475895 w 6128435"/>
              <a:gd name="connsiteY67" fmla="*/ 3033578 h 6858000"/>
              <a:gd name="connsiteX68" fmla="*/ 5477595 w 6128435"/>
              <a:gd name="connsiteY68" fmla="*/ 3250534 h 6858000"/>
              <a:gd name="connsiteX69" fmla="*/ 5532836 w 6128435"/>
              <a:gd name="connsiteY69" fmla="*/ 3353840 h 6858000"/>
              <a:gd name="connsiteX70" fmla="*/ 5561229 w 6128435"/>
              <a:gd name="connsiteY70" fmla="*/ 3395784 h 6858000"/>
              <a:gd name="connsiteX71" fmla="*/ 5589758 w 6128435"/>
              <a:gd name="connsiteY71" fmla="*/ 3506453 h 6858000"/>
              <a:gd name="connsiteX72" fmla="*/ 5596144 w 6128435"/>
              <a:gd name="connsiteY72" fmla="*/ 3534624 h 6858000"/>
              <a:gd name="connsiteX73" fmla="*/ 5597750 w 6128435"/>
              <a:gd name="connsiteY73" fmla="*/ 3534129 h 6858000"/>
              <a:gd name="connsiteX74" fmla="*/ 5599700 w 6128435"/>
              <a:gd name="connsiteY74" fmla="*/ 3547221 h 6858000"/>
              <a:gd name="connsiteX75" fmla="*/ 5615031 w 6128435"/>
              <a:gd name="connsiteY75" fmla="*/ 3557482 h 6858000"/>
              <a:gd name="connsiteX76" fmla="*/ 5618377 w 6128435"/>
              <a:gd name="connsiteY76" fmla="*/ 3588431 h 6858000"/>
              <a:gd name="connsiteX77" fmla="*/ 5612155 w 6128435"/>
              <a:gd name="connsiteY77" fmla="*/ 3589869 h 6858000"/>
              <a:gd name="connsiteX78" fmla="*/ 5620843 w 6128435"/>
              <a:gd name="connsiteY78" fmla="*/ 3606745 h 6858000"/>
              <a:gd name="connsiteX79" fmla="*/ 5655472 w 6128435"/>
              <a:gd name="connsiteY79" fmla="*/ 3678877 h 6858000"/>
              <a:gd name="connsiteX80" fmla="*/ 5680448 w 6128435"/>
              <a:gd name="connsiteY80" fmla="*/ 3717760 h 6858000"/>
              <a:gd name="connsiteX81" fmla="*/ 5683015 w 6128435"/>
              <a:gd name="connsiteY81" fmla="*/ 3762025 h 6858000"/>
              <a:gd name="connsiteX82" fmla="*/ 5696643 w 6128435"/>
              <a:gd name="connsiteY82" fmla="*/ 3773888 h 6858000"/>
              <a:gd name="connsiteX83" fmla="*/ 5699203 w 6128435"/>
              <a:gd name="connsiteY83" fmla="*/ 3775823 h 6858000"/>
              <a:gd name="connsiteX84" fmla="*/ 5704824 w 6128435"/>
              <a:gd name="connsiteY84" fmla="*/ 3785966 h 6858000"/>
              <a:gd name="connsiteX85" fmla="*/ 5712204 w 6128435"/>
              <a:gd name="connsiteY85" fmla="*/ 3785830 h 6858000"/>
              <a:gd name="connsiteX86" fmla="*/ 5724816 w 6128435"/>
              <a:gd name="connsiteY86" fmla="*/ 3798949 h 6858000"/>
              <a:gd name="connsiteX87" fmla="*/ 5733539 w 6128435"/>
              <a:gd name="connsiteY87" fmla="*/ 3818457 h 6858000"/>
              <a:gd name="connsiteX88" fmla="*/ 5768491 w 6128435"/>
              <a:gd name="connsiteY88" fmla="*/ 3914399 h 6858000"/>
              <a:gd name="connsiteX89" fmla="*/ 5793123 w 6128435"/>
              <a:gd name="connsiteY89" fmla="*/ 3969952 h 6858000"/>
              <a:gd name="connsiteX90" fmla="*/ 5808321 w 6128435"/>
              <a:gd name="connsiteY90" fmla="*/ 3988153 h 6858000"/>
              <a:gd name="connsiteX91" fmla="*/ 5825621 w 6128435"/>
              <a:gd name="connsiteY91" fmla="*/ 4015525 h 6858000"/>
              <a:gd name="connsiteX92" fmla="*/ 5860672 w 6128435"/>
              <a:gd name="connsiteY92" fmla="*/ 4061579 h 6858000"/>
              <a:gd name="connsiteX93" fmla="*/ 5872173 w 6128435"/>
              <a:gd name="connsiteY93" fmla="*/ 4088497 h 6858000"/>
              <a:gd name="connsiteX94" fmla="*/ 5883705 w 6128435"/>
              <a:gd name="connsiteY94" fmla="*/ 4101899 h 6858000"/>
              <a:gd name="connsiteX95" fmla="*/ 5885314 w 6128435"/>
              <a:gd name="connsiteY95" fmla="*/ 4108387 h 6858000"/>
              <a:gd name="connsiteX96" fmla="*/ 5894095 w 6128435"/>
              <a:gd name="connsiteY96" fmla="*/ 4128857 h 6858000"/>
              <a:gd name="connsiteX97" fmla="*/ 5898339 w 6128435"/>
              <a:gd name="connsiteY97" fmla="*/ 4140800 h 6858000"/>
              <a:gd name="connsiteX98" fmla="*/ 5899734 w 6128435"/>
              <a:gd name="connsiteY98" fmla="*/ 4145632 h 6858000"/>
              <a:gd name="connsiteX99" fmla="*/ 5897098 w 6128435"/>
              <a:gd name="connsiteY99" fmla="*/ 4157819 h 6858000"/>
              <a:gd name="connsiteX100" fmla="*/ 5903513 w 6128435"/>
              <a:gd name="connsiteY100" fmla="*/ 4187661 h 6858000"/>
              <a:gd name="connsiteX101" fmla="*/ 5917114 w 6128435"/>
              <a:gd name="connsiteY101" fmla="*/ 4213096 h 6858000"/>
              <a:gd name="connsiteX102" fmla="*/ 5921153 w 6128435"/>
              <a:gd name="connsiteY102" fmla="*/ 4236222 h 6858000"/>
              <a:gd name="connsiteX103" fmla="*/ 5924233 w 6128435"/>
              <a:gd name="connsiteY103" fmla="*/ 4242060 h 6858000"/>
              <a:gd name="connsiteX104" fmla="*/ 5928910 w 6128435"/>
              <a:gd name="connsiteY104" fmla="*/ 4300973 h 6858000"/>
              <a:gd name="connsiteX105" fmla="*/ 5939320 w 6128435"/>
              <a:gd name="connsiteY105" fmla="*/ 4340435 h 6858000"/>
              <a:gd name="connsiteX106" fmla="*/ 5946705 w 6128435"/>
              <a:gd name="connsiteY106" fmla="*/ 4428051 h 6858000"/>
              <a:gd name="connsiteX107" fmla="*/ 5949261 w 6128435"/>
              <a:gd name="connsiteY107" fmla="*/ 4449185 h 6858000"/>
              <a:gd name="connsiteX108" fmla="*/ 5957504 w 6128435"/>
              <a:gd name="connsiteY108" fmla="*/ 4465911 h 6858000"/>
              <a:gd name="connsiteX109" fmla="*/ 5964689 w 6128435"/>
              <a:gd name="connsiteY109" fmla="*/ 4468532 h 6858000"/>
              <a:gd name="connsiteX110" fmla="*/ 5967062 w 6128435"/>
              <a:gd name="connsiteY110" fmla="*/ 4479923 h 6858000"/>
              <a:gd name="connsiteX111" fmla="*/ 5968960 w 6128435"/>
              <a:gd name="connsiteY111" fmla="*/ 4482655 h 6858000"/>
              <a:gd name="connsiteX112" fmla="*/ 5978567 w 6128435"/>
              <a:gd name="connsiteY112" fmla="*/ 4498605 h 6858000"/>
              <a:gd name="connsiteX113" fmla="*/ 5980106 w 6128435"/>
              <a:gd name="connsiteY113" fmla="*/ 4585087 h 6858000"/>
              <a:gd name="connsiteX114" fmla="*/ 5998138 w 6128435"/>
              <a:gd name="connsiteY114" fmla="*/ 4697518 h 6858000"/>
              <a:gd name="connsiteX115" fmla="*/ 6013516 w 6128435"/>
              <a:gd name="connsiteY115" fmla="*/ 4786619 h 6858000"/>
              <a:gd name="connsiteX116" fmla="*/ 6025404 w 6128435"/>
              <a:gd name="connsiteY116" fmla="*/ 4858148 h 6858000"/>
              <a:gd name="connsiteX117" fmla="*/ 6007749 w 6128435"/>
              <a:gd name="connsiteY117" fmla="*/ 4964715 h 6858000"/>
              <a:gd name="connsiteX118" fmla="*/ 6005269 w 6128435"/>
              <a:gd name="connsiteY118" fmla="*/ 5150567 h 6858000"/>
              <a:gd name="connsiteX119" fmla="*/ 6001127 w 6128435"/>
              <a:gd name="connsiteY119" fmla="*/ 5164609 h 6858000"/>
              <a:gd name="connsiteX120" fmla="*/ 5996647 w 6128435"/>
              <a:gd name="connsiteY120" fmla="*/ 5185640 h 6858000"/>
              <a:gd name="connsiteX121" fmla="*/ 5998514 w 6128435"/>
              <a:gd name="connsiteY121" fmla="*/ 5189673 h 6858000"/>
              <a:gd name="connsiteX122" fmla="*/ 5995970 w 6128435"/>
              <a:gd name="connsiteY122" fmla="*/ 5221547 h 6858000"/>
              <a:gd name="connsiteX123" fmla="*/ 5997218 w 6128435"/>
              <a:gd name="connsiteY123" fmla="*/ 5222031 h 6858000"/>
              <a:gd name="connsiteX124" fmla="*/ 6002116 w 6128435"/>
              <a:gd name="connsiteY124" fmla="*/ 5231223 h 6858000"/>
              <a:gd name="connsiteX125" fmla="*/ 6008541 w 6128435"/>
              <a:gd name="connsiteY125" fmla="*/ 5248680 h 6858000"/>
              <a:gd name="connsiteX126" fmla="*/ 6039260 w 6128435"/>
              <a:gd name="connsiteY126" fmla="*/ 5289518 h 6858000"/>
              <a:gd name="connsiteX127" fmla="*/ 6036748 w 6128435"/>
              <a:gd name="connsiteY127" fmla="*/ 5322752 h 6858000"/>
              <a:gd name="connsiteX128" fmla="*/ 6036943 w 6128435"/>
              <a:gd name="connsiteY128" fmla="*/ 5329480 h 6858000"/>
              <a:gd name="connsiteX129" fmla="*/ 6037236 w 6128435"/>
              <a:gd name="connsiteY129" fmla="*/ 5329634 h 6858000"/>
              <a:gd name="connsiteX130" fmla="*/ 6038019 w 6128435"/>
              <a:gd name="connsiteY130" fmla="*/ 5336764 h 6858000"/>
              <a:gd name="connsiteX131" fmla="*/ 6037298 w 6128435"/>
              <a:gd name="connsiteY131" fmla="*/ 5341753 h 6858000"/>
              <a:gd name="connsiteX132" fmla="*/ 6037677 w 6128435"/>
              <a:gd name="connsiteY132" fmla="*/ 5354807 h 6858000"/>
              <a:gd name="connsiteX133" fmla="*/ 6039728 w 6128435"/>
              <a:gd name="connsiteY133" fmla="*/ 5359416 h 6858000"/>
              <a:gd name="connsiteX134" fmla="*/ 6043311 w 6128435"/>
              <a:gd name="connsiteY134" fmla="*/ 5361407 h 6858000"/>
              <a:gd name="connsiteX135" fmla="*/ 6042954 w 6128435"/>
              <a:gd name="connsiteY135" fmla="*/ 5362576 h 6858000"/>
              <a:gd name="connsiteX136" fmla="*/ 6053435 w 6128435"/>
              <a:gd name="connsiteY136" fmla="*/ 5387547 h 6858000"/>
              <a:gd name="connsiteX137" fmla="*/ 6065933 w 6128435"/>
              <a:gd name="connsiteY137" fmla="*/ 5443002 h 6858000"/>
              <a:gd name="connsiteX138" fmla="*/ 6068640 w 6128435"/>
              <a:gd name="connsiteY138" fmla="*/ 5474503 h 6858000"/>
              <a:gd name="connsiteX139" fmla="*/ 6080922 w 6128435"/>
              <a:gd name="connsiteY139" fmla="*/ 5561070 h 6858000"/>
              <a:gd name="connsiteX140" fmla="*/ 6096949 w 6128435"/>
              <a:gd name="connsiteY140" fmla="*/ 5648179 h 6858000"/>
              <a:gd name="connsiteX141" fmla="*/ 6125703 w 6128435"/>
              <a:gd name="connsiteY141" fmla="*/ 5692894 h 6858000"/>
              <a:gd name="connsiteX142" fmla="*/ 6126670 w 6128435"/>
              <a:gd name="connsiteY142" fmla="*/ 5697882 h 6858000"/>
              <a:gd name="connsiteX143" fmla="*/ 6124061 w 6128435"/>
              <a:gd name="connsiteY143" fmla="*/ 5710294 h 6858000"/>
              <a:gd name="connsiteX144" fmla="*/ 6122213 w 6128435"/>
              <a:gd name="connsiteY144" fmla="*/ 5714762 h 6858000"/>
              <a:gd name="connsiteX145" fmla="*/ 6121353 w 6128435"/>
              <a:gd name="connsiteY145" fmla="*/ 5721725 h 6858000"/>
              <a:gd name="connsiteX146" fmla="*/ 6121607 w 6128435"/>
              <a:gd name="connsiteY146" fmla="*/ 5721959 h 6858000"/>
              <a:gd name="connsiteX147" fmla="*/ 6120262 w 6128435"/>
              <a:gd name="connsiteY147" fmla="*/ 5728358 h 6858000"/>
              <a:gd name="connsiteX148" fmla="*/ 6110194 w 6128435"/>
              <a:gd name="connsiteY148" fmla="*/ 5758853 h 6858000"/>
              <a:gd name="connsiteX149" fmla="*/ 6127519 w 6128435"/>
              <a:gd name="connsiteY149" fmla="*/ 5865775 h 6858000"/>
              <a:gd name="connsiteX150" fmla="*/ 6128435 w 6128435"/>
              <a:gd name="connsiteY150" fmla="*/ 5870164 h 6858000"/>
              <a:gd name="connsiteX151" fmla="*/ 6119217 w 6128435"/>
              <a:gd name="connsiteY151" fmla="*/ 5888542 h 6858000"/>
              <a:gd name="connsiteX152" fmla="*/ 6115966 w 6128435"/>
              <a:gd name="connsiteY152" fmla="*/ 5898387 h 6858000"/>
              <a:gd name="connsiteX153" fmla="*/ 6111924 w 6128435"/>
              <a:gd name="connsiteY153" fmla="*/ 5900444 h 6858000"/>
              <a:gd name="connsiteX154" fmla="*/ 6108716 w 6128435"/>
              <a:gd name="connsiteY154" fmla="*/ 5915345 h 6858000"/>
              <a:gd name="connsiteX155" fmla="*/ 6109524 w 6128435"/>
              <a:gd name="connsiteY155" fmla="*/ 5917328 h 6858000"/>
              <a:gd name="connsiteX156" fmla="*/ 6102493 w 6128435"/>
              <a:gd name="connsiteY156" fmla="*/ 5928602 h 6858000"/>
              <a:gd name="connsiteX157" fmla="*/ 6056863 w 6128435"/>
              <a:gd name="connsiteY157" fmla="*/ 6000643 h 6858000"/>
              <a:gd name="connsiteX158" fmla="*/ 6045436 w 6128435"/>
              <a:gd name="connsiteY158" fmla="*/ 6124480 h 6858000"/>
              <a:gd name="connsiteX159" fmla="*/ 6030489 w 6128435"/>
              <a:gd name="connsiteY159" fmla="*/ 6317666 h 6858000"/>
              <a:gd name="connsiteX160" fmla="*/ 6007492 w 6128435"/>
              <a:gd name="connsiteY160" fmla="*/ 6440818 h 6858000"/>
              <a:gd name="connsiteX161" fmla="*/ 6009467 w 6128435"/>
              <a:gd name="connsiteY161" fmla="*/ 6487076 h 6858000"/>
              <a:gd name="connsiteX162" fmla="*/ 5995064 w 6128435"/>
              <a:gd name="connsiteY162" fmla="*/ 6540791 h 6858000"/>
              <a:gd name="connsiteX163" fmla="*/ 5996309 w 6128435"/>
              <a:gd name="connsiteY163" fmla="*/ 6543961 h 6858000"/>
              <a:gd name="connsiteX164" fmla="*/ 5996048 w 6128435"/>
              <a:gd name="connsiteY164" fmla="*/ 6555444 h 6858000"/>
              <a:gd name="connsiteX165" fmla="*/ 6002524 w 6128435"/>
              <a:gd name="connsiteY165" fmla="*/ 6560188 h 6858000"/>
              <a:gd name="connsiteX166" fmla="*/ 6006823 w 6128435"/>
              <a:gd name="connsiteY166" fmla="*/ 6578546 h 6858000"/>
              <a:gd name="connsiteX167" fmla="*/ 6004510 w 6128435"/>
              <a:gd name="connsiteY167" fmla="*/ 6599256 h 6858000"/>
              <a:gd name="connsiteX168" fmla="*/ 5986207 w 6128435"/>
              <a:gd name="connsiteY168" fmla="*/ 6695855 h 6858000"/>
              <a:gd name="connsiteX169" fmla="*/ 5979428 w 6128435"/>
              <a:gd name="connsiteY169" fmla="*/ 6754678 h 6858000"/>
              <a:gd name="connsiteX170" fmla="*/ 5983398 w 6128435"/>
              <a:gd name="connsiteY170" fmla="*/ 6778641 h 6858000"/>
              <a:gd name="connsiteX171" fmla="*/ 5984543 w 6128435"/>
              <a:gd name="connsiteY171" fmla="*/ 6811016 h 6858000"/>
              <a:gd name="connsiteX172" fmla="*/ 5981802 w 6128435"/>
              <a:gd name="connsiteY172" fmla="*/ 6838578 h 6858000"/>
              <a:gd name="connsiteX173" fmla="*/ 5979671 w 6128435"/>
              <a:gd name="connsiteY173" fmla="*/ 6858000 h 6858000"/>
              <a:gd name="connsiteX174" fmla="*/ 0 w 6128435"/>
              <a:gd name="connsiteY174" fmla="*/ 6858000 h 6858000"/>
              <a:gd name="connsiteX175" fmla="*/ 0 w 6128435"/>
              <a:gd name="connsiteY175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42938 h 6858000"/>
              <a:gd name="connsiteX32" fmla="*/ 5261314 w 6128435"/>
              <a:gd name="connsiteY32" fmla="*/ 1689177 h 6858000"/>
              <a:gd name="connsiteX33" fmla="*/ 5259788 w 6128435"/>
              <a:gd name="connsiteY33" fmla="*/ 1768516 h 6858000"/>
              <a:gd name="connsiteX34" fmla="*/ 5272526 w 6128435"/>
              <a:gd name="connsiteY34" fmla="*/ 1936940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45653 w 6128435"/>
              <a:gd name="connsiteY42" fmla="*/ 2280317 h 6858000"/>
              <a:gd name="connsiteX43" fmla="*/ 5239901 w 6128435"/>
              <a:gd name="connsiteY43" fmla="*/ 2300961 h 6858000"/>
              <a:gd name="connsiteX44" fmla="*/ 5271650 w 6128435"/>
              <a:gd name="connsiteY44" fmla="*/ 2440467 h 6858000"/>
              <a:gd name="connsiteX45" fmla="*/ 5271438 w 6128435"/>
              <a:gd name="connsiteY45" fmla="*/ 2447186 h 6858000"/>
              <a:gd name="connsiteX46" fmla="*/ 5271722 w 6128435"/>
              <a:gd name="connsiteY46" fmla="*/ 2447359 h 6858000"/>
              <a:gd name="connsiteX47" fmla="*/ 5148653 w 6128435"/>
              <a:gd name="connsiteY47" fmla="*/ 2460132 h 6858000"/>
              <a:gd name="connsiteX48" fmla="*/ 5192511 w 6128435"/>
              <a:gd name="connsiteY48" fmla="*/ 2549199 h 6858000"/>
              <a:gd name="connsiteX49" fmla="*/ 5307538 w 6128435"/>
              <a:gd name="connsiteY49" fmla="*/ 2514685 h 6858000"/>
              <a:gd name="connsiteX50" fmla="*/ 5337604 w 6128435"/>
              <a:gd name="connsiteY50" fmla="*/ 2597632 h 6858000"/>
              <a:gd name="connsiteX51" fmla="*/ 5407503 w 6128435"/>
              <a:gd name="connsiteY51" fmla="*/ 2786290 h 6858000"/>
              <a:gd name="connsiteX52" fmla="*/ 5407356 w 6128435"/>
              <a:gd name="connsiteY52" fmla="*/ 2787545 h 6858000"/>
              <a:gd name="connsiteX53" fmla="*/ 5411130 w 6128435"/>
              <a:gd name="connsiteY53" fmla="*/ 2788640 h 6858000"/>
              <a:gd name="connsiteX54" fmla="*/ 5416439 w 6128435"/>
              <a:gd name="connsiteY54" fmla="*/ 2805666 h 6858000"/>
              <a:gd name="connsiteX55" fmla="*/ 5416589 w 6128435"/>
              <a:gd name="connsiteY55" fmla="*/ 2810822 h 6858000"/>
              <a:gd name="connsiteX56" fmla="*/ 5418542 w 6128435"/>
              <a:gd name="connsiteY56" fmla="*/ 2817745 h 6858000"/>
              <a:gd name="connsiteX57" fmla="*/ 5418847 w 6128435"/>
              <a:gd name="connsiteY57" fmla="*/ 2817825 h 6858000"/>
              <a:gd name="connsiteX58" fmla="*/ 5423364 w 6128435"/>
              <a:gd name="connsiteY58" fmla="*/ 2858292 h 6858000"/>
              <a:gd name="connsiteX59" fmla="*/ 5479298 w 6128435"/>
              <a:gd name="connsiteY59" fmla="*/ 2947791 h 6858000"/>
              <a:gd name="connsiteX60" fmla="*/ 5481770 w 6128435"/>
              <a:gd name="connsiteY60" fmla="*/ 2951352 h 6858000"/>
              <a:gd name="connsiteX61" fmla="*/ 5481013 w 6128435"/>
              <a:gd name="connsiteY61" fmla="*/ 2973461 h 6858000"/>
              <a:gd name="connsiteX62" fmla="*/ 5482045 w 6128435"/>
              <a:gd name="connsiteY62" fmla="*/ 2984371 h 6858000"/>
              <a:gd name="connsiteX63" fmla="*/ 5479405 w 6128435"/>
              <a:gd name="connsiteY63" fmla="*/ 2988507 h 6858000"/>
              <a:gd name="connsiteX64" fmla="*/ 5482415 w 6128435"/>
              <a:gd name="connsiteY64" fmla="*/ 3004079 h 6858000"/>
              <a:gd name="connsiteX65" fmla="*/ 5483865 w 6128435"/>
              <a:gd name="connsiteY65" fmla="*/ 3005467 h 6858000"/>
              <a:gd name="connsiteX66" fmla="*/ 5482236 w 6128435"/>
              <a:gd name="connsiteY66" fmla="*/ 3019791 h 6858000"/>
              <a:gd name="connsiteX67" fmla="*/ 5475895 w 6128435"/>
              <a:gd name="connsiteY67" fmla="*/ 3033578 h 6858000"/>
              <a:gd name="connsiteX68" fmla="*/ 5477595 w 6128435"/>
              <a:gd name="connsiteY68" fmla="*/ 3250534 h 6858000"/>
              <a:gd name="connsiteX69" fmla="*/ 5532836 w 6128435"/>
              <a:gd name="connsiteY69" fmla="*/ 3353840 h 6858000"/>
              <a:gd name="connsiteX70" fmla="*/ 5561229 w 6128435"/>
              <a:gd name="connsiteY70" fmla="*/ 3395784 h 6858000"/>
              <a:gd name="connsiteX71" fmla="*/ 5589758 w 6128435"/>
              <a:gd name="connsiteY71" fmla="*/ 3506453 h 6858000"/>
              <a:gd name="connsiteX72" fmla="*/ 5596144 w 6128435"/>
              <a:gd name="connsiteY72" fmla="*/ 3534624 h 6858000"/>
              <a:gd name="connsiteX73" fmla="*/ 5597750 w 6128435"/>
              <a:gd name="connsiteY73" fmla="*/ 3534129 h 6858000"/>
              <a:gd name="connsiteX74" fmla="*/ 5599700 w 6128435"/>
              <a:gd name="connsiteY74" fmla="*/ 3547221 h 6858000"/>
              <a:gd name="connsiteX75" fmla="*/ 5615031 w 6128435"/>
              <a:gd name="connsiteY75" fmla="*/ 3557482 h 6858000"/>
              <a:gd name="connsiteX76" fmla="*/ 5618377 w 6128435"/>
              <a:gd name="connsiteY76" fmla="*/ 3588431 h 6858000"/>
              <a:gd name="connsiteX77" fmla="*/ 5612155 w 6128435"/>
              <a:gd name="connsiteY77" fmla="*/ 3589869 h 6858000"/>
              <a:gd name="connsiteX78" fmla="*/ 5620843 w 6128435"/>
              <a:gd name="connsiteY78" fmla="*/ 3606745 h 6858000"/>
              <a:gd name="connsiteX79" fmla="*/ 5655472 w 6128435"/>
              <a:gd name="connsiteY79" fmla="*/ 3678877 h 6858000"/>
              <a:gd name="connsiteX80" fmla="*/ 5680448 w 6128435"/>
              <a:gd name="connsiteY80" fmla="*/ 3717760 h 6858000"/>
              <a:gd name="connsiteX81" fmla="*/ 5683015 w 6128435"/>
              <a:gd name="connsiteY81" fmla="*/ 3762025 h 6858000"/>
              <a:gd name="connsiteX82" fmla="*/ 5696643 w 6128435"/>
              <a:gd name="connsiteY82" fmla="*/ 3773888 h 6858000"/>
              <a:gd name="connsiteX83" fmla="*/ 5699203 w 6128435"/>
              <a:gd name="connsiteY83" fmla="*/ 3775823 h 6858000"/>
              <a:gd name="connsiteX84" fmla="*/ 5704824 w 6128435"/>
              <a:gd name="connsiteY84" fmla="*/ 3785966 h 6858000"/>
              <a:gd name="connsiteX85" fmla="*/ 5712204 w 6128435"/>
              <a:gd name="connsiteY85" fmla="*/ 3785830 h 6858000"/>
              <a:gd name="connsiteX86" fmla="*/ 5724816 w 6128435"/>
              <a:gd name="connsiteY86" fmla="*/ 3798949 h 6858000"/>
              <a:gd name="connsiteX87" fmla="*/ 5733539 w 6128435"/>
              <a:gd name="connsiteY87" fmla="*/ 3818457 h 6858000"/>
              <a:gd name="connsiteX88" fmla="*/ 5768491 w 6128435"/>
              <a:gd name="connsiteY88" fmla="*/ 3914399 h 6858000"/>
              <a:gd name="connsiteX89" fmla="*/ 5793123 w 6128435"/>
              <a:gd name="connsiteY89" fmla="*/ 3969952 h 6858000"/>
              <a:gd name="connsiteX90" fmla="*/ 5808321 w 6128435"/>
              <a:gd name="connsiteY90" fmla="*/ 3988153 h 6858000"/>
              <a:gd name="connsiteX91" fmla="*/ 5825621 w 6128435"/>
              <a:gd name="connsiteY91" fmla="*/ 4015525 h 6858000"/>
              <a:gd name="connsiteX92" fmla="*/ 5860672 w 6128435"/>
              <a:gd name="connsiteY92" fmla="*/ 4061579 h 6858000"/>
              <a:gd name="connsiteX93" fmla="*/ 5872173 w 6128435"/>
              <a:gd name="connsiteY93" fmla="*/ 4088497 h 6858000"/>
              <a:gd name="connsiteX94" fmla="*/ 5883705 w 6128435"/>
              <a:gd name="connsiteY94" fmla="*/ 4101899 h 6858000"/>
              <a:gd name="connsiteX95" fmla="*/ 5885314 w 6128435"/>
              <a:gd name="connsiteY95" fmla="*/ 4108387 h 6858000"/>
              <a:gd name="connsiteX96" fmla="*/ 5894095 w 6128435"/>
              <a:gd name="connsiteY96" fmla="*/ 4128857 h 6858000"/>
              <a:gd name="connsiteX97" fmla="*/ 5898339 w 6128435"/>
              <a:gd name="connsiteY97" fmla="*/ 4140800 h 6858000"/>
              <a:gd name="connsiteX98" fmla="*/ 5899734 w 6128435"/>
              <a:gd name="connsiteY98" fmla="*/ 4145632 h 6858000"/>
              <a:gd name="connsiteX99" fmla="*/ 5897098 w 6128435"/>
              <a:gd name="connsiteY99" fmla="*/ 4157819 h 6858000"/>
              <a:gd name="connsiteX100" fmla="*/ 5903513 w 6128435"/>
              <a:gd name="connsiteY100" fmla="*/ 4187661 h 6858000"/>
              <a:gd name="connsiteX101" fmla="*/ 5917114 w 6128435"/>
              <a:gd name="connsiteY101" fmla="*/ 4213096 h 6858000"/>
              <a:gd name="connsiteX102" fmla="*/ 5921153 w 6128435"/>
              <a:gd name="connsiteY102" fmla="*/ 4236222 h 6858000"/>
              <a:gd name="connsiteX103" fmla="*/ 5924233 w 6128435"/>
              <a:gd name="connsiteY103" fmla="*/ 4242060 h 6858000"/>
              <a:gd name="connsiteX104" fmla="*/ 5928910 w 6128435"/>
              <a:gd name="connsiteY104" fmla="*/ 4300973 h 6858000"/>
              <a:gd name="connsiteX105" fmla="*/ 5939320 w 6128435"/>
              <a:gd name="connsiteY105" fmla="*/ 4340435 h 6858000"/>
              <a:gd name="connsiteX106" fmla="*/ 5946705 w 6128435"/>
              <a:gd name="connsiteY106" fmla="*/ 4428051 h 6858000"/>
              <a:gd name="connsiteX107" fmla="*/ 5949261 w 6128435"/>
              <a:gd name="connsiteY107" fmla="*/ 4449185 h 6858000"/>
              <a:gd name="connsiteX108" fmla="*/ 5957504 w 6128435"/>
              <a:gd name="connsiteY108" fmla="*/ 4465911 h 6858000"/>
              <a:gd name="connsiteX109" fmla="*/ 5964689 w 6128435"/>
              <a:gd name="connsiteY109" fmla="*/ 4468532 h 6858000"/>
              <a:gd name="connsiteX110" fmla="*/ 5967062 w 6128435"/>
              <a:gd name="connsiteY110" fmla="*/ 4479923 h 6858000"/>
              <a:gd name="connsiteX111" fmla="*/ 5968960 w 6128435"/>
              <a:gd name="connsiteY111" fmla="*/ 4482655 h 6858000"/>
              <a:gd name="connsiteX112" fmla="*/ 5978567 w 6128435"/>
              <a:gd name="connsiteY112" fmla="*/ 4498605 h 6858000"/>
              <a:gd name="connsiteX113" fmla="*/ 5980106 w 6128435"/>
              <a:gd name="connsiteY113" fmla="*/ 4585087 h 6858000"/>
              <a:gd name="connsiteX114" fmla="*/ 5998138 w 6128435"/>
              <a:gd name="connsiteY114" fmla="*/ 4697518 h 6858000"/>
              <a:gd name="connsiteX115" fmla="*/ 6013516 w 6128435"/>
              <a:gd name="connsiteY115" fmla="*/ 4786619 h 6858000"/>
              <a:gd name="connsiteX116" fmla="*/ 6025404 w 6128435"/>
              <a:gd name="connsiteY116" fmla="*/ 4858148 h 6858000"/>
              <a:gd name="connsiteX117" fmla="*/ 6007749 w 6128435"/>
              <a:gd name="connsiteY117" fmla="*/ 4964715 h 6858000"/>
              <a:gd name="connsiteX118" fmla="*/ 6005269 w 6128435"/>
              <a:gd name="connsiteY118" fmla="*/ 5150567 h 6858000"/>
              <a:gd name="connsiteX119" fmla="*/ 6001127 w 6128435"/>
              <a:gd name="connsiteY119" fmla="*/ 5164609 h 6858000"/>
              <a:gd name="connsiteX120" fmla="*/ 5996647 w 6128435"/>
              <a:gd name="connsiteY120" fmla="*/ 5185640 h 6858000"/>
              <a:gd name="connsiteX121" fmla="*/ 5998514 w 6128435"/>
              <a:gd name="connsiteY121" fmla="*/ 5189673 h 6858000"/>
              <a:gd name="connsiteX122" fmla="*/ 5995970 w 6128435"/>
              <a:gd name="connsiteY122" fmla="*/ 5221547 h 6858000"/>
              <a:gd name="connsiteX123" fmla="*/ 5997218 w 6128435"/>
              <a:gd name="connsiteY123" fmla="*/ 5222031 h 6858000"/>
              <a:gd name="connsiteX124" fmla="*/ 6002116 w 6128435"/>
              <a:gd name="connsiteY124" fmla="*/ 5231223 h 6858000"/>
              <a:gd name="connsiteX125" fmla="*/ 6008541 w 6128435"/>
              <a:gd name="connsiteY125" fmla="*/ 5248680 h 6858000"/>
              <a:gd name="connsiteX126" fmla="*/ 6039260 w 6128435"/>
              <a:gd name="connsiteY126" fmla="*/ 5289518 h 6858000"/>
              <a:gd name="connsiteX127" fmla="*/ 6036748 w 6128435"/>
              <a:gd name="connsiteY127" fmla="*/ 5322752 h 6858000"/>
              <a:gd name="connsiteX128" fmla="*/ 6036943 w 6128435"/>
              <a:gd name="connsiteY128" fmla="*/ 5329480 h 6858000"/>
              <a:gd name="connsiteX129" fmla="*/ 6037236 w 6128435"/>
              <a:gd name="connsiteY129" fmla="*/ 5329634 h 6858000"/>
              <a:gd name="connsiteX130" fmla="*/ 6038019 w 6128435"/>
              <a:gd name="connsiteY130" fmla="*/ 5336764 h 6858000"/>
              <a:gd name="connsiteX131" fmla="*/ 6037298 w 6128435"/>
              <a:gd name="connsiteY131" fmla="*/ 5341753 h 6858000"/>
              <a:gd name="connsiteX132" fmla="*/ 6037677 w 6128435"/>
              <a:gd name="connsiteY132" fmla="*/ 5354807 h 6858000"/>
              <a:gd name="connsiteX133" fmla="*/ 6039728 w 6128435"/>
              <a:gd name="connsiteY133" fmla="*/ 5359416 h 6858000"/>
              <a:gd name="connsiteX134" fmla="*/ 6043311 w 6128435"/>
              <a:gd name="connsiteY134" fmla="*/ 5361407 h 6858000"/>
              <a:gd name="connsiteX135" fmla="*/ 6042954 w 6128435"/>
              <a:gd name="connsiteY135" fmla="*/ 5362576 h 6858000"/>
              <a:gd name="connsiteX136" fmla="*/ 6053435 w 6128435"/>
              <a:gd name="connsiteY136" fmla="*/ 5387547 h 6858000"/>
              <a:gd name="connsiteX137" fmla="*/ 6065933 w 6128435"/>
              <a:gd name="connsiteY137" fmla="*/ 5443002 h 6858000"/>
              <a:gd name="connsiteX138" fmla="*/ 6068640 w 6128435"/>
              <a:gd name="connsiteY138" fmla="*/ 5474503 h 6858000"/>
              <a:gd name="connsiteX139" fmla="*/ 6080922 w 6128435"/>
              <a:gd name="connsiteY139" fmla="*/ 5561070 h 6858000"/>
              <a:gd name="connsiteX140" fmla="*/ 6096949 w 6128435"/>
              <a:gd name="connsiteY140" fmla="*/ 5648179 h 6858000"/>
              <a:gd name="connsiteX141" fmla="*/ 6125703 w 6128435"/>
              <a:gd name="connsiteY141" fmla="*/ 5692894 h 6858000"/>
              <a:gd name="connsiteX142" fmla="*/ 6126670 w 6128435"/>
              <a:gd name="connsiteY142" fmla="*/ 5697882 h 6858000"/>
              <a:gd name="connsiteX143" fmla="*/ 6124061 w 6128435"/>
              <a:gd name="connsiteY143" fmla="*/ 5710294 h 6858000"/>
              <a:gd name="connsiteX144" fmla="*/ 6122213 w 6128435"/>
              <a:gd name="connsiteY144" fmla="*/ 5714762 h 6858000"/>
              <a:gd name="connsiteX145" fmla="*/ 6121353 w 6128435"/>
              <a:gd name="connsiteY145" fmla="*/ 5721725 h 6858000"/>
              <a:gd name="connsiteX146" fmla="*/ 6121607 w 6128435"/>
              <a:gd name="connsiteY146" fmla="*/ 5721959 h 6858000"/>
              <a:gd name="connsiteX147" fmla="*/ 6120262 w 6128435"/>
              <a:gd name="connsiteY147" fmla="*/ 5728358 h 6858000"/>
              <a:gd name="connsiteX148" fmla="*/ 6110194 w 6128435"/>
              <a:gd name="connsiteY148" fmla="*/ 5758853 h 6858000"/>
              <a:gd name="connsiteX149" fmla="*/ 6127519 w 6128435"/>
              <a:gd name="connsiteY149" fmla="*/ 5865775 h 6858000"/>
              <a:gd name="connsiteX150" fmla="*/ 6128435 w 6128435"/>
              <a:gd name="connsiteY150" fmla="*/ 5870164 h 6858000"/>
              <a:gd name="connsiteX151" fmla="*/ 6119217 w 6128435"/>
              <a:gd name="connsiteY151" fmla="*/ 5888542 h 6858000"/>
              <a:gd name="connsiteX152" fmla="*/ 6115966 w 6128435"/>
              <a:gd name="connsiteY152" fmla="*/ 5898387 h 6858000"/>
              <a:gd name="connsiteX153" fmla="*/ 6111924 w 6128435"/>
              <a:gd name="connsiteY153" fmla="*/ 5900444 h 6858000"/>
              <a:gd name="connsiteX154" fmla="*/ 6108716 w 6128435"/>
              <a:gd name="connsiteY154" fmla="*/ 5915345 h 6858000"/>
              <a:gd name="connsiteX155" fmla="*/ 6109524 w 6128435"/>
              <a:gd name="connsiteY155" fmla="*/ 5917328 h 6858000"/>
              <a:gd name="connsiteX156" fmla="*/ 6102493 w 6128435"/>
              <a:gd name="connsiteY156" fmla="*/ 5928602 h 6858000"/>
              <a:gd name="connsiteX157" fmla="*/ 6056863 w 6128435"/>
              <a:gd name="connsiteY157" fmla="*/ 6000643 h 6858000"/>
              <a:gd name="connsiteX158" fmla="*/ 6045436 w 6128435"/>
              <a:gd name="connsiteY158" fmla="*/ 6124480 h 6858000"/>
              <a:gd name="connsiteX159" fmla="*/ 6030489 w 6128435"/>
              <a:gd name="connsiteY159" fmla="*/ 6317666 h 6858000"/>
              <a:gd name="connsiteX160" fmla="*/ 6007492 w 6128435"/>
              <a:gd name="connsiteY160" fmla="*/ 6440818 h 6858000"/>
              <a:gd name="connsiteX161" fmla="*/ 6009467 w 6128435"/>
              <a:gd name="connsiteY161" fmla="*/ 6487076 h 6858000"/>
              <a:gd name="connsiteX162" fmla="*/ 5995064 w 6128435"/>
              <a:gd name="connsiteY162" fmla="*/ 6540791 h 6858000"/>
              <a:gd name="connsiteX163" fmla="*/ 5996309 w 6128435"/>
              <a:gd name="connsiteY163" fmla="*/ 6543961 h 6858000"/>
              <a:gd name="connsiteX164" fmla="*/ 5996048 w 6128435"/>
              <a:gd name="connsiteY164" fmla="*/ 6555444 h 6858000"/>
              <a:gd name="connsiteX165" fmla="*/ 6002524 w 6128435"/>
              <a:gd name="connsiteY165" fmla="*/ 6560188 h 6858000"/>
              <a:gd name="connsiteX166" fmla="*/ 6006823 w 6128435"/>
              <a:gd name="connsiteY166" fmla="*/ 6578546 h 6858000"/>
              <a:gd name="connsiteX167" fmla="*/ 6004510 w 6128435"/>
              <a:gd name="connsiteY167" fmla="*/ 6599256 h 6858000"/>
              <a:gd name="connsiteX168" fmla="*/ 5986207 w 6128435"/>
              <a:gd name="connsiteY168" fmla="*/ 6695855 h 6858000"/>
              <a:gd name="connsiteX169" fmla="*/ 5979428 w 6128435"/>
              <a:gd name="connsiteY169" fmla="*/ 6754678 h 6858000"/>
              <a:gd name="connsiteX170" fmla="*/ 5983398 w 6128435"/>
              <a:gd name="connsiteY170" fmla="*/ 6778641 h 6858000"/>
              <a:gd name="connsiteX171" fmla="*/ 5984543 w 6128435"/>
              <a:gd name="connsiteY171" fmla="*/ 6811016 h 6858000"/>
              <a:gd name="connsiteX172" fmla="*/ 5981802 w 6128435"/>
              <a:gd name="connsiteY172" fmla="*/ 6838578 h 6858000"/>
              <a:gd name="connsiteX173" fmla="*/ 5979671 w 6128435"/>
              <a:gd name="connsiteY173" fmla="*/ 6858000 h 6858000"/>
              <a:gd name="connsiteX174" fmla="*/ 0 w 6128435"/>
              <a:gd name="connsiteY174" fmla="*/ 6858000 h 6858000"/>
              <a:gd name="connsiteX175" fmla="*/ 0 w 6128435"/>
              <a:gd name="connsiteY175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42938 h 6858000"/>
              <a:gd name="connsiteX32" fmla="*/ 5261314 w 6128435"/>
              <a:gd name="connsiteY32" fmla="*/ 1689177 h 6858000"/>
              <a:gd name="connsiteX33" fmla="*/ 5259788 w 6128435"/>
              <a:gd name="connsiteY33" fmla="*/ 1768516 h 6858000"/>
              <a:gd name="connsiteX34" fmla="*/ 5272526 w 6128435"/>
              <a:gd name="connsiteY34" fmla="*/ 1936940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45653 w 6128435"/>
              <a:gd name="connsiteY42" fmla="*/ 2280317 h 6858000"/>
              <a:gd name="connsiteX43" fmla="*/ 5239901 w 6128435"/>
              <a:gd name="connsiteY43" fmla="*/ 2300961 h 6858000"/>
              <a:gd name="connsiteX44" fmla="*/ 5271650 w 6128435"/>
              <a:gd name="connsiteY44" fmla="*/ 2440467 h 6858000"/>
              <a:gd name="connsiteX45" fmla="*/ 5271438 w 6128435"/>
              <a:gd name="connsiteY45" fmla="*/ 2447186 h 6858000"/>
              <a:gd name="connsiteX46" fmla="*/ 5148653 w 6128435"/>
              <a:gd name="connsiteY46" fmla="*/ 2460132 h 6858000"/>
              <a:gd name="connsiteX47" fmla="*/ 5192511 w 6128435"/>
              <a:gd name="connsiteY47" fmla="*/ 2549199 h 6858000"/>
              <a:gd name="connsiteX48" fmla="*/ 5307538 w 6128435"/>
              <a:gd name="connsiteY48" fmla="*/ 2514685 h 6858000"/>
              <a:gd name="connsiteX49" fmla="*/ 5337604 w 6128435"/>
              <a:gd name="connsiteY49" fmla="*/ 2597632 h 6858000"/>
              <a:gd name="connsiteX50" fmla="*/ 5407503 w 6128435"/>
              <a:gd name="connsiteY50" fmla="*/ 2786290 h 6858000"/>
              <a:gd name="connsiteX51" fmla="*/ 5407356 w 6128435"/>
              <a:gd name="connsiteY51" fmla="*/ 2787545 h 6858000"/>
              <a:gd name="connsiteX52" fmla="*/ 5411130 w 6128435"/>
              <a:gd name="connsiteY52" fmla="*/ 2788640 h 6858000"/>
              <a:gd name="connsiteX53" fmla="*/ 5416439 w 6128435"/>
              <a:gd name="connsiteY53" fmla="*/ 2805666 h 6858000"/>
              <a:gd name="connsiteX54" fmla="*/ 5416589 w 6128435"/>
              <a:gd name="connsiteY54" fmla="*/ 2810822 h 6858000"/>
              <a:gd name="connsiteX55" fmla="*/ 5418542 w 6128435"/>
              <a:gd name="connsiteY55" fmla="*/ 2817745 h 6858000"/>
              <a:gd name="connsiteX56" fmla="*/ 5418847 w 6128435"/>
              <a:gd name="connsiteY56" fmla="*/ 2817825 h 6858000"/>
              <a:gd name="connsiteX57" fmla="*/ 5423364 w 6128435"/>
              <a:gd name="connsiteY57" fmla="*/ 2858292 h 6858000"/>
              <a:gd name="connsiteX58" fmla="*/ 5479298 w 6128435"/>
              <a:gd name="connsiteY58" fmla="*/ 2947791 h 6858000"/>
              <a:gd name="connsiteX59" fmla="*/ 5481770 w 6128435"/>
              <a:gd name="connsiteY59" fmla="*/ 2951352 h 6858000"/>
              <a:gd name="connsiteX60" fmla="*/ 5481013 w 6128435"/>
              <a:gd name="connsiteY60" fmla="*/ 2973461 h 6858000"/>
              <a:gd name="connsiteX61" fmla="*/ 5482045 w 6128435"/>
              <a:gd name="connsiteY61" fmla="*/ 2984371 h 6858000"/>
              <a:gd name="connsiteX62" fmla="*/ 5479405 w 6128435"/>
              <a:gd name="connsiteY62" fmla="*/ 2988507 h 6858000"/>
              <a:gd name="connsiteX63" fmla="*/ 5482415 w 6128435"/>
              <a:gd name="connsiteY63" fmla="*/ 3004079 h 6858000"/>
              <a:gd name="connsiteX64" fmla="*/ 5483865 w 6128435"/>
              <a:gd name="connsiteY64" fmla="*/ 3005467 h 6858000"/>
              <a:gd name="connsiteX65" fmla="*/ 5482236 w 6128435"/>
              <a:gd name="connsiteY65" fmla="*/ 3019791 h 6858000"/>
              <a:gd name="connsiteX66" fmla="*/ 5475895 w 6128435"/>
              <a:gd name="connsiteY66" fmla="*/ 3033578 h 6858000"/>
              <a:gd name="connsiteX67" fmla="*/ 5477595 w 6128435"/>
              <a:gd name="connsiteY67" fmla="*/ 3250534 h 6858000"/>
              <a:gd name="connsiteX68" fmla="*/ 5532836 w 6128435"/>
              <a:gd name="connsiteY68" fmla="*/ 3353840 h 6858000"/>
              <a:gd name="connsiteX69" fmla="*/ 5561229 w 6128435"/>
              <a:gd name="connsiteY69" fmla="*/ 3395784 h 6858000"/>
              <a:gd name="connsiteX70" fmla="*/ 5589758 w 6128435"/>
              <a:gd name="connsiteY70" fmla="*/ 3506453 h 6858000"/>
              <a:gd name="connsiteX71" fmla="*/ 5596144 w 6128435"/>
              <a:gd name="connsiteY71" fmla="*/ 3534624 h 6858000"/>
              <a:gd name="connsiteX72" fmla="*/ 5597750 w 6128435"/>
              <a:gd name="connsiteY72" fmla="*/ 3534129 h 6858000"/>
              <a:gd name="connsiteX73" fmla="*/ 5599700 w 6128435"/>
              <a:gd name="connsiteY73" fmla="*/ 3547221 h 6858000"/>
              <a:gd name="connsiteX74" fmla="*/ 5615031 w 6128435"/>
              <a:gd name="connsiteY74" fmla="*/ 3557482 h 6858000"/>
              <a:gd name="connsiteX75" fmla="*/ 5618377 w 6128435"/>
              <a:gd name="connsiteY75" fmla="*/ 3588431 h 6858000"/>
              <a:gd name="connsiteX76" fmla="*/ 5612155 w 6128435"/>
              <a:gd name="connsiteY76" fmla="*/ 3589869 h 6858000"/>
              <a:gd name="connsiteX77" fmla="*/ 5620843 w 6128435"/>
              <a:gd name="connsiteY77" fmla="*/ 3606745 h 6858000"/>
              <a:gd name="connsiteX78" fmla="*/ 5655472 w 6128435"/>
              <a:gd name="connsiteY78" fmla="*/ 3678877 h 6858000"/>
              <a:gd name="connsiteX79" fmla="*/ 5680448 w 6128435"/>
              <a:gd name="connsiteY79" fmla="*/ 3717760 h 6858000"/>
              <a:gd name="connsiteX80" fmla="*/ 5683015 w 6128435"/>
              <a:gd name="connsiteY80" fmla="*/ 3762025 h 6858000"/>
              <a:gd name="connsiteX81" fmla="*/ 5696643 w 6128435"/>
              <a:gd name="connsiteY81" fmla="*/ 3773888 h 6858000"/>
              <a:gd name="connsiteX82" fmla="*/ 5699203 w 6128435"/>
              <a:gd name="connsiteY82" fmla="*/ 3775823 h 6858000"/>
              <a:gd name="connsiteX83" fmla="*/ 5704824 w 6128435"/>
              <a:gd name="connsiteY83" fmla="*/ 3785966 h 6858000"/>
              <a:gd name="connsiteX84" fmla="*/ 5712204 w 6128435"/>
              <a:gd name="connsiteY84" fmla="*/ 3785830 h 6858000"/>
              <a:gd name="connsiteX85" fmla="*/ 5724816 w 6128435"/>
              <a:gd name="connsiteY85" fmla="*/ 3798949 h 6858000"/>
              <a:gd name="connsiteX86" fmla="*/ 5733539 w 6128435"/>
              <a:gd name="connsiteY86" fmla="*/ 3818457 h 6858000"/>
              <a:gd name="connsiteX87" fmla="*/ 5768491 w 6128435"/>
              <a:gd name="connsiteY87" fmla="*/ 3914399 h 6858000"/>
              <a:gd name="connsiteX88" fmla="*/ 5793123 w 6128435"/>
              <a:gd name="connsiteY88" fmla="*/ 3969952 h 6858000"/>
              <a:gd name="connsiteX89" fmla="*/ 5808321 w 6128435"/>
              <a:gd name="connsiteY89" fmla="*/ 3988153 h 6858000"/>
              <a:gd name="connsiteX90" fmla="*/ 5825621 w 6128435"/>
              <a:gd name="connsiteY90" fmla="*/ 4015525 h 6858000"/>
              <a:gd name="connsiteX91" fmla="*/ 5860672 w 6128435"/>
              <a:gd name="connsiteY91" fmla="*/ 4061579 h 6858000"/>
              <a:gd name="connsiteX92" fmla="*/ 5872173 w 6128435"/>
              <a:gd name="connsiteY92" fmla="*/ 4088497 h 6858000"/>
              <a:gd name="connsiteX93" fmla="*/ 5883705 w 6128435"/>
              <a:gd name="connsiteY93" fmla="*/ 4101899 h 6858000"/>
              <a:gd name="connsiteX94" fmla="*/ 5885314 w 6128435"/>
              <a:gd name="connsiteY94" fmla="*/ 4108387 h 6858000"/>
              <a:gd name="connsiteX95" fmla="*/ 5894095 w 6128435"/>
              <a:gd name="connsiteY95" fmla="*/ 4128857 h 6858000"/>
              <a:gd name="connsiteX96" fmla="*/ 5898339 w 6128435"/>
              <a:gd name="connsiteY96" fmla="*/ 4140800 h 6858000"/>
              <a:gd name="connsiteX97" fmla="*/ 5899734 w 6128435"/>
              <a:gd name="connsiteY97" fmla="*/ 4145632 h 6858000"/>
              <a:gd name="connsiteX98" fmla="*/ 5897098 w 6128435"/>
              <a:gd name="connsiteY98" fmla="*/ 4157819 h 6858000"/>
              <a:gd name="connsiteX99" fmla="*/ 5903513 w 6128435"/>
              <a:gd name="connsiteY99" fmla="*/ 4187661 h 6858000"/>
              <a:gd name="connsiteX100" fmla="*/ 5917114 w 6128435"/>
              <a:gd name="connsiteY100" fmla="*/ 4213096 h 6858000"/>
              <a:gd name="connsiteX101" fmla="*/ 5921153 w 6128435"/>
              <a:gd name="connsiteY101" fmla="*/ 4236222 h 6858000"/>
              <a:gd name="connsiteX102" fmla="*/ 5924233 w 6128435"/>
              <a:gd name="connsiteY102" fmla="*/ 4242060 h 6858000"/>
              <a:gd name="connsiteX103" fmla="*/ 5928910 w 6128435"/>
              <a:gd name="connsiteY103" fmla="*/ 4300973 h 6858000"/>
              <a:gd name="connsiteX104" fmla="*/ 5939320 w 6128435"/>
              <a:gd name="connsiteY104" fmla="*/ 4340435 h 6858000"/>
              <a:gd name="connsiteX105" fmla="*/ 5946705 w 6128435"/>
              <a:gd name="connsiteY105" fmla="*/ 4428051 h 6858000"/>
              <a:gd name="connsiteX106" fmla="*/ 5949261 w 6128435"/>
              <a:gd name="connsiteY106" fmla="*/ 4449185 h 6858000"/>
              <a:gd name="connsiteX107" fmla="*/ 5957504 w 6128435"/>
              <a:gd name="connsiteY107" fmla="*/ 4465911 h 6858000"/>
              <a:gd name="connsiteX108" fmla="*/ 5964689 w 6128435"/>
              <a:gd name="connsiteY108" fmla="*/ 4468532 h 6858000"/>
              <a:gd name="connsiteX109" fmla="*/ 5967062 w 6128435"/>
              <a:gd name="connsiteY109" fmla="*/ 4479923 h 6858000"/>
              <a:gd name="connsiteX110" fmla="*/ 5968960 w 6128435"/>
              <a:gd name="connsiteY110" fmla="*/ 4482655 h 6858000"/>
              <a:gd name="connsiteX111" fmla="*/ 5978567 w 6128435"/>
              <a:gd name="connsiteY111" fmla="*/ 4498605 h 6858000"/>
              <a:gd name="connsiteX112" fmla="*/ 5980106 w 6128435"/>
              <a:gd name="connsiteY112" fmla="*/ 4585087 h 6858000"/>
              <a:gd name="connsiteX113" fmla="*/ 5998138 w 6128435"/>
              <a:gd name="connsiteY113" fmla="*/ 4697518 h 6858000"/>
              <a:gd name="connsiteX114" fmla="*/ 6013516 w 6128435"/>
              <a:gd name="connsiteY114" fmla="*/ 4786619 h 6858000"/>
              <a:gd name="connsiteX115" fmla="*/ 6025404 w 6128435"/>
              <a:gd name="connsiteY115" fmla="*/ 4858148 h 6858000"/>
              <a:gd name="connsiteX116" fmla="*/ 6007749 w 6128435"/>
              <a:gd name="connsiteY116" fmla="*/ 4964715 h 6858000"/>
              <a:gd name="connsiteX117" fmla="*/ 6005269 w 6128435"/>
              <a:gd name="connsiteY117" fmla="*/ 5150567 h 6858000"/>
              <a:gd name="connsiteX118" fmla="*/ 6001127 w 6128435"/>
              <a:gd name="connsiteY118" fmla="*/ 5164609 h 6858000"/>
              <a:gd name="connsiteX119" fmla="*/ 5996647 w 6128435"/>
              <a:gd name="connsiteY119" fmla="*/ 5185640 h 6858000"/>
              <a:gd name="connsiteX120" fmla="*/ 5998514 w 6128435"/>
              <a:gd name="connsiteY120" fmla="*/ 5189673 h 6858000"/>
              <a:gd name="connsiteX121" fmla="*/ 5995970 w 6128435"/>
              <a:gd name="connsiteY121" fmla="*/ 5221547 h 6858000"/>
              <a:gd name="connsiteX122" fmla="*/ 5997218 w 6128435"/>
              <a:gd name="connsiteY122" fmla="*/ 5222031 h 6858000"/>
              <a:gd name="connsiteX123" fmla="*/ 6002116 w 6128435"/>
              <a:gd name="connsiteY123" fmla="*/ 5231223 h 6858000"/>
              <a:gd name="connsiteX124" fmla="*/ 6008541 w 6128435"/>
              <a:gd name="connsiteY124" fmla="*/ 5248680 h 6858000"/>
              <a:gd name="connsiteX125" fmla="*/ 6039260 w 6128435"/>
              <a:gd name="connsiteY125" fmla="*/ 5289518 h 6858000"/>
              <a:gd name="connsiteX126" fmla="*/ 6036748 w 6128435"/>
              <a:gd name="connsiteY126" fmla="*/ 5322752 h 6858000"/>
              <a:gd name="connsiteX127" fmla="*/ 6036943 w 6128435"/>
              <a:gd name="connsiteY127" fmla="*/ 5329480 h 6858000"/>
              <a:gd name="connsiteX128" fmla="*/ 6037236 w 6128435"/>
              <a:gd name="connsiteY128" fmla="*/ 5329634 h 6858000"/>
              <a:gd name="connsiteX129" fmla="*/ 6038019 w 6128435"/>
              <a:gd name="connsiteY129" fmla="*/ 5336764 h 6858000"/>
              <a:gd name="connsiteX130" fmla="*/ 6037298 w 6128435"/>
              <a:gd name="connsiteY130" fmla="*/ 5341753 h 6858000"/>
              <a:gd name="connsiteX131" fmla="*/ 6037677 w 6128435"/>
              <a:gd name="connsiteY131" fmla="*/ 5354807 h 6858000"/>
              <a:gd name="connsiteX132" fmla="*/ 6039728 w 6128435"/>
              <a:gd name="connsiteY132" fmla="*/ 5359416 h 6858000"/>
              <a:gd name="connsiteX133" fmla="*/ 6043311 w 6128435"/>
              <a:gd name="connsiteY133" fmla="*/ 5361407 h 6858000"/>
              <a:gd name="connsiteX134" fmla="*/ 6042954 w 6128435"/>
              <a:gd name="connsiteY134" fmla="*/ 5362576 h 6858000"/>
              <a:gd name="connsiteX135" fmla="*/ 6053435 w 6128435"/>
              <a:gd name="connsiteY135" fmla="*/ 5387547 h 6858000"/>
              <a:gd name="connsiteX136" fmla="*/ 6065933 w 6128435"/>
              <a:gd name="connsiteY136" fmla="*/ 5443002 h 6858000"/>
              <a:gd name="connsiteX137" fmla="*/ 6068640 w 6128435"/>
              <a:gd name="connsiteY137" fmla="*/ 5474503 h 6858000"/>
              <a:gd name="connsiteX138" fmla="*/ 6080922 w 6128435"/>
              <a:gd name="connsiteY138" fmla="*/ 5561070 h 6858000"/>
              <a:gd name="connsiteX139" fmla="*/ 6096949 w 6128435"/>
              <a:gd name="connsiteY139" fmla="*/ 5648179 h 6858000"/>
              <a:gd name="connsiteX140" fmla="*/ 6125703 w 6128435"/>
              <a:gd name="connsiteY140" fmla="*/ 5692894 h 6858000"/>
              <a:gd name="connsiteX141" fmla="*/ 6126670 w 6128435"/>
              <a:gd name="connsiteY141" fmla="*/ 5697882 h 6858000"/>
              <a:gd name="connsiteX142" fmla="*/ 6124061 w 6128435"/>
              <a:gd name="connsiteY142" fmla="*/ 5710294 h 6858000"/>
              <a:gd name="connsiteX143" fmla="*/ 6122213 w 6128435"/>
              <a:gd name="connsiteY143" fmla="*/ 5714762 h 6858000"/>
              <a:gd name="connsiteX144" fmla="*/ 6121353 w 6128435"/>
              <a:gd name="connsiteY144" fmla="*/ 5721725 h 6858000"/>
              <a:gd name="connsiteX145" fmla="*/ 6121607 w 6128435"/>
              <a:gd name="connsiteY145" fmla="*/ 5721959 h 6858000"/>
              <a:gd name="connsiteX146" fmla="*/ 6120262 w 6128435"/>
              <a:gd name="connsiteY146" fmla="*/ 5728358 h 6858000"/>
              <a:gd name="connsiteX147" fmla="*/ 6110194 w 6128435"/>
              <a:gd name="connsiteY147" fmla="*/ 5758853 h 6858000"/>
              <a:gd name="connsiteX148" fmla="*/ 6127519 w 6128435"/>
              <a:gd name="connsiteY148" fmla="*/ 5865775 h 6858000"/>
              <a:gd name="connsiteX149" fmla="*/ 6128435 w 6128435"/>
              <a:gd name="connsiteY149" fmla="*/ 5870164 h 6858000"/>
              <a:gd name="connsiteX150" fmla="*/ 6119217 w 6128435"/>
              <a:gd name="connsiteY150" fmla="*/ 5888542 h 6858000"/>
              <a:gd name="connsiteX151" fmla="*/ 6115966 w 6128435"/>
              <a:gd name="connsiteY151" fmla="*/ 5898387 h 6858000"/>
              <a:gd name="connsiteX152" fmla="*/ 6111924 w 6128435"/>
              <a:gd name="connsiteY152" fmla="*/ 5900444 h 6858000"/>
              <a:gd name="connsiteX153" fmla="*/ 6108716 w 6128435"/>
              <a:gd name="connsiteY153" fmla="*/ 5915345 h 6858000"/>
              <a:gd name="connsiteX154" fmla="*/ 6109524 w 6128435"/>
              <a:gd name="connsiteY154" fmla="*/ 5917328 h 6858000"/>
              <a:gd name="connsiteX155" fmla="*/ 6102493 w 6128435"/>
              <a:gd name="connsiteY155" fmla="*/ 5928602 h 6858000"/>
              <a:gd name="connsiteX156" fmla="*/ 6056863 w 6128435"/>
              <a:gd name="connsiteY156" fmla="*/ 6000643 h 6858000"/>
              <a:gd name="connsiteX157" fmla="*/ 6045436 w 6128435"/>
              <a:gd name="connsiteY157" fmla="*/ 6124480 h 6858000"/>
              <a:gd name="connsiteX158" fmla="*/ 6030489 w 6128435"/>
              <a:gd name="connsiteY158" fmla="*/ 6317666 h 6858000"/>
              <a:gd name="connsiteX159" fmla="*/ 6007492 w 6128435"/>
              <a:gd name="connsiteY159" fmla="*/ 6440818 h 6858000"/>
              <a:gd name="connsiteX160" fmla="*/ 6009467 w 6128435"/>
              <a:gd name="connsiteY160" fmla="*/ 6487076 h 6858000"/>
              <a:gd name="connsiteX161" fmla="*/ 5995064 w 6128435"/>
              <a:gd name="connsiteY161" fmla="*/ 6540791 h 6858000"/>
              <a:gd name="connsiteX162" fmla="*/ 5996309 w 6128435"/>
              <a:gd name="connsiteY162" fmla="*/ 6543961 h 6858000"/>
              <a:gd name="connsiteX163" fmla="*/ 5996048 w 6128435"/>
              <a:gd name="connsiteY163" fmla="*/ 6555444 h 6858000"/>
              <a:gd name="connsiteX164" fmla="*/ 6002524 w 6128435"/>
              <a:gd name="connsiteY164" fmla="*/ 6560188 h 6858000"/>
              <a:gd name="connsiteX165" fmla="*/ 6006823 w 6128435"/>
              <a:gd name="connsiteY165" fmla="*/ 6578546 h 6858000"/>
              <a:gd name="connsiteX166" fmla="*/ 6004510 w 6128435"/>
              <a:gd name="connsiteY166" fmla="*/ 6599256 h 6858000"/>
              <a:gd name="connsiteX167" fmla="*/ 5986207 w 6128435"/>
              <a:gd name="connsiteY167" fmla="*/ 6695855 h 6858000"/>
              <a:gd name="connsiteX168" fmla="*/ 5979428 w 6128435"/>
              <a:gd name="connsiteY168" fmla="*/ 6754678 h 6858000"/>
              <a:gd name="connsiteX169" fmla="*/ 5983398 w 6128435"/>
              <a:gd name="connsiteY169" fmla="*/ 6778641 h 6858000"/>
              <a:gd name="connsiteX170" fmla="*/ 5984543 w 6128435"/>
              <a:gd name="connsiteY170" fmla="*/ 6811016 h 6858000"/>
              <a:gd name="connsiteX171" fmla="*/ 5981802 w 6128435"/>
              <a:gd name="connsiteY171" fmla="*/ 6838578 h 6858000"/>
              <a:gd name="connsiteX172" fmla="*/ 5979671 w 6128435"/>
              <a:gd name="connsiteY172" fmla="*/ 6858000 h 6858000"/>
              <a:gd name="connsiteX173" fmla="*/ 0 w 6128435"/>
              <a:gd name="connsiteY173" fmla="*/ 6858000 h 6858000"/>
              <a:gd name="connsiteX174" fmla="*/ 0 w 6128435"/>
              <a:gd name="connsiteY174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42938 h 6858000"/>
              <a:gd name="connsiteX32" fmla="*/ 5261314 w 6128435"/>
              <a:gd name="connsiteY32" fmla="*/ 1689177 h 6858000"/>
              <a:gd name="connsiteX33" fmla="*/ 5259788 w 6128435"/>
              <a:gd name="connsiteY33" fmla="*/ 1768516 h 6858000"/>
              <a:gd name="connsiteX34" fmla="*/ 5272526 w 6128435"/>
              <a:gd name="connsiteY34" fmla="*/ 1936940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45653 w 6128435"/>
              <a:gd name="connsiteY42" fmla="*/ 2280317 h 6858000"/>
              <a:gd name="connsiteX43" fmla="*/ 5239901 w 6128435"/>
              <a:gd name="connsiteY43" fmla="*/ 2300961 h 6858000"/>
              <a:gd name="connsiteX44" fmla="*/ 5271650 w 6128435"/>
              <a:gd name="connsiteY44" fmla="*/ 2440467 h 6858000"/>
              <a:gd name="connsiteX45" fmla="*/ 5204120 w 6128435"/>
              <a:gd name="connsiteY45" fmla="*/ 2435967 h 6858000"/>
              <a:gd name="connsiteX46" fmla="*/ 5148653 w 6128435"/>
              <a:gd name="connsiteY46" fmla="*/ 2460132 h 6858000"/>
              <a:gd name="connsiteX47" fmla="*/ 5192511 w 6128435"/>
              <a:gd name="connsiteY47" fmla="*/ 2549199 h 6858000"/>
              <a:gd name="connsiteX48" fmla="*/ 5307538 w 6128435"/>
              <a:gd name="connsiteY48" fmla="*/ 2514685 h 6858000"/>
              <a:gd name="connsiteX49" fmla="*/ 5337604 w 6128435"/>
              <a:gd name="connsiteY49" fmla="*/ 2597632 h 6858000"/>
              <a:gd name="connsiteX50" fmla="*/ 5407503 w 6128435"/>
              <a:gd name="connsiteY50" fmla="*/ 2786290 h 6858000"/>
              <a:gd name="connsiteX51" fmla="*/ 5407356 w 6128435"/>
              <a:gd name="connsiteY51" fmla="*/ 2787545 h 6858000"/>
              <a:gd name="connsiteX52" fmla="*/ 5411130 w 6128435"/>
              <a:gd name="connsiteY52" fmla="*/ 2788640 h 6858000"/>
              <a:gd name="connsiteX53" fmla="*/ 5416439 w 6128435"/>
              <a:gd name="connsiteY53" fmla="*/ 2805666 h 6858000"/>
              <a:gd name="connsiteX54" fmla="*/ 5416589 w 6128435"/>
              <a:gd name="connsiteY54" fmla="*/ 2810822 h 6858000"/>
              <a:gd name="connsiteX55" fmla="*/ 5418542 w 6128435"/>
              <a:gd name="connsiteY55" fmla="*/ 2817745 h 6858000"/>
              <a:gd name="connsiteX56" fmla="*/ 5418847 w 6128435"/>
              <a:gd name="connsiteY56" fmla="*/ 2817825 h 6858000"/>
              <a:gd name="connsiteX57" fmla="*/ 5423364 w 6128435"/>
              <a:gd name="connsiteY57" fmla="*/ 2858292 h 6858000"/>
              <a:gd name="connsiteX58" fmla="*/ 5479298 w 6128435"/>
              <a:gd name="connsiteY58" fmla="*/ 2947791 h 6858000"/>
              <a:gd name="connsiteX59" fmla="*/ 5481770 w 6128435"/>
              <a:gd name="connsiteY59" fmla="*/ 2951352 h 6858000"/>
              <a:gd name="connsiteX60" fmla="*/ 5481013 w 6128435"/>
              <a:gd name="connsiteY60" fmla="*/ 2973461 h 6858000"/>
              <a:gd name="connsiteX61" fmla="*/ 5482045 w 6128435"/>
              <a:gd name="connsiteY61" fmla="*/ 2984371 h 6858000"/>
              <a:gd name="connsiteX62" fmla="*/ 5479405 w 6128435"/>
              <a:gd name="connsiteY62" fmla="*/ 2988507 h 6858000"/>
              <a:gd name="connsiteX63" fmla="*/ 5482415 w 6128435"/>
              <a:gd name="connsiteY63" fmla="*/ 3004079 h 6858000"/>
              <a:gd name="connsiteX64" fmla="*/ 5483865 w 6128435"/>
              <a:gd name="connsiteY64" fmla="*/ 3005467 h 6858000"/>
              <a:gd name="connsiteX65" fmla="*/ 5482236 w 6128435"/>
              <a:gd name="connsiteY65" fmla="*/ 3019791 h 6858000"/>
              <a:gd name="connsiteX66" fmla="*/ 5475895 w 6128435"/>
              <a:gd name="connsiteY66" fmla="*/ 3033578 h 6858000"/>
              <a:gd name="connsiteX67" fmla="*/ 5477595 w 6128435"/>
              <a:gd name="connsiteY67" fmla="*/ 3250534 h 6858000"/>
              <a:gd name="connsiteX68" fmla="*/ 5532836 w 6128435"/>
              <a:gd name="connsiteY68" fmla="*/ 3353840 h 6858000"/>
              <a:gd name="connsiteX69" fmla="*/ 5561229 w 6128435"/>
              <a:gd name="connsiteY69" fmla="*/ 3395784 h 6858000"/>
              <a:gd name="connsiteX70" fmla="*/ 5589758 w 6128435"/>
              <a:gd name="connsiteY70" fmla="*/ 3506453 h 6858000"/>
              <a:gd name="connsiteX71" fmla="*/ 5596144 w 6128435"/>
              <a:gd name="connsiteY71" fmla="*/ 3534624 h 6858000"/>
              <a:gd name="connsiteX72" fmla="*/ 5597750 w 6128435"/>
              <a:gd name="connsiteY72" fmla="*/ 3534129 h 6858000"/>
              <a:gd name="connsiteX73" fmla="*/ 5599700 w 6128435"/>
              <a:gd name="connsiteY73" fmla="*/ 3547221 h 6858000"/>
              <a:gd name="connsiteX74" fmla="*/ 5615031 w 6128435"/>
              <a:gd name="connsiteY74" fmla="*/ 3557482 h 6858000"/>
              <a:gd name="connsiteX75" fmla="*/ 5618377 w 6128435"/>
              <a:gd name="connsiteY75" fmla="*/ 3588431 h 6858000"/>
              <a:gd name="connsiteX76" fmla="*/ 5612155 w 6128435"/>
              <a:gd name="connsiteY76" fmla="*/ 3589869 h 6858000"/>
              <a:gd name="connsiteX77" fmla="*/ 5620843 w 6128435"/>
              <a:gd name="connsiteY77" fmla="*/ 3606745 h 6858000"/>
              <a:gd name="connsiteX78" fmla="*/ 5655472 w 6128435"/>
              <a:gd name="connsiteY78" fmla="*/ 3678877 h 6858000"/>
              <a:gd name="connsiteX79" fmla="*/ 5680448 w 6128435"/>
              <a:gd name="connsiteY79" fmla="*/ 3717760 h 6858000"/>
              <a:gd name="connsiteX80" fmla="*/ 5683015 w 6128435"/>
              <a:gd name="connsiteY80" fmla="*/ 3762025 h 6858000"/>
              <a:gd name="connsiteX81" fmla="*/ 5696643 w 6128435"/>
              <a:gd name="connsiteY81" fmla="*/ 3773888 h 6858000"/>
              <a:gd name="connsiteX82" fmla="*/ 5699203 w 6128435"/>
              <a:gd name="connsiteY82" fmla="*/ 3775823 h 6858000"/>
              <a:gd name="connsiteX83" fmla="*/ 5704824 w 6128435"/>
              <a:gd name="connsiteY83" fmla="*/ 3785966 h 6858000"/>
              <a:gd name="connsiteX84" fmla="*/ 5712204 w 6128435"/>
              <a:gd name="connsiteY84" fmla="*/ 3785830 h 6858000"/>
              <a:gd name="connsiteX85" fmla="*/ 5724816 w 6128435"/>
              <a:gd name="connsiteY85" fmla="*/ 3798949 h 6858000"/>
              <a:gd name="connsiteX86" fmla="*/ 5733539 w 6128435"/>
              <a:gd name="connsiteY86" fmla="*/ 3818457 h 6858000"/>
              <a:gd name="connsiteX87" fmla="*/ 5768491 w 6128435"/>
              <a:gd name="connsiteY87" fmla="*/ 3914399 h 6858000"/>
              <a:gd name="connsiteX88" fmla="*/ 5793123 w 6128435"/>
              <a:gd name="connsiteY88" fmla="*/ 3969952 h 6858000"/>
              <a:gd name="connsiteX89" fmla="*/ 5808321 w 6128435"/>
              <a:gd name="connsiteY89" fmla="*/ 3988153 h 6858000"/>
              <a:gd name="connsiteX90" fmla="*/ 5825621 w 6128435"/>
              <a:gd name="connsiteY90" fmla="*/ 4015525 h 6858000"/>
              <a:gd name="connsiteX91" fmla="*/ 5860672 w 6128435"/>
              <a:gd name="connsiteY91" fmla="*/ 4061579 h 6858000"/>
              <a:gd name="connsiteX92" fmla="*/ 5872173 w 6128435"/>
              <a:gd name="connsiteY92" fmla="*/ 4088497 h 6858000"/>
              <a:gd name="connsiteX93" fmla="*/ 5883705 w 6128435"/>
              <a:gd name="connsiteY93" fmla="*/ 4101899 h 6858000"/>
              <a:gd name="connsiteX94" fmla="*/ 5885314 w 6128435"/>
              <a:gd name="connsiteY94" fmla="*/ 4108387 h 6858000"/>
              <a:gd name="connsiteX95" fmla="*/ 5894095 w 6128435"/>
              <a:gd name="connsiteY95" fmla="*/ 4128857 h 6858000"/>
              <a:gd name="connsiteX96" fmla="*/ 5898339 w 6128435"/>
              <a:gd name="connsiteY96" fmla="*/ 4140800 h 6858000"/>
              <a:gd name="connsiteX97" fmla="*/ 5899734 w 6128435"/>
              <a:gd name="connsiteY97" fmla="*/ 4145632 h 6858000"/>
              <a:gd name="connsiteX98" fmla="*/ 5897098 w 6128435"/>
              <a:gd name="connsiteY98" fmla="*/ 4157819 h 6858000"/>
              <a:gd name="connsiteX99" fmla="*/ 5903513 w 6128435"/>
              <a:gd name="connsiteY99" fmla="*/ 4187661 h 6858000"/>
              <a:gd name="connsiteX100" fmla="*/ 5917114 w 6128435"/>
              <a:gd name="connsiteY100" fmla="*/ 4213096 h 6858000"/>
              <a:gd name="connsiteX101" fmla="*/ 5921153 w 6128435"/>
              <a:gd name="connsiteY101" fmla="*/ 4236222 h 6858000"/>
              <a:gd name="connsiteX102" fmla="*/ 5924233 w 6128435"/>
              <a:gd name="connsiteY102" fmla="*/ 4242060 h 6858000"/>
              <a:gd name="connsiteX103" fmla="*/ 5928910 w 6128435"/>
              <a:gd name="connsiteY103" fmla="*/ 4300973 h 6858000"/>
              <a:gd name="connsiteX104" fmla="*/ 5939320 w 6128435"/>
              <a:gd name="connsiteY104" fmla="*/ 4340435 h 6858000"/>
              <a:gd name="connsiteX105" fmla="*/ 5946705 w 6128435"/>
              <a:gd name="connsiteY105" fmla="*/ 4428051 h 6858000"/>
              <a:gd name="connsiteX106" fmla="*/ 5949261 w 6128435"/>
              <a:gd name="connsiteY106" fmla="*/ 4449185 h 6858000"/>
              <a:gd name="connsiteX107" fmla="*/ 5957504 w 6128435"/>
              <a:gd name="connsiteY107" fmla="*/ 4465911 h 6858000"/>
              <a:gd name="connsiteX108" fmla="*/ 5964689 w 6128435"/>
              <a:gd name="connsiteY108" fmla="*/ 4468532 h 6858000"/>
              <a:gd name="connsiteX109" fmla="*/ 5967062 w 6128435"/>
              <a:gd name="connsiteY109" fmla="*/ 4479923 h 6858000"/>
              <a:gd name="connsiteX110" fmla="*/ 5968960 w 6128435"/>
              <a:gd name="connsiteY110" fmla="*/ 4482655 h 6858000"/>
              <a:gd name="connsiteX111" fmla="*/ 5978567 w 6128435"/>
              <a:gd name="connsiteY111" fmla="*/ 4498605 h 6858000"/>
              <a:gd name="connsiteX112" fmla="*/ 5980106 w 6128435"/>
              <a:gd name="connsiteY112" fmla="*/ 4585087 h 6858000"/>
              <a:gd name="connsiteX113" fmla="*/ 5998138 w 6128435"/>
              <a:gd name="connsiteY113" fmla="*/ 4697518 h 6858000"/>
              <a:gd name="connsiteX114" fmla="*/ 6013516 w 6128435"/>
              <a:gd name="connsiteY114" fmla="*/ 4786619 h 6858000"/>
              <a:gd name="connsiteX115" fmla="*/ 6025404 w 6128435"/>
              <a:gd name="connsiteY115" fmla="*/ 4858148 h 6858000"/>
              <a:gd name="connsiteX116" fmla="*/ 6007749 w 6128435"/>
              <a:gd name="connsiteY116" fmla="*/ 4964715 h 6858000"/>
              <a:gd name="connsiteX117" fmla="*/ 6005269 w 6128435"/>
              <a:gd name="connsiteY117" fmla="*/ 5150567 h 6858000"/>
              <a:gd name="connsiteX118" fmla="*/ 6001127 w 6128435"/>
              <a:gd name="connsiteY118" fmla="*/ 5164609 h 6858000"/>
              <a:gd name="connsiteX119" fmla="*/ 5996647 w 6128435"/>
              <a:gd name="connsiteY119" fmla="*/ 5185640 h 6858000"/>
              <a:gd name="connsiteX120" fmla="*/ 5998514 w 6128435"/>
              <a:gd name="connsiteY120" fmla="*/ 5189673 h 6858000"/>
              <a:gd name="connsiteX121" fmla="*/ 5995970 w 6128435"/>
              <a:gd name="connsiteY121" fmla="*/ 5221547 h 6858000"/>
              <a:gd name="connsiteX122" fmla="*/ 5997218 w 6128435"/>
              <a:gd name="connsiteY122" fmla="*/ 5222031 h 6858000"/>
              <a:gd name="connsiteX123" fmla="*/ 6002116 w 6128435"/>
              <a:gd name="connsiteY123" fmla="*/ 5231223 h 6858000"/>
              <a:gd name="connsiteX124" fmla="*/ 6008541 w 6128435"/>
              <a:gd name="connsiteY124" fmla="*/ 5248680 h 6858000"/>
              <a:gd name="connsiteX125" fmla="*/ 6039260 w 6128435"/>
              <a:gd name="connsiteY125" fmla="*/ 5289518 h 6858000"/>
              <a:gd name="connsiteX126" fmla="*/ 6036748 w 6128435"/>
              <a:gd name="connsiteY126" fmla="*/ 5322752 h 6858000"/>
              <a:gd name="connsiteX127" fmla="*/ 6036943 w 6128435"/>
              <a:gd name="connsiteY127" fmla="*/ 5329480 h 6858000"/>
              <a:gd name="connsiteX128" fmla="*/ 6037236 w 6128435"/>
              <a:gd name="connsiteY128" fmla="*/ 5329634 h 6858000"/>
              <a:gd name="connsiteX129" fmla="*/ 6038019 w 6128435"/>
              <a:gd name="connsiteY129" fmla="*/ 5336764 h 6858000"/>
              <a:gd name="connsiteX130" fmla="*/ 6037298 w 6128435"/>
              <a:gd name="connsiteY130" fmla="*/ 5341753 h 6858000"/>
              <a:gd name="connsiteX131" fmla="*/ 6037677 w 6128435"/>
              <a:gd name="connsiteY131" fmla="*/ 5354807 h 6858000"/>
              <a:gd name="connsiteX132" fmla="*/ 6039728 w 6128435"/>
              <a:gd name="connsiteY132" fmla="*/ 5359416 h 6858000"/>
              <a:gd name="connsiteX133" fmla="*/ 6043311 w 6128435"/>
              <a:gd name="connsiteY133" fmla="*/ 5361407 h 6858000"/>
              <a:gd name="connsiteX134" fmla="*/ 6042954 w 6128435"/>
              <a:gd name="connsiteY134" fmla="*/ 5362576 h 6858000"/>
              <a:gd name="connsiteX135" fmla="*/ 6053435 w 6128435"/>
              <a:gd name="connsiteY135" fmla="*/ 5387547 h 6858000"/>
              <a:gd name="connsiteX136" fmla="*/ 6065933 w 6128435"/>
              <a:gd name="connsiteY136" fmla="*/ 5443002 h 6858000"/>
              <a:gd name="connsiteX137" fmla="*/ 6068640 w 6128435"/>
              <a:gd name="connsiteY137" fmla="*/ 5474503 h 6858000"/>
              <a:gd name="connsiteX138" fmla="*/ 6080922 w 6128435"/>
              <a:gd name="connsiteY138" fmla="*/ 5561070 h 6858000"/>
              <a:gd name="connsiteX139" fmla="*/ 6096949 w 6128435"/>
              <a:gd name="connsiteY139" fmla="*/ 5648179 h 6858000"/>
              <a:gd name="connsiteX140" fmla="*/ 6125703 w 6128435"/>
              <a:gd name="connsiteY140" fmla="*/ 5692894 h 6858000"/>
              <a:gd name="connsiteX141" fmla="*/ 6126670 w 6128435"/>
              <a:gd name="connsiteY141" fmla="*/ 5697882 h 6858000"/>
              <a:gd name="connsiteX142" fmla="*/ 6124061 w 6128435"/>
              <a:gd name="connsiteY142" fmla="*/ 5710294 h 6858000"/>
              <a:gd name="connsiteX143" fmla="*/ 6122213 w 6128435"/>
              <a:gd name="connsiteY143" fmla="*/ 5714762 h 6858000"/>
              <a:gd name="connsiteX144" fmla="*/ 6121353 w 6128435"/>
              <a:gd name="connsiteY144" fmla="*/ 5721725 h 6858000"/>
              <a:gd name="connsiteX145" fmla="*/ 6121607 w 6128435"/>
              <a:gd name="connsiteY145" fmla="*/ 5721959 h 6858000"/>
              <a:gd name="connsiteX146" fmla="*/ 6120262 w 6128435"/>
              <a:gd name="connsiteY146" fmla="*/ 5728358 h 6858000"/>
              <a:gd name="connsiteX147" fmla="*/ 6110194 w 6128435"/>
              <a:gd name="connsiteY147" fmla="*/ 5758853 h 6858000"/>
              <a:gd name="connsiteX148" fmla="*/ 6127519 w 6128435"/>
              <a:gd name="connsiteY148" fmla="*/ 5865775 h 6858000"/>
              <a:gd name="connsiteX149" fmla="*/ 6128435 w 6128435"/>
              <a:gd name="connsiteY149" fmla="*/ 5870164 h 6858000"/>
              <a:gd name="connsiteX150" fmla="*/ 6119217 w 6128435"/>
              <a:gd name="connsiteY150" fmla="*/ 5888542 h 6858000"/>
              <a:gd name="connsiteX151" fmla="*/ 6115966 w 6128435"/>
              <a:gd name="connsiteY151" fmla="*/ 5898387 h 6858000"/>
              <a:gd name="connsiteX152" fmla="*/ 6111924 w 6128435"/>
              <a:gd name="connsiteY152" fmla="*/ 5900444 h 6858000"/>
              <a:gd name="connsiteX153" fmla="*/ 6108716 w 6128435"/>
              <a:gd name="connsiteY153" fmla="*/ 5915345 h 6858000"/>
              <a:gd name="connsiteX154" fmla="*/ 6109524 w 6128435"/>
              <a:gd name="connsiteY154" fmla="*/ 5917328 h 6858000"/>
              <a:gd name="connsiteX155" fmla="*/ 6102493 w 6128435"/>
              <a:gd name="connsiteY155" fmla="*/ 5928602 h 6858000"/>
              <a:gd name="connsiteX156" fmla="*/ 6056863 w 6128435"/>
              <a:gd name="connsiteY156" fmla="*/ 6000643 h 6858000"/>
              <a:gd name="connsiteX157" fmla="*/ 6045436 w 6128435"/>
              <a:gd name="connsiteY157" fmla="*/ 6124480 h 6858000"/>
              <a:gd name="connsiteX158" fmla="*/ 6030489 w 6128435"/>
              <a:gd name="connsiteY158" fmla="*/ 6317666 h 6858000"/>
              <a:gd name="connsiteX159" fmla="*/ 6007492 w 6128435"/>
              <a:gd name="connsiteY159" fmla="*/ 6440818 h 6858000"/>
              <a:gd name="connsiteX160" fmla="*/ 6009467 w 6128435"/>
              <a:gd name="connsiteY160" fmla="*/ 6487076 h 6858000"/>
              <a:gd name="connsiteX161" fmla="*/ 5995064 w 6128435"/>
              <a:gd name="connsiteY161" fmla="*/ 6540791 h 6858000"/>
              <a:gd name="connsiteX162" fmla="*/ 5996309 w 6128435"/>
              <a:gd name="connsiteY162" fmla="*/ 6543961 h 6858000"/>
              <a:gd name="connsiteX163" fmla="*/ 5996048 w 6128435"/>
              <a:gd name="connsiteY163" fmla="*/ 6555444 h 6858000"/>
              <a:gd name="connsiteX164" fmla="*/ 6002524 w 6128435"/>
              <a:gd name="connsiteY164" fmla="*/ 6560188 h 6858000"/>
              <a:gd name="connsiteX165" fmla="*/ 6006823 w 6128435"/>
              <a:gd name="connsiteY165" fmla="*/ 6578546 h 6858000"/>
              <a:gd name="connsiteX166" fmla="*/ 6004510 w 6128435"/>
              <a:gd name="connsiteY166" fmla="*/ 6599256 h 6858000"/>
              <a:gd name="connsiteX167" fmla="*/ 5986207 w 6128435"/>
              <a:gd name="connsiteY167" fmla="*/ 6695855 h 6858000"/>
              <a:gd name="connsiteX168" fmla="*/ 5979428 w 6128435"/>
              <a:gd name="connsiteY168" fmla="*/ 6754678 h 6858000"/>
              <a:gd name="connsiteX169" fmla="*/ 5983398 w 6128435"/>
              <a:gd name="connsiteY169" fmla="*/ 6778641 h 6858000"/>
              <a:gd name="connsiteX170" fmla="*/ 5984543 w 6128435"/>
              <a:gd name="connsiteY170" fmla="*/ 6811016 h 6858000"/>
              <a:gd name="connsiteX171" fmla="*/ 5981802 w 6128435"/>
              <a:gd name="connsiteY171" fmla="*/ 6838578 h 6858000"/>
              <a:gd name="connsiteX172" fmla="*/ 5979671 w 6128435"/>
              <a:gd name="connsiteY172" fmla="*/ 6858000 h 6858000"/>
              <a:gd name="connsiteX173" fmla="*/ 0 w 6128435"/>
              <a:gd name="connsiteY173" fmla="*/ 6858000 h 6858000"/>
              <a:gd name="connsiteX174" fmla="*/ 0 w 6128435"/>
              <a:gd name="connsiteY174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42938 h 6858000"/>
              <a:gd name="connsiteX32" fmla="*/ 5261314 w 6128435"/>
              <a:gd name="connsiteY32" fmla="*/ 1689177 h 6858000"/>
              <a:gd name="connsiteX33" fmla="*/ 5259788 w 6128435"/>
              <a:gd name="connsiteY33" fmla="*/ 1768516 h 6858000"/>
              <a:gd name="connsiteX34" fmla="*/ 5272526 w 6128435"/>
              <a:gd name="connsiteY34" fmla="*/ 1936940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45653 w 6128435"/>
              <a:gd name="connsiteY42" fmla="*/ 2280317 h 6858000"/>
              <a:gd name="connsiteX43" fmla="*/ 5239901 w 6128435"/>
              <a:gd name="connsiteY43" fmla="*/ 2300961 h 6858000"/>
              <a:gd name="connsiteX44" fmla="*/ 5204120 w 6128435"/>
              <a:gd name="connsiteY44" fmla="*/ 2435967 h 6858000"/>
              <a:gd name="connsiteX45" fmla="*/ 5148653 w 6128435"/>
              <a:gd name="connsiteY45" fmla="*/ 2460132 h 6858000"/>
              <a:gd name="connsiteX46" fmla="*/ 5192511 w 6128435"/>
              <a:gd name="connsiteY46" fmla="*/ 2549199 h 6858000"/>
              <a:gd name="connsiteX47" fmla="*/ 5307538 w 6128435"/>
              <a:gd name="connsiteY47" fmla="*/ 2514685 h 6858000"/>
              <a:gd name="connsiteX48" fmla="*/ 5337604 w 6128435"/>
              <a:gd name="connsiteY48" fmla="*/ 2597632 h 6858000"/>
              <a:gd name="connsiteX49" fmla="*/ 5407503 w 6128435"/>
              <a:gd name="connsiteY49" fmla="*/ 2786290 h 6858000"/>
              <a:gd name="connsiteX50" fmla="*/ 5407356 w 6128435"/>
              <a:gd name="connsiteY50" fmla="*/ 2787545 h 6858000"/>
              <a:gd name="connsiteX51" fmla="*/ 5411130 w 6128435"/>
              <a:gd name="connsiteY51" fmla="*/ 2788640 h 6858000"/>
              <a:gd name="connsiteX52" fmla="*/ 5416439 w 6128435"/>
              <a:gd name="connsiteY52" fmla="*/ 2805666 h 6858000"/>
              <a:gd name="connsiteX53" fmla="*/ 5416589 w 6128435"/>
              <a:gd name="connsiteY53" fmla="*/ 2810822 h 6858000"/>
              <a:gd name="connsiteX54" fmla="*/ 5418542 w 6128435"/>
              <a:gd name="connsiteY54" fmla="*/ 2817745 h 6858000"/>
              <a:gd name="connsiteX55" fmla="*/ 5418847 w 6128435"/>
              <a:gd name="connsiteY55" fmla="*/ 2817825 h 6858000"/>
              <a:gd name="connsiteX56" fmla="*/ 5423364 w 6128435"/>
              <a:gd name="connsiteY56" fmla="*/ 2858292 h 6858000"/>
              <a:gd name="connsiteX57" fmla="*/ 5479298 w 6128435"/>
              <a:gd name="connsiteY57" fmla="*/ 2947791 h 6858000"/>
              <a:gd name="connsiteX58" fmla="*/ 5481770 w 6128435"/>
              <a:gd name="connsiteY58" fmla="*/ 2951352 h 6858000"/>
              <a:gd name="connsiteX59" fmla="*/ 5481013 w 6128435"/>
              <a:gd name="connsiteY59" fmla="*/ 2973461 h 6858000"/>
              <a:gd name="connsiteX60" fmla="*/ 5482045 w 6128435"/>
              <a:gd name="connsiteY60" fmla="*/ 2984371 h 6858000"/>
              <a:gd name="connsiteX61" fmla="*/ 5479405 w 6128435"/>
              <a:gd name="connsiteY61" fmla="*/ 2988507 h 6858000"/>
              <a:gd name="connsiteX62" fmla="*/ 5482415 w 6128435"/>
              <a:gd name="connsiteY62" fmla="*/ 3004079 h 6858000"/>
              <a:gd name="connsiteX63" fmla="*/ 5483865 w 6128435"/>
              <a:gd name="connsiteY63" fmla="*/ 3005467 h 6858000"/>
              <a:gd name="connsiteX64" fmla="*/ 5482236 w 6128435"/>
              <a:gd name="connsiteY64" fmla="*/ 3019791 h 6858000"/>
              <a:gd name="connsiteX65" fmla="*/ 5475895 w 6128435"/>
              <a:gd name="connsiteY65" fmla="*/ 3033578 h 6858000"/>
              <a:gd name="connsiteX66" fmla="*/ 5477595 w 6128435"/>
              <a:gd name="connsiteY66" fmla="*/ 3250534 h 6858000"/>
              <a:gd name="connsiteX67" fmla="*/ 5532836 w 6128435"/>
              <a:gd name="connsiteY67" fmla="*/ 3353840 h 6858000"/>
              <a:gd name="connsiteX68" fmla="*/ 5561229 w 6128435"/>
              <a:gd name="connsiteY68" fmla="*/ 3395784 h 6858000"/>
              <a:gd name="connsiteX69" fmla="*/ 5589758 w 6128435"/>
              <a:gd name="connsiteY69" fmla="*/ 3506453 h 6858000"/>
              <a:gd name="connsiteX70" fmla="*/ 5596144 w 6128435"/>
              <a:gd name="connsiteY70" fmla="*/ 3534624 h 6858000"/>
              <a:gd name="connsiteX71" fmla="*/ 5597750 w 6128435"/>
              <a:gd name="connsiteY71" fmla="*/ 3534129 h 6858000"/>
              <a:gd name="connsiteX72" fmla="*/ 5599700 w 6128435"/>
              <a:gd name="connsiteY72" fmla="*/ 3547221 h 6858000"/>
              <a:gd name="connsiteX73" fmla="*/ 5615031 w 6128435"/>
              <a:gd name="connsiteY73" fmla="*/ 3557482 h 6858000"/>
              <a:gd name="connsiteX74" fmla="*/ 5618377 w 6128435"/>
              <a:gd name="connsiteY74" fmla="*/ 3588431 h 6858000"/>
              <a:gd name="connsiteX75" fmla="*/ 5612155 w 6128435"/>
              <a:gd name="connsiteY75" fmla="*/ 3589869 h 6858000"/>
              <a:gd name="connsiteX76" fmla="*/ 5620843 w 6128435"/>
              <a:gd name="connsiteY76" fmla="*/ 3606745 h 6858000"/>
              <a:gd name="connsiteX77" fmla="*/ 5655472 w 6128435"/>
              <a:gd name="connsiteY77" fmla="*/ 3678877 h 6858000"/>
              <a:gd name="connsiteX78" fmla="*/ 5680448 w 6128435"/>
              <a:gd name="connsiteY78" fmla="*/ 3717760 h 6858000"/>
              <a:gd name="connsiteX79" fmla="*/ 5683015 w 6128435"/>
              <a:gd name="connsiteY79" fmla="*/ 3762025 h 6858000"/>
              <a:gd name="connsiteX80" fmla="*/ 5696643 w 6128435"/>
              <a:gd name="connsiteY80" fmla="*/ 3773888 h 6858000"/>
              <a:gd name="connsiteX81" fmla="*/ 5699203 w 6128435"/>
              <a:gd name="connsiteY81" fmla="*/ 3775823 h 6858000"/>
              <a:gd name="connsiteX82" fmla="*/ 5704824 w 6128435"/>
              <a:gd name="connsiteY82" fmla="*/ 3785966 h 6858000"/>
              <a:gd name="connsiteX83" fmla="*/ 5712204 w 6128435"/>
              <a:gd name="connsiteY83" fmla="*/ 3785830 h 6858000"/>
              <a:gd name="connsiteX84" fmla="*/ 5724816 w 6128435"/>
              <a:gd name="connsiteY84" fmla="*/ 3798949 h 6858000"/>
              <a:gd name="connsiteX85" fmla="*/ 5733539 w 6128435"/>
              <a:gd name="connsiteY85" fmla="*/ 3818457 h 6858000"/>
              <a:gd name="connsiteX86" fmla="*/ 5768491 w 6128435"/>
              <a:gd name="connsiteY86" fmla="*/ 3914399 h 6858000"/>
              <a:gd name="connsiteX87" fmla="*/ 5793123 w 6128435"/>
              <a:gd name="connsiteY87" fmla="*/ 3969952 h 6858000"/>
              <a:gd name="connsiteX88" fmla="*/ 5808321 w 6128435"/>
              <a:gd name="connsiteY88" fmla="*/ 3988153 h 6858000"/>
              <a:gd name="connsiteX89" fmla="*/ 5825621 w 6128435"/>
              <a:gd name="connsiteY89" fmla="*/ 4015525 h 6858000"/>
              <a:gd name="connsiteX90" fmla="*/ 5860672 w 6128435"/>
              <a:gd name="connsiteY90" fmla="*/ 4061579 h 6858000"/>
              <a:gd name="connsiteX91" fmla="*/ 5872173 w 6128435"/>
              <a:gd name="connsiteY91" fmla="*/ 4088497 h 6858000"/>
              <a:gd name="connsiteX92" fmla="*/ 5883705 w 6128435"/>
              <a:gd name="connsiteY92" fmla="*/ 4101899 h 6858000"/>
              <a:gd name="connsiteX93" fmla="*/ 5885314 w 6128435"/>
              <a:gd name="connsiteY93" fmla="*/ 4108387 h 6858000"/>
              <a:gd name="connsiteX94" fmla="*/ 5894095 w 6128435"/>
              <a:gd name="connsiteY94" fmla="*/ 4128857 h 6858000"/>
              <a:gd name="connsiteX95" fmla="*/ 5898339 w 6128435"/>
              <a:gd name="connsiteY95" fmla="*/ 4140800 h 6858000"/>
              <a:gd name="connsiteX96" fmla="*/ 5899734 w 6128435"/>
              <a:gd name="connsiteY96" fmla="*/ 4145632 h 6858000"/>
              <a:gd name="connsiteX97" fmla="*/ 5897098 w 6128435"/>
              <a:gd name="connsiteY97" fmla="*/ 4157819 h 6858000"/>
              <a:gd name="connsiteX98" fmla="*/ 5903513 w 6128435"/>
              <a:gd name="connsiteY98" fmla="*/ 4187661 h 6858000"/>
              <a:gd name="connsiteX99" fmla="*/ 5917114 w 6128435"/>
              <a:gd name="connsiteY99" fmla="*/ 4213096 h 6858000"/>
              <a:gd name="connsiteX100" fmla="*/ 5921153 w 6128435"/>
              <a:gd name="connsiteY100" fmla="*/ 4236222 h 6858000"/>
              <a:gd name="connsiteX101" fmla="*/ 5924233 w 6128435"/>
              <a:gd name="connsiteY101" fmla="*/ 4242060 h 6858000"/>
              <a:gd name="connsiteX102" fmla="*/ 5928910 w 6128435"/>
              <a:gd name="connsiteY102" fmla="*/ 4300973 h 6858000"/>
              <a:gd name="connsiteX103" fmla="*/ 5939320 w 6128435"/>
              <a:gd name="connsiteY103" fmla="*/ 4340435 h 6858000"/>
              <a:gd name="connsiteX104" fmla="*/ 5946705 w 6128435"/>
              <a:gd name="connsiteY104" fmla="*/ 4428051 h 6858000"/>
              <a:gd name="connsiteX105" fmla="*/ 5949261 w 6128435"/>
              <a:gd name="connsiteY105" fmla="*/ 4449185 h 6858000"/>
              <a:gd name="connsiteX106" fmla="*/ 5957504 w 6128435"/>
              <a:gd name="connsiteY106" fmla="*/ 4465911 h 6858000"/>
              <a:gd name="connsiteX107" fmla="*/ 5964689 w 6128435"/>
              <a:gd name="connsiteY107" fmla="*/ 4468532 h 6858000"/>
              <a:gd name="connsiteX108" fmla="*/ 5967062 w 6128435"/>
              <a:gd name="connsiteY108" fmla="*/ 4479923 h 6858000"/>
              <a:gd name="connsiteX109" fmla="*/ 5968960 w 6128435"/>
              <a:gd name="connsiteY109" fmla="*/ 4482655 h 6858000"/>
              <a:gd name="connsiteX110" fmla="*/ 5978567 w 6128435"/>
              <a:gd name="connsiteY110" fmla="*/ 4498605 h 6858000"/>
              <a:gd name="connsiteX111" fmla="*/ 5980106 w 6128435"/>
              <a:gd name="connsiteY111" fmla="*/ 4585087 h 6858000"/>
              <a:gd name="connsiteX112" fmla="*/ 5998138 w 6128435"/>
              <a:gd name="connsiteY112" fmla="*/ 4697518 h 6858000"/>
              <a:gd name="connsiteX113" fmla="*/ 6013516 w 6128435"/>
              <a:gd name="connsiteY113" fmla="*/ 4786619 h 6858000"/>
              <a:gd name="connsiteX114" fmla="*/ 6025404 w 6128435"/>
              <a:gd name="connsiteY114" fmla="*/ 4858148 h 6858000"/>
              <a:gd name="connsiteX115" fmla="*/ 6007749 w 6128435"/>
              <a:gd name="connsiteY115" fmla="*/ 4964715 h 6858000"/>
              <a:gd name="connsiteX116" fmla="*/ 6005269 w 6128435"/>
              <a:gd name="connsiteY116" fmla="*/ 5150567 h 6858000"/>
              <a:gd name="connsiteX117" fmla="*/ 6001127 w 6128435"/>
              <a:gd name="connsiteY117" fmla="*/ 5164609 h 6858000"/>
              <a:gd name="connsiteX118" fmla="*/ 5996647 w 6128435"/>
              <a:gd name="connsiteY118" fmla="*/ 5185640 h 6858000"/>
              <a:gd name="connsiteX119" fmla="*/ 5998514 w 6128435"/>
              <a:gd name="connsiteY119" fmla="*/ 5189673 h 6858000"/>
              <a:gd name="connsiteX120" fmla="*/ 5995970 w 6128435"/>
              <a:gd name="connsiteY120" fmla="*/ 5221547 h 6858000"/>
              <a:gd name="connsiteX121" fmla="*/ 5997218 w 6128435"/>
              <a:gd name="connsiteY121" fmla="*/ 5222031 h 6858000"/>
              <a:gd name="connsiteX122" fmla="*/ 6002116 w 6128435"/>
              <a:gd name="connsiteY122" fmla="*/ 5231223 h 6858000"/>
              <a:gd name="connsiteX123" fmla="*/ 6008541 w 6128435"/>
              <a:gd name="connsiteY123" fmla="*/ 5248680 h 6858000"/>
              <a:gd name="connsiteX124" fmla="*/ 6039260 w 6128435"/>
              <a:gd name="connsiteY124" fmla="*/ 5289518 h 6858000"/>
              <a:gd name="connsiteX125" fmla="*/ 6036748 w 6128435"/>
              <a:gd name="connsiteY125" fmla="*/ 5322752 h 6858000"/>
              <a:gd name="connsiteX126" fmla="*/ 6036943 w 6128435"/>
              <a:gd name="connsiteY126" fmla="*/ 5329480 h 6858000"/>
              <a:gd name="connsiteX127" fmla="*/ 6037236 w 6128435"/>
              <a:gd name="connsiteY127" fmla="*/ 5329634 h 6858000"/>
              <a:gd name="connsiteX128" fmla="*/ 6038019 w 6128435"/>
              <a:gd name="connsiteY128" fmla="*/ 5336764 h 6858000"/>
              <a:gd name="connsiteX129" fmla="*/ 6037298 w 6128435"/>
              <a:gd name="connsiteY129" fmla="*/ 5341753 h 6858000"/>
              <a:gd name="connsiteX130" fmla="*/ 6037677 w 6128435"/>
              <a:gd name="connsiteY130" fmla="*/ 5354807 h 6858000"/>
              <a:gd name="connsiteX131" fmla="*/ 6039728 w 6128435"/>
              <a:gd name="connsiteY131" fmla="*/ 5359416 h 6858000"/>
              <a:gd name="connsiteX132" fmla="*/ 6043311 w 6128435"/>
              <a:gd name="connsiteY132" fmla="*/ 5361407 h 6858000"/>
              <a:gd name="connsiteX133" fmla="*/ 6042954 w 6128435"/>
              <a:gd name="connsiteY133" fmla="*/ 5362576 h 6858000"/>
              <a:gd name="connsiteX134" fmla="*/ 6053435 w 6128435"/>
              <a:gd name="connsiteY134" fmla="*/ 5387547 h 6858000"/>
              <a:gd name="connsiteX135" fmla="*/ 6065933 w 6128435"/>
              <a:gd name="connsiteY135" fmla="*/ 5443002 h 6858000"/>
              <a:gd name="connsiteX136" fmla="*/ 6068640 w 6128435"/>
              <a:gd name="connsiteY136" fmla="*/ 5474503 h 6858000"/>
              <a:gd name="connsiteX137" fmla="*/ 6080922 w 6128435"/>
              <a:gd name="connsiteY137" fmla="*/ 5561070 h 6858000"/>
              <a:gd name="connsiteX138" fmla="*/ 6096949 w 6128435"/>
              <a:gd name="connsiteY138" fmla="*/ 5648179 h 6858000"/>
              <a:gd name="connsiteX139" fmla="*/ 6125703 w 6128435"/>
              <a:gd name="connsiteY139" fmla="*/ 5692894 h 6858000"/>
              <a:gd name="connsiteX140" fmla="*/ 6126670 w 6128435"/>
              <a:gd name="connsiteY140" fmla="*/ 5697882 h 6858000"/>
              <a:gd name="connsiteX141" fmla="*/ 6124061 w 6128435"/>
              <a:gd name="connsiteY141" fmla="*/ 5710294 h 6858000"/>
              <a:gd name="connsiteX142" fmla="*/ 6122213 w 6128435"/>
              <a:gd name="connsiteY142" fmla="*/ 5714762 h 6858000"/>
              <a:gd name="connsiteX143" fmla="*/ 6121353 w 6128435"/>
              <a:gd name="connsiteY143" fmla="*/ 5721725 h 6858000"/>
              <a:gd name="connsiteX144" fmla="*/ 6121607 w 6128435"/>
              <a:gd name="connsiteY144" fmla="*/ 5721959 h 6858000"/>
              <a:gd name="connsiteX145" fmla="*/ 6120262 w 6128435"/>
              <a:gd name="connsiteY145" fmla="*/ 5728358 h 6858000"/>
              <a:gd name="connsiteX146" fmla="*/ 6110194 w 6128435"/>
              <a:gd name="connsiteY146" fmla="*/ 5758853 h 6858000"/>
              <a:gd name="connsiteX147" fmla="*/ 6127519 w 6128435"/>
              <a:gd name="connsiteY147" fmla="*/ 5865775 h 6858000"/>
              <a:gd name="connsiteX148" fmla="*/ 6128435 w 6128435"/>
              <a:gd name="connsiteY148" fmla="*/ 5870164 h 6858000"/>
              <a:gd name="connsiteX149" fmla="*/ 6119217 w 6128435"/>
              <a:gd name="connsiteY149" fmla="*/ 5888542 h 6858000"/>
              <a:gd name="connsiteX150" fmla="*/ 6115966 w 6128435"/>
              <a:gd name="connsiteY150" fmla="*/ 5898387 h 6858000"/>
              <a:gd name="connsiteX151" fmla="*/ 6111924 w 6128435"/>
              <a:gd name="connsiteY151" fmla="*/ 5900444 h 6858000"/>
              <a:gd name="connsiteX152" fmla="*/ 6108716 w 6128435"/>
              <a:gd name="connsiteY152" fmla="*/ 5915345 h 6858000"/>
              <a:gd name="connsiteX153" fmla="*/ 6109524 w 6128435"/>
              <a:gd name="connsiteY153" fmla="*/ 5917328 h 6858000"/>
              <a:gd name="connsiteX154" fmla="*/ 6102493 w 6128435"/>
              <a:gd name="connsiteY154" fmla="*/ 5928602 h 6858000"/>
              <a:gd name="connsiteX155" fmla="*/ 6056863 w 6128435"/>
              <a:gd name="connsiteY155" fmla="*/ 6000643 h 6858000"/>
              <a:gd name="connsiteX156" fmla="*/ 6045436 w 6128435"/>
              <a:gd name="connsiteY156" fmla="*/ 6124480 h 6858000"/>
              <a:gd name="connsiteX157" fmla="*/ 6030489 w 6128435"/>
              <a:gd name="connsiteY157" fmla="*/ 6317666 h 6858000"/>
              <a:gd name="connsiteX158" fmla="*/ 6007492 w 6128435"/>
              <a:gd name="connsiteY158" fmla="*/ 6440818 h 6858000"/>
              <a:gd name="connsiteX159" fmla="*/ 6009467 w 6128435"/>
              <a:gd name="connsiteY159" fmla="*/ 6487076 h 6858000"/>
              <a:gd name="connsiteX160" fmla="*/ 5995064 w 6128435"/>
              <a:gd name="connsiteY160" fmla="*/ 6540791 h 6858000"/>
              <a:gd name="connsiteX161" fmla="*/ 5996309 w 6128435"/>
              <a:gd name="connsiteY161" fmla="*/ 6543961 h 6858000"/>
              <a:gd name="connsiteX162" fmla="*/ 5996048 w 6128435"/>
              <a:gd name="connsiteY162" fmla="*/ 6555444 h 6858000"/>
              <a:gd name="connsiteX163" fmla="*/ 6002524 w 6128435"/>
              <a:gd name="connsiteY163" fmla="*/ 6560188 h 6858000"/>
              <a:gd name="connsiteX164" fmla="*/ 6006823 w 6128435"/>
              <a:gd name="connsiteY164" fmla="*/ 6578546 h 6858000"/>
              <a:gd name="connsiteX165" fmla="*/ 6004510 w 6128435"/>
              <a:gd name="connsiteY165" fmla="*/ 6599256 h 6858000"/>
              <a:gd name="connsiteX166" fmla="*/ 5986207 w 6128435"/>
              <a:gd name="connsiteY166" fmla="*/ 6695855 h 6858000"/>
              <a:gd name="connsiteX167" fmla="*/ 5979428 w 6128435"/>
              <a:gd name="connsiteY167" fmla="*/ 6754678 h 6858000"/>
              <a:gd name="connsiteX168" fmla="*/ 5983398 w 6128435"/>
              <a:gd name="connsiteY168" fmla="*/ 6778641 h 6858000"/>
              <a:gd name="connsiteX169" fmla="*/ 5984543 w 6128435"/>
              <a:gd name="connsiteY169" fmla="*/ 6811016 h 6858000"/>
              <a:gd name="connsiteX170" fmla="*/ 5981802 w 6128435"/>
              <a:gd name="connsiteY170" fmla="*/ 6838578 h 6858000"/>
              <a:gd name="connsiteX171" fmla="*/ 5979671 w 6128435"/>
              <a:gd name="connsiteY171" fmla="*/ 6858000 h 6858000"/>
              <a:gd name="connsiteX172" fmla="*/ 0 w 6128435"/>
              <a:gd name="connsiteY172" fmla="*/ 6858000 h 6858000"/>
              <a:gd name="connsiteX173" fmla="*/ 0 w 6128435"/>
              <a:gd name="connsiteY173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42938 h 6858000"/>
              <a:gd name="connsiteX32" fmla="*/ 5261314 w 6128435"/>
              <a:gd name="connsiteY32" fmla="*/ 1689177 h 6858000"/>
              <a:gd name="connsiteX33" fmla="*/ 5259788 w 6128435"/>
              <a:gd name="connsiteY33" fmla="*/ 1768516 h 6858000"/>
              <a:gd name="connsiteX34" fmla="*/ 5272526 w 6128435"/>
              <a:gd name="connsiteY34" fmla="*/ 1936940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45653 w 6128435"/>
              <a:gd name="connsiteY42" fmla="*/ 2280317 h 6858000"/>
              <a:gd name="connsiteX43" fmla="*/ 5239901 w 6128435"/>
              <a:gd name="connsiteY43" fmla="*/ 2300961 h 6858000"/>
              <a:gd name="connsiteX44" fmla="*/ 5293877 w 6128435"/>
              <a:gd name="connsiteY44" fmla="*/ 2368649 h 6858000"/>
              <a:gd name="connsiteX45" fmla="*/ 5148653 w 6128435"/>
              <a:gd name="connsiteY45" fmla="*/ 2460132 h 6858000"/>
              <a:gd name="connsiteX46" fmla="*/ 5192511 w 6128435"/>
              <a:gd name="connsiteY46" fmla="*/ 2549199 h 6858000"/>
              <a:gd name="connsiteX47" fmla="*/ 5307538 w 6128435"/>
              <a:gd name="connsiteY47" fmla="*/ 2514685 h 6858000"/>
              <a:gd name="connsiteX48" fmla="*/ 5337604 w 6128435"/>
              <a:gd name="connsiteY48" fmla="*/ 2597632 h 6858000"/>
              <a:gd name="connsiteX49" fmla="*/ 5407503 w 6128435"/>
              <a:gd name="connsiteY49" fmla="*/ 2786290 h 6858000"/>
              <a:gd name="connsiteX50" fmla="*/ 5407356 w 6128435"/>
              <a:gd name="connsiteY50" fmla="*/ 2787545 h 6858000"/>
              <a:gd name="connsiteX51" fmla="*/ 5411130 w 6128435"/>
              <a:gd name="connsiteY51" fmla="*/ 2788640 h 6858000"/>
              <a:gd name="connsiteX52" fmla="*/ 5416439 w 6128435"/>
              <a:gd name="connsiteY52" fmla="*/ 2805666 h 6858000"/>
              <a:gd name="connsiteX53" fmla="*/ 5416589 w 6128435"/>
              <a:gd name="connsiteY53" fmla="*/ 2810822 h 6858000"/>
              <a:gd name="connsiteX54" fmla="*/ 5418542 w 6128435"/>
              <a:gd name="connsiteY54" fmla="*/ 2817745 h 6858000"/>
              <a:gd name="connsiteX55" fmla="*/ 5418847 w 6128435"/>
              <a:gd name="connsiteY55" fmla="*/ 2817825 h 6858000"/>
              <a:gd name="connsiteX56" fmla="*/ 5423364 w 6128435"/>
              <a:gd name="connsiteY56" fmla="*/ 2858292 h 6858000"/>
              <a:gd name="connsiteX57" fmla="*/ 5479298 w 6128435"/>
              <a:gd name="connsiteY57" fmla="*/ 2947791 h 6858000"/>
              <a:gd name="connsiteX58" fmla="*/ 5481770 w 6128435"/>
              <a:gd name="connsiteY58" fmla="*/ 2951352 h 6858000"/>
              <a:gd name="connsiteX59" fmla="*/ 5481013 w 6128435"/>
              <a:gd name="connsiteY59" fmla="*/ 2973461 h 6858000"/>
              <a:gd name="connsiteX60" fmla="*/ 5482045 w 6128435"/>
              <a:gd name="connsiteY60" fmla="*/ 2984371 h 6858000"/>
              <a:gd name="connsiteX61" fmla="*/ 5479405 w 6128435"/>
              <a:gd name="connsiteY61" fmla="*/ 2988507 h 6858000"/>
              <a:gd name="connsiteX62" fmla="*/ 5482415 w 6128435"/>
              <a:gd name="connsiteY62" fmla="*/ 3004079 h 6858000"/>
              <a:gd name="connsiteX63" fmla="*/ 5483865 w 6128435"/>
              <a:gd name="connsiteY63" fmla="*/ 3005467 h 6858000"/>
              <a:gd name="connsiteX64" fmla="*/ 5482236 w 6128435"/>
              <a:gd name="connsiteY64" fmla="*/ 3019791 h 6858000"/>
              <a:gd name="connsiteX65" fmla="*/ 5475895 w 6128435"/>
              <a:gd name="connsiteY65" fmla="*/ 3033578 h 6858000"/>
              <a:gd name="connsiteX66" fmla="*/ 5477595 w 6128435"/>
              <a:gd name="connsiteY66" fmla="*/ 3250534 h 6858000"/>
              <a:gd name="connsiteX67" fmla="*/ 5532836 w 6128435"/>
              <a:gd name="connsiteY67" fmla="*/ 3353840 h 6858000"/>
              <a:gd name="connsiteX68" fmla="*/ 5561229 w 6128435"/>
              <a:gd name="connsiteY68" fmla="*/ 3395784 h 6858000"/>
              <a:gd name="connsiteX69" fmla="*/ 5589758 w 6128435"/>
              <a:gd name="connsiteY69" fmla="*/ 3506453 h 6858000"/>
              <a:gd name="connsiteX70" fmla="*/ 5596144 w 6128435"/>
              <a:gd name="connsiteY70" fmla="*/ 3534624 h 6858000"/>
              <a:gd name="connsiteX71" fmla="*/ 5597750 w 6128435"/>
              <a:gd name="connsiteY71" fmla="*/ 3534129 h 6858000"/>
              <a:gd name="connsiteX72" fmla="*/ 5599700 w 6128435"/>
              <a:gd name="connsiteY72" fmla="*/ 3547221 h 6858000"/>
              <a:gd name="connsiteX73" fmla="*/ 5615031 w 6128435"/>
              <a:gd name="connsiteY73" fmla="*/ 3557482 h 6858000"/>
              <a:gd name="connsiteX74" fmla="*/ 5618377 w 6128435"/>
              <a:gd name="connsiteY74" fmla="*/ 3588431 h 6858000"/>
              <a:gd name="connsiteX75" fmla="*/ 5612155 w 6128435"/>
              <a:gd name="connsiteY75" fmla="*/ 3589869 h 6858000"/>
              <a:gd name="connsiteX76" fmla="*/ 5620843 w 6128435"/>
              <a:gd name="connsiteY76" fmla="*/ 3606745 h 6858000"/>
              <a:gd name="connsiteX77" fmla="*/ 5655472 w 6128435"/>
              <a:gd name="connsiteY77" fmla="*/ 3678877 h 6858000"/>
              <a:gd name="connsiteX78" fmla="*/ 5680448 w 6128435"/>
              <a:gd name="connsiteY78" fmla="*/ 3717760 h 6858000"/>
              <a:gd name="connsiteX79" fmla="*/ 5683015 w 6128435"/>
              <a:gd name="connsiteY79" fmla="*/ 3762025 h 6858000"/>
              <a:gd name="connsiteX80" fmla="*/ 5696643 w 6128435"/>
              <a:gd name="connsiteY80" fmla="*/ 3773888 h 6858000"/>
              <a:gd name="connsiteX81" fmla="*/ 5699203 w 6128435"/>
              <a:gd name="connsiteY81" fmla="*/ 3775823 h 6858000"/>
              <a:gd name="connsiteX82" fmla="*/ 5704824 w 6128435"/>
              <a:gd name="connsiteY82" fmla="*/ 3785966 h 6858000"/>
              <a:gd name="connsiteX83" fmla="*/ 5712204 w 6128435"/>
              <a:gd name="connsiteY83" fmla="*/ 3785830 h 6858000"/>
              <a:gd name="connsiteX84" fmla="*/ 5724816 w 6128435"/>
              <a:gd name="connsiteY84" fmla="*/ 3798949 h 6858000"/>
              <a:gd name="connsiteX85" fmla="*/ 5733539 w 6128435"/>
              <a:gd name="connsiteY85" fmla="*/ 3818457 h 6858000"/>
              <a:gd name="connsiteX86" fmla="*/ 5768491 w 6128435"/>
              <a:gd name="connsiteY86" fmla="*/ 3914399 h 6858000"/>
              <a:gd name="connsiteX87" fmla="*/ 5793123 w 6128435"/>
              <a:gd name="connsiteY87" fmla="*/ 3969952 h 6858000"/>
              <a:gd name="connsiteX88" fmla="*/ 5808321 w 6128435"/>
              <a:gd name="connsiteY88" fmla="*/ 3988153 h 6858000"/>
              <a:gd name="connsiteX89" fmla="*/ 5825621 w 6128435"/>
              <a:gd name="connsiteY89" fmla="*/ 4015525 h 6858000"/>
              <a:gd name="connsiteX90" fmla="*/ 5860672 w 6128435"/>
              <a:gd name="connsiteY90" fmla="*/ 4061579 h 6858000"/>
              <a:gd name="connsiteX91" fmla="*/ 5872173 w 6128435"/>
              <a:gd name="connsiteY91" fmla="*/ 4088497 h 6858000"/>
              <a:gd name="connsiteX92" fmla="*/ 5883705 w 6128435"/>
              <a:gd name="connsiteY92" fmla="*/ 4101899 h 6858000"/>
              <a:gd name="connsiteX93" fmla="*/ 5885314 w 6128435"/>
              <a:gd name="connsiteY93" fmla="*/ 4108387 h 6858000"/>
              <a:gd name="connsiteX94" fmla="*/ 5894095 w 6128435"/>
              <a:gd name="connsiteY94" fmla="*/ 4128857 h 6858000"/>
              <a:gd name="connsiteX95" fmla="*/ 5898339 w 6128435"/>
              <a:gd name="connsiteY95" fmla="*/ 4140800 h 6858000"/>
              <a:gd name="connsiteX96" fmla="*/ 5899734 w 6128435"/>
              <a:gd name="connsiteY96" fmla="*/ 4145632 h 6858000"/>
              <a:gd name="connsiteX97" fmla="*/ 5897098 w 6128435"/>
              <a:gd name="connsiteY97" fmla="*/ 4157819 h 6858000"/>
              <a:gd name="connsiteX98" fmla="*/ 5903513 w 6128435"/>
              <a:gd name="connsiteY98" fmla="*/ 4187661 h 6858000"/>
              <a:gd name="connsiteX99" fmla="*/ 5917114 w 6128435"/>
              <a:gd name="connsiteY99" fmla="*/ 4213096 h 6858000"/>
              <a:gd name="connsiteX100" fmla="*/ 5921153 w 6128435"/>
              <a:gd name="connsiteY100" fmla="*/ 4236222 h 6858000"/>
              <a:gd name="connsiteX101" fmla="*/ 5924233 w 6128435"/>
              <a:gd name="connsiteY101" fmla="*/ 4242060 h 6858000"/>
              <a:gd name="connsiteX102" fmla="*/ 5928910 w 6128435"/>
              <a:gd name="connsiteY102" fmla="*/ 4300973 h 6858000"/>
              <a:gd name="connsiteX103" fmla="*/ 5939320 w 6128435"/>
              <a:gd name="connsiteY103" fmla="*/ 4340435 h 6858000"/>
              <a:gd name="connsiteX104" fmla="*/ 5946705 w 6128435"/>
              <a:gd name="connsiteY104" fmla="*/ 4428051 h 6858000"/>
              <a:gd name="connsiteX105" fmla="*/ 5949261 w 6128435"/>
              <a:gd name="connsiteY105" fmla="*/ 4449185 h 6858000"/>
              <a:gd name="connsiteX106" fmla="*/ 5957504 w 6128435"/>
              <a:gd name="connsiteY106" fmla="*/ 4465911 h 6858000"/>
              <a:gd name="connsiteX107" fmla="*/ 5964689 w 6128435"/>
              <a:gd name="connsiteY107" fmla="*/ 4468532 h 6858000"/>
              <a:gd name="connsiteX108" fmla="*/ 5967062 w 6128435"/>
              <a:gd name="connsiteY108" fmla="*/ 4479923 h 6858000"/>
              <a:gd name="connsiteX109" fmla="*/ 5968960 w 6128435"/>
              <a:gd name="connsiteY109" fmla="*/ 4482655 h 6858000"/>
              <a:gd name="connsiteX110" fmla="*/ 5978567 w 6128435"/>
              <a:gd name="connsiteY110" fmla="*/ 4498605 h 6858000"/>
              <a:gd name="connsiteX111" fmla="*/ 5980106 w 6128435"/>
              <a:gd name="connsiteY111" fmla="*/ 4585087 h 6858000"/>
              <a:gd name="connsiteX112" fmla="*/ 5998138 w 6128435"/>
              <a:gd name="connsiteY112" fmla="*/ 4697518 h 6858000"/>
              <a:gd name="connsiteX113" fmla="*/ 6013516 w 6128435"/>
              <a:gd name="connsiteY113" fmla="*/ 4786619 h 6858000"/>
              <a:gd name="connsiteX114" fmla="*/ 6025404 w 6128435"/>
              <a:gd name="connsiteY114" fmla="*/ 4858148 h 6858000"/>
              <a:gd name="connsiteX115" fmla="*/ 6007749 w 6128435"/>
              <a:gd name="connsiteY115" fmla="*/ 4964715 h 6858000"/>
              <a:gd name="connsiteX116" fmla="*/ 6005269 w 6128435"/>
              <a:gd name="connsiteY116" fmla="*/ 5150567 h 6858000"/>
              <a:gd name="connsiteX117" fmla="*/ 6001127 w 6128435"/>
              <a:gd name="connsiteY117" fmla="*/ 5164609 h 6858000"/>
              <a:gd name="connsiteX118" fmla="*/ 5996647 w 6128435"/>
              <a:gd name="connsiteY118" fmla="*/ 5185640 h 6858000"/>
              <a:gd name="connsiteX119" fmla="*/ 5998514 w 6128435"/>
              <a:gd name="connsiteY119" fmla="*/ 5189673 h 6858000"/>
              <a:gd name="connsiteX120" fmla="*/ 5995970 w 6128435"/>
              <a:gd name="connsiteY120" fmla="*/ 5221547 h 6858000"/>
              <a:gd name="connsiteX121" fmla="*/ 5997218 w 6128435"/>
              <a:gd name="connsiteY121" fmla="*/ 5222031 h 6858000"/>
              <a:gd name="connsiteX122" fmla="*/ 6002116 w 6128435"/>
              <a:gd name="connsiteY122" fmla="*/ 5231223 h 6858000"/>
              <a:gd name="connsiteX123" fmla="*/ 6008541 w 6128435"/>
              <a:gd name="connsiteY123" fmla="*/ 5248680 h 6858000"/>
              <a:gd name="connsiteX124" fmla="*/ 6039260 w 6128435"/>
              <a:gd name="connsiteY124" fmla="*/ 5289518 h 6858000"/>
              <a:gd name="connsiteX125" fmla="*/ 6036748 w 6128435"/>
              <a:gd name="connsiteY125" fmla="*/ 5322752 h 6858000"/>
              <a:gd name="connsiteX126" fmla="*/ 6036943 w 6128435"/>
              <a:gd name="connsiteY126" fmla="*/ 5329480 h 6858000"/>
              <a:gd name="connsiteX127" fmla="*/ 6037236 w 6128435"/>
              <a:gd name="connsiteY127" fmla="*/ 5329634 h 6858000"/>
              <a:gd name="connsiteX128" fmla="*/ 6038019 w 6128435"/>
              <a:gd name="connsiteY128" fmla="*/ 5336764 h 6858000"/>
              <a:gd name="connsiteX129" fmla="*/ 6037298 w 6128435"/>
              <a:gd name="connsiteY129" fmla="*/ 5341753 h 6858000"/>
              <a:gd name="connsiteX130" fmla="*/ 6037677 w 6128435"/>
              <a:gd name="connsiteY130" fmla="*/ 5354807 h 6858000"/>
              <a:gd name="connsiteX131" fmla="*/ 6039728 w 6128435"/>
              <a:gd name="connsiteY131" fmla="*/ 5359416 h 6858000"/>
              <a:gd name="connsiteX132" fmla="*/ 6043311 w 6128435"/>
              <a:gd name="connsiteY132" fmla="*/ 5361407 h 6858000"/>
              <a:gd name="connsiteX133" fmla="*/ 6042954 w 6128435"/>
              <a:gd name="connsiteY133" fmla="*/ 5362576 h 6858000"/>
              <a:gd name="connsiteX134" fmla="*/ 6053435 w 6128435"/>
              <a:gd name="connsiteY134" fmla="*/ 5387547 h 6858000"/>
              <a:gd name="connsiteX135" fmla="*/ 6065933 w 6128435"/>
              <a:gd name="connsiteY135" fmla="*/ 5443002 h 6858000"/>
              <a:gd name="connsiteX136" fmla="*/ 6068640 w 6128435"/>
              <a:gd name="connsiteY136" fmla="*/ 5474503 h 6858000"/>
              <a:gd name="connsiteX137" fmla="*/ 6080922 w 6128435"/>
              <a:gd name="connsiteY137" fmla="*/ 5561070 h 6858000"/>
              <a:gd name="connsiteX138" fmla="*/ 6096949 w 6128435"/>
              <a:gd name="connsiteY138" fmla="*/ 5648179 h 6858000"/>
              <a:gd name="connsiteX139" fmla="*/ 6125703 w 6128435"/>
              <a:gd name="connsiteY139" fmla="*/ 5692894 h 6858000"/>
              <a:gd name="connsiteX140" fmla="*/ 6126670 w 6128435"/>
              <a:gd name="connsiteY140" fmla="*/ 5697882 h 6858000"/>
              <a:gd name="connsiteX141" fmla="*/ 6124061 w 6128435"/>
              <a:gd name="connsiteY141" fmla="*/ 5710294 h 6858000"/>
              <a:gd name="connsiteX142" fmla="*/ 6122213 w 6128435"/>
              <a:gd name="connsiteY142" fmla="*/ 5714762 h 6858000"/>
              <a:gd name="connsiteX143" fmla="*/ 6121353 w 6128435"/>
              <a:gd name="connsiteY143" fmla="*/ 5721725 h 6858000"/>
              <a:gd name="connsiteX144" fmla="*/ 6121607 w 6128435"/>
              <a:gd name="connsiteY144" fmla="*/ 5721959 h 6858000"/>
              <a:gd name="connsiteX145" fmla="*/ 6120262 w 6128435"/>
              <a:gd name="connsiteY145" fmla="*/ 5728358 h 6858000"/>
              <a:gd name="connsiteX146" fmla="*/ 6110194 w 6128435"/>
              <a:gd name="connsiteY146" fmla="*/ 5758853 h 6858000"/>
              <a:gd name="connsiteX147" fmla="*/ 6127519 w 6128435"/>
              <a:gd name="connsiteY147" fmla="*/ 5865775 h 6858000"/>
              <a:gd name="connsiteX148" fmla="*/ 6128435 w 6128435"/>
              <a:gd name="connsiteY148" fmla="*/ 5870164 h 6858000"/>
              <a:gd name="connsiteX149" fmla="*/ 6119217 w 6128435"/>
              <a:gd name="connsiteY149" fmla="*/ 5888542 h 6858000"/>
              <a:gd name="connsiteX150" fmla="*/ 6115966 w 6128435"/>
              <a:gd name="connsiteY150" fmla="*/ 5898387 h 6858000"/>
              <a:gd name="connsiteX151" fmla="*/ 6111924 w 6128435"/>
              <a:gd name="connsiteY151" fmla="*/ 5900444 h 6858000"/>
              <a:gd name="connsiteX152" fmla="*/ 6108716 w 6128435"/>
              <a:gd name="connsiteY152" fmla="*/ 5915345 h 6858000"/>
              <a:gd name="connsiteX153" fmla="*/ 6109524 w 6128435"/>
              <a:gd name="connsiteY153" fmla="*/ 5917328 h 6858000"/>
              <a:gd name="connsiteX154" fmla="*/ 6102493 w 6128435"/>
              <a:gd name="connsiteY154" fmla="*/ 5928602 h 6858000"/>
              <a:gd name="connsiteX155" fmla="*/ 6056863 w 6128435"/>
              <a:gd name="connsiteY155" fmla="*/ 6000643 h 6858000"/>
              <a:gd name="connsiteX156" fmla="*/ 6045436 w 6128435"/>
              <a:gd name="connsiteY156" fmla="*/ 6124480 h 6858000"/>
              <a:gd name="connsiteX157" fmla="*/ 6030489 w 6128435"/>
              <a:gd name="connsiteY157" fmla="*/ 6317666 h 6858000"/>
              <a:gd name="connsiteX158" fmla="*/ 6007492 w 6128435"/>
              <a:gd name="connsiteY158" fmla="*/ 6440818 h 6858000"/>
              <a:gd name="connsiteX159" fmla="*/ 6009467 w 6128435"/>
              <a:gd name="connsiteY159" fmla="*/ 6487076 h 6858000"/>
              <a:gd name="connsiteX160" fmla="*/ 5995064 w 6128435"/>
              <a:gd name="connsiteY160" fmla="*/ 6540791 h 6858000"/>
              <a:gd name="connsiteX161" fmla="*/ 5996309 w 6128435"/>
              <a:gd name="connsiteY161" fmla="*/ 6543961 h 6858000"/>
              <a:gd name="connsiteX162" fmla="*/ 5996048 w 6128435"/>
              <a:gd name="connsiteY162" fmla="*/ 6555444 h 6858000"/>
              <a:gd name="connsiteX163" fmla="*/ 6002524 w 6128435"/>
              <a:gd name="connsiteY163" fmla="*/ 6560188 h 6858000"/>
              <a:gd name="connsiteX164" fmla="*/ 6006823 w 6128435"/>
              <a:gd name="connsiteY164" fmla="*/ 6578546 h 6858000"/>
              <a:gd name="connsiteX165" fmla="*/ 6004510 w 6128435"/>
              <a:gd name="connsiteY165" fmla="*/ 6599256 h 6858000"/>
              <a:gd name="connsiteX166" fmla="*/ 5986207 w 6128435"/>
              <a:gd name="connsiteY166" fmla="*/ 6695855 h 6858000"/>
              <a:gd name="connsiteX167" fmla="*/ 5979428 w 6128435"/>
              <a:gd name="connsiteY167" fmla="*/ 6754678 h 6858000"/>
              <a:gd name="connsiteX168" fmla="*/ 5983398 w 6128435"/>
              <a:gd name="connsiteY168" fmla="*/ 6778641 h 6858000"/>
              <a:gd name="connsiteX169" fmla="*/ 5984543 w 6128435"/>
              <a:gd name="connsiteY169" fmla="*/ 6811016 h 6858000"/>
              <a:gd name="connsiteX170" fmla="*/ 5981802 w 6128435"/>
              <a:gd name="connsiteY170" fmla="*/ 6838578 h 6858000"/>
              <a:gd name="connsiteX171" fmla="*/ 5979671 w 6128435"/>
              <a:gd name="connsiteY171" fmla="*/ 6858000 h 6858000"/>
              <a:gd name="connsiteX172" fmla="*/ 0 w 6128435"/>
              <a:gd name="connsiteY172" fmla="*/ 6858000 h 6858000"/>
              <a:gd name="connsiteX173" fmla="*/ 0 w 6128435"/>
              <a:gd name="connsiteY173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42938 h 6858000"/>
              <a:gd name="connsiteX32" fmla="*/ 5261314 w 6128435"/>
              <a:gd name="connsiteY32" fmla="*/ 1689177 h 6858000"/>
              <a:gd name="connsiteX33" fmla="*/ 5259788 w 6128435"/>
              <a:gd name="connsiteY33" fmla="*/ 1768516 h 6858000"/>
              <a:gd name="connsiteX34" fmla="*/ 5272526 w 6128435"/>
              <a:gd name="connsiteY34" fmla="*/ 1936940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45653 w 6128435"/>
              <a:gd name="connsiteY42" fmla="*/ 2280317 h 6858000"/>
              <a:gd name="connsiteX43" fmla="*/ 5239901 w 6128435"/>
              <a:gd name="connsiteY43" fmla="*/ 2300961 h 6858000"/>
              <a:gd name="connsiteX44" fmla="*/ 5293877 w 6128435"/>
              <a:gd name="connsiteY44" fmla="*/ 2368649 h 6858000"/>
              <a:gd name="connsiteX45" fmla="*/ 5311338 w 6128435"/>
              <a:gd name="connsiteY45" fmla="*/ 2404034 h 6858000"/>
              <a:gd name="connsiteX46" fmla="*/ 5192511 w 6128435"/>
              <a:gd name="connsiteY46" fmla="*/ 2549199 h 6858000"/>
              <a:gd name="connsiteX47" fmla="*/ 5307538 w 6128435"/>
              <a:gd name="connsiteY47" fmla="*/ 2514685 h 6858000"/>
              <a:gd name="connsiteX48" fmla="*/ 5337604 w 6128435"/>
              <a:gd name="connsiteY48" fmla="*/ 2597632 h 6858000"/>
              <a:gd name="connsiteX49" fmla="*/ 5407503 w 6128435"/>
              <a:gd name="connsiteY49" fmla="*/ 2786290 h 6858000"/>
              <a:gd name="connsiteX50" fmla="*/ 5407356 w 6128435"/>
              <a:gd name="connsiteY50" fmla="*/ 2787545 h 6858000"/>
              <a:gd name="connsiteX51" fmla="*/ 5411130 w 6128435"/>
              <a:gd name="connsiteY51" fmla="*/ 2788640 h 6858000"/>
              <a:gd name="connsiteX52" fmla="*/ 5416439 w 6128435"/>
              <a:gd name="connsiteY52" fmla="*/ 2805666 h 6858000"/>
              <a:gd name="connsiteX53" fmla="*/ 5416589 w 6128435"/>
              <a:gd name="connsiteY53" fmla="*/ 2810822 h 6858000"/>
              <a:gd name="connsiteX54" fmla="*/ 5418542 w 6128435"/>
              <a:gd name="connsiteY54" fmla="*/ 2817745 h 6858000"/>
              <a:gd name="connsiteX55" fmla="*/ 5418847 w 6128435"/>
              <a:gd name="connsiteY55" fmla="*/ 2817825 h 6858000"/>
              <a:gd name="connsiteX56" fmla="*/ 5423364 w 6128435"/>
              <a:gd name="connsiteY56" fmla="*/ 2858292 h 6858000"/>
              <a:gd name="connsiteX57" fmla="*/ 5479298 w 6128435"/>
              <a:gd name="connsiteY57" fmla="*/ 2947791 h 6858000"/>
              <a:gd name="connsiteX58" fmla="*/ 5481770 w 6128435"/>
              <a:gd name="connsiteY58" fmla="*/ 2951352 h 6858000"/>
              <a:gd name="connsiteX59" fmla="*/ 5481013 w 6128435"/>
              <a:gd name="connsiteY59" fmla="*/ 2973461 h 6858000"/>
              <a:gd name="connsiteX60" fmla="*/ 5482045 w 6128435"/>
              <a:gd name="connsiteY60" fmla="*/ 2984371 h 6858000"/>
              <a:gd name="connsiteX61" fmla="*/ 5479405 w 6128435"/>
              <a:gd name="connsiteY61" fmla="*/ 2988507 h 6858000"/>
              <a:gd name="connsiteX62" fmla="*/ 5482415 w 6128435"/>
              <a:gd name="connsiteY62" fmla="*/ 3004079 h 6858000"/>
              <a:gd name="connsiteX63" fmla="*/ 5483865 w 6128435"/>
              <a:gd name="connsiteY63" fmla="*/ 3005467 h 6858000"/>
              <a:gd name="connsiteX64" fmla="*/ 5482236 w 6128435"/>
              <a:gd name="connsiteY64" fmla="*/ 3019791 h 6858000"/>
              <a:gd name="connsiteX65" fmla="*/ 5475895 w 6128435"/>
              <a:gd name="connsiteY65" fmla="*/ 3033578 h 6858000"/>
              <a:gd name="connsiteX66" fmla="*/ 5477595 w 6128435"/>
              <a:gd name="connsiteY66" fmla="*/ 3250534 h 6858000"/>
              <a:gd name="connsiteX67" fmla="*/ 5532836 w 6128435"/>
              <a:gd name="connsiteY67" fmla="*/ 3353840 h 6858000"/>
              <a:gd name="connsiteX68" fmla="*/ 5561229 w 6128435"/>
              <a:gd name="connsiteY68" fmla="*/ 3395784 h 6858000"/>
              <a:gd name="connsiteX69" fmla="*/ 5589758 w 6128435"/>
              <a:gd name="connsiteY69" fmla="*/ 3506453 h 6858000"/>
              <a:gd name="connsiteX70" fmla="*/ 5596144 w 6128435"/>
              <a:gd name="connsiteY70" fmla="*/ 3534624 h 6858000"/>
              <a:gd name="connsiteX71" fmla="*/ 5597750 w 6128435"/>
              <a:gd name="connsiteY71" fmla="*/ 3534129 h 6858000"/>
              <a:gd name="connsiteX72" fmla="*/ 5599700 w 6128435"/>
              <a:gd name="connsiteY72" fmla="*/ 3547221 h 6858000"/>
              <a:gd name="connsiteX73" fmla="*/ 5615031 w 6128435"/>
              <a:gd name="connsiteY73" fmla="*/ 3557482 h 6858000"/>
              <a:gd name="connsiteX74" fmla="*/ 5618377 w 6128435"/>
              <a:gd name="connsiteY74" fmla="*/ 3588431 h 6858000"/>
              <a:gd name="connsiteX75" fmla="*/ 5612155 w 6128435"/>
              <a:gd name="connsiteY75" fmla="*/ 3589869 h 6858000"/>
              <a:gd name="connsiteX76" fmla="*/ 5620843 w 6128435"/>
              <a:gd name="connsiteY76" fmla="*/ 3606745 h 6858000"/>
              <a:gd name="connsiteX77" fmla="*/ 5655472 w 6128435"/>
              <a:gd name="connsiteY77" fmla="*/ 3678877 h 6858000"/>
              <a:gd name="connsiteX78" fmla="*/ 5680448 w 6128435"/>
              <a:gd name="connsiteY78" fmla="*/ 3717760 h 6858000"/>
              <a:gd name="connsiteX79" fmla="*/ 5683015 w 6128435"/>
              <a:gd name="connsiteY79" fmla="*/ 3762025 h 6858000"/>
              <a:gd name="connsiteX80" fmla="*/ 5696643 w 6128435"/>
              <a:gd name="connsiteY80" fmla="*/ 3773888 h 6858000"/>
              <a:gd name="connsiteX81" fmla="*/ 5699203 w 6128435"/>
              <a:gd name="connsiteY81" fmla="*/ 3775823 h 6858000"/>
              <a:gd name="connsiteX82" fmla="*/ 5704824 w 6128435"/>
              <a:gd name="connsiteY82" fmla="*/ 3785966 h 6858000"/>
              <a:gd name="connsiteX83" fmla="*/ 5712204 w 6128435"/>
              <a:gd name="connsiteY83" fmla="*/ 3785830 h 6858000"/>
              <a:gd name="connsiteX84" fmla="*/ 5724816 w 6128435"/>
              <a:gd name="connsiteY84" fmla="*/ 3798949 h 6858000"/>
              <a:gd name="connsiteX85" fmla="*/ 5733539 w 6128435"/>
              <a:gd name="connsiteY85" fmla="*/ 3818457 h 6858000"/>
              <a:gd name="connsiteX86" fmla="*/ 5768491 w 6128435"/>
              <a:gd name="connsiteY86" fmla="*/ 3914399 h 6858000"/>
              <a:gd name="connsiteX87" fmla="*/ 5793123 w 6128435"/>
              <a:gd name="connsiteY87" fmla="*/ 3969952 h 6858000"/>
              <a:gd name="connsiteX88" fmla="*/ 5808321 w 6128435"/>
              <a:gd name="connsiteY88" fmla="*/ 3988153 h 6858000"/>
              <a:gd name="connsiteX89" fmla="*/ 5825621 w 6128435"/>
              <a:gd name="connsiteY89" fmla="*/ 4015525 h 6858000"/>
              <a:gd name="connsiteX90" fmla="*/ 5860672 w 6128435"/>
              <a:gd name="connsiteY90" fmla="*/ 4061579 h 6858000"/>
              <a:gd name="connsiteX91" fmla="*/ 5872173 w 6128435"/>
              <a:gd name="connsiteY91" fmla="*/ 4088497 h 6858000"/>
              <a:gd name="connsiteX92" fmla="*/ 5883705 w 6128435"/>
              <a:gd name="connsiteY92" fmla="*/ 4101899 h 6858000"/>
              <a:gd name="connsiteX93" fmla="*/ 5885314 w 6128435"/>
              <a:gd name="connsiteY93" fmla="*/ 4108387 h 6858000"/>
              <a:gd name="connsiteX94" fmla="*/ 5894095 w 6128435"/>
              <a:gd name="connsiteY94" fmla="*/ 4128857 h 6858000"/>
              <a:gd name="connsiteX95" fmla="*/ 5898339 w 6128435"/>
              <a:gd name="connsiteY95" fmla="*/ 4140800 h 6858000"/>
              <a:gd name="connsiteX96" fmla="*/ 5899734 w 6128435"/>
              <a:gd name="connsiteY96" fmla="*/ 4145632 h 6858000"/>
              <a:gd name="connsiteX97" fmla="*/ 5897098 w 6128435"/>
              <a:gd name="connsiteY97" fmla="*/ 4157819 h 6858000"/>
              <a:gd name="connsiteX98" fmla="*/ 5903513 w 6128435"/>
              <a:gd name="connsiteY98" fmla="*/ 4187661 h 6858000"/>
              <a:gd name="connsiteX99" fmla="*/ 5917114 w 6128435"/>
              <a:gd name="connsiteY99" fmla="*/ 4213096 h 6858000"/>
              <a:gd name="connsiteX100" fmla="*/ 5921153 w 6128435"/>
              <a:gd name="connsiteY100" fmla="*/ 4236222 h 6858000"/>
              <a:gd name="connsiteX101" fmla="*/ 5924233 w 6128435"/>
              <a:gd name="connsiteY101" fmla="*/ 4242060 h 6858000"/>
              <a:gd name="connsiteX102" fmla="*/ 5928910 w 6128435"/>
              <a:gd name="connsiteY102" fmla="*/ 4300973 h 6858000"/>
              <a:gd name="connsiteX103" fmla="*/ 5939320 w 6128435"/>
              <a:gd name="connsiteY103" fmla="*/ 4340435 h 6858000"/>
              <a:gd name="connsiteX104" fmla="*/ 5946705 w 6128435"/>
              <a:gd name="connsiteY104" fmla="*/ 4428051 h 6858000"/>
              <a:gd name="connsiteX105" fmla="*/ 5949261 w 6128435"/>
              <a:gd name="connsiteY105" fmla="*/ 4449185 h 6858000"/>
              <a:gd name="connsiteX106" fmla="*/ 5957504 w 6128435"/>
              <a:gd name="connsiteY106" fmla="*/ 4465911 h 6858000"/>
              <a:gd name="connsiteX107" fmla="*/ 5964689 w 6128435"/>
              <a:gd name="connsiteY107" fmla="*/ 4468532 h 6858000"/>
              <a:gd name="connsiteX108" fmla="*/ 5967062 w 6128435"/>
              <a:gd name="connsiteY108" fmla="*/ 4479923 h 6858000"/>
              <a:gd name="connsiteX109" fmla="*/ 5968960 w 6128435"/>
              <a:gd name="connsiteY109" fmla="*/ 4482655 h 6858000"/>
              <a:gd name="connsiteX110" fmla="*/ 5978567 w 6128435"/>
              <a:gd name="connsiteY110" fmla="*/ 4498605 h 6858000"/>
              <a:gd name="connsiteX111" fmla="*/ 5980106 w 6128435"/>
              <a:gd name="connsiteY111" fmla="*/ 4585087 h 6858000"/>
              <a:gd name="connsiteX112" fmla="*/ 5998138 w 6128435"/>
              <a:gd name="connsiteY112" fmla="*/ 4697518 h 6858000"/>
              <a:gd name="connsiteX113" fmla="*/ 6013516 w 6128435"/>
              <a:gd name="connsiteY113" fmla="*/ 4786619 h 6858000"/>
              <a:gd name="connsiteX114" fmla="*/ 6025404 w 6128435"/>
              <a:gd name="connsiteY114" fmla="*/ 4858148 h 6858000"/>
              <a:gd name="connsiteX115" fmla="*/ 6007749 w 6128435"/>
              <a:gd name="connsiteY115" fmla="*/ 4964715 h 6858000"/>
              <a:gd name="connsiteX116" fmla="*/ 6005269 w 6128435"/>
              <a:gd name="connsiteY116" fmla="*/ 5150567 h 6858000"/>
              <a:gd name="connsiteX117" fmla="*/ 6001127 w 6128435"/>
              <a:gd name="connsiteY117" fmla="*/ 5164609 h 6858000"/>
              <a:gd name="connsiteX118" fmla="*/ 5996647 w 6128435"/>
              <a:gd name="connsiteY118" fmla="*/ 5185640 h 6858000"/>
              <a:gd name="connsiteX119" fmla="*/ 5998514 w 6128435"/>
              <a:gd name="connsiteY119" fmla="*/ 5189673 h 6858000"/>
              <a:gd name="connsiteX120" fmla="*/ 5995970 w 6128435"/>
              <a:gd name="connsiteY120" fmla="*/ 5221547 h 6858000"/>
              <a:gd name="connsiteX121" fmla="*/ 5997218 w 6128435"/>
              <a:gd name="connsiteY121" fmla="*/ 5222031 h 6858000"/>
              <a:gd name="connsiteX122" fmla="*/ 6002116 w 6128435"/>
              <a:gd name="connsiteY122" fmla="*/ 5231223 h 6858000"/>
              <a:gd name="connsiteX123" fmla="*/ 6008541 w 6128435"/>
              <a:gd name="connsiteY123" fmla="*/ 5248680 h 6858000"/>
              <a:gd name="connsiteX124" fmla="*/ 6039260 w 6128435"/>
              <a:gd name="connsiteY124" fmla="*/ 5289518 h 6858000"/>
              <a:gd name="connsiteX125" fmla="*/ 6036748 w 6128435"/>
              <a:gd name="connsiteY125" fmla="*/ 5322752 h 6858000"/>
              <a:gd name="connsiteX126" fmla="*/ 6036943 w 6128435"/>
              <a:gd name="connsiteY126" fmla="*/ 5329480 h 6858000"/>
              <a:gd name="connsiteX127" fmla="*/ 6037236 w 6128435"/>
              <a:gd name="connsiteY127" fmla="*/ 5329634 h 6858000"/>
              <a:gd name="connsiteX128" fmla="*/ 6038019 w 6128435"/>
              <a:gd name="connsiteY128" fmla="*/ 5336764 h 6858000"/>
              <a:gd name="connsiteX129" fmla="*/ 6037298 w 6128435"/>
              <a:gd name="connsiteY129" fmla="*/ 5341753 h 6858000"/>
              <a:gd name="connsiteX130" fmla="*/ 6037677 w 6128435"/>
              <a:gd name="connsiteY130" fmla="*/ 5354807 h 6858000"/>
              <a:gd name="connsiteX131" fmla="*/ 6039728 w 6128435"/>
              <a:gd name="connsiteY131" fmla="*/ 5359416 h 6858000"/>
              <a:gd name="connsiteX132" fmla="*/ 6043311 w 6128435"/>
              <a:gd name="connsiteY132" fmla="*/ 5361407 h 6858000"/>
              <a:gd name="connsiteX133" fmla="*/ 6042954 w 6128435"/>
              <a:gd name="connsiteY133" fmla="*/ 5362576 h 6858000"/>
              <a:gd name="connsiteX134" fmla="*/ 6053435 w 6128435"/>
              <a:gd name="connsiteY134" fmla="*/ 5387547 h 6858000"/>
              <a:gd name="connsiteX135" fmla="*/ 6065933 w 6128435"/>
              <a:gd name="connsiteY135" fmla="*/ 5443002 h 6858000"/>
              <a:gd name="connsiteX136" fmla="*/ 6068640 w 6128435"/>
              <a:gd name="connsiteY136" fmla="*/ 5474503 h 6858000"/>
              <a:gd name="connsiteX137" fmla="*/ 6080922 w 6128435"/>
              <a:gd name="connsiteY137" fmla="*/ 5561070 h 6858000"/>
              <a:gd name="connsiteX138" fmla="*/ 6096949 w 6128435"/>
              <a:gd name="connsiteY138" fmla="*/ 5648179 h 6858000"/>
              <a:gd name="connsiteX139" fmla="*/ 6125703 w 6128435"/>
              <a:gd name="connsiteY139" fmla="*/ 5692894 h 6858000"/>
              <a:gd name="connsiteX140" fmla="*/ 6126670 w 6128435"/>
              <a:gd name="connsiteY140" fmla="*/ 5697882 h 6858000"/>
              <a:gd name="connsiteX141" fmla="*/ 6124061 w 6128435"/>
              <a:gd name="connsiteY141" fmla="*/ 5710294 h 6858000"/>
              <a:gd name="connsiteX142" fmla="*/ 6122213 w 6128435"/>
              <a:gd name="connsiteY142" fmla="*/ 5714762 h 6858000"/>
              <a:gd name="connsiteX143" fmla="*/ 6121353 w 6128435"/>
              <a:gd name="connsiteY143" fmla="*/ 5721725 h 6858000"/>
              <a:gd name="connsiteX144" fmla="*/ 6121607 w 6128435"/>
              <a:gd name="connsiteY144" fmla="*/ 5721959 h 6858000"/>
              <a:gd name="connsiteX145" fmla="*/ 6120262 w 6128435"/>
              <a:gd name="connsiteY145" fmla="*/ 5728358 h 6858000"/>
              <a:gd name="connsiteX146" fmla="*/ 6110194 w 6128435"/>
              <a:gd name="connsiteY146" fmla="*/ 5758853 h 6858000"/>
              <a:gd name="connsiteX147" fmla="*/ 6127519 w 6128435"/>
              <a:gd name="connsiteY147" fmla="*/ 5865775 h 6858000"/>
              <a:gd name="connsiteX148" fmla="*/ 6128435 w 6128435"/>
              <a:gd name="connsiteY148" fmla="*/ 5870164 h 6858000"/>
              <a:gd name="connsiteX149" fmla="*/ 6119217 w 6128435"/>
              <a:gd name="connsiteY149" fmla="*/ 5888542 h 6858000"/>
              <a:gd name="connsiteX150" fmla="*/ 6115966 w 6128435"/>
              <a:gd name="connsiteY150" fmla="*/ 5898387 h 6858000"/>
              <a:gd name="connsiteX151" fmla="*/ 6111924 w 6128435"/>
              <a:gd name="connsiteY151" fmla="*/ 5900444 h 6858000"/>
              <a:gd name="connsiteX152" fmla="*/ 6108716 w 6128435"/>
              <a:gd name="connsiteY152" fmla="*/ 5915345 h 6858000"/>
              <a:gd name="connsiteX153" fmla="*/ 6109524 w 6128435"/>
              <a:gd name="connsiteY153" fmla="*/ 5917328 h 6858000"/>
              <a:gd name="connsiteX154" fmla="*/ 6102493 w 6128435"/>
              <a:gd name="connsiteY154" fmla="*/ 5928602 h 6858000"/>
              <a:gd name="connsiteX155" fmla="*/ 6056863 w 6128435"/>
              <a:gd name="connsiteY155" fmla="*/ 6000643 h 6858000"/>
              <a:gd name="connsiteX156" fmla="*/ 6045436 w 6128435"/>
              <a:gd name="connsiteY156" fmla="*/ 6124480 h 6858000"/>
              <a:gd name="connsiteX157" fmla="*/ 6030489 w 6128435"/>
              <a:gd name="connsiteY157" fmla="*/ 6317666 h 6858000"/>
              <a:gd name="connsiteX158" fmla="*/ 6007492 w 6128435"/>
              <a:gd name="connsiteY158" fmla="*/ 6440818 h 6858000"/>
              <a:gd name="connsiteX159" fmla="*/ 6009467 w 6128435"/>
              <a:gd name="connsiteY159" fmla="*/ 6487076 h 6858000"/>
              <a:gd name="connsiteX160" fmla="*/ 5995064 w 6128435"/>
              <a:gd name="connsiteY160" fmla="*/ 6540791 h 6858000"/>
              <a:gd name="connsiteX161" fmla="*/ 5996309 w 6128435"/>
              <a:gd name="connsiteY161" fmla="*/ 6543961 h 6858000"/>
              <a:gd name="connsiteX162" fmla="*/ 5996048 w 6128435"/>
              <a:gd name="connsiteY162" fmla="*/ 6555444 h 6858000"/>
              <a:gd name="connsiteX163" fmla="*/ 6002524 w 6128435"/>
              <a:gd name="connsiteY163" fmla="*/ 6560188 h 6858000"/>
              <a:gd name="connsiteX164" fmla="*/ 6006823 w 6128435"/>
              <a:gd name="connsiteY164" fmla="*/ 6578546 h 6858000"/>
              <a:gd name="connsiteX165" fmla="*/ 6004510 w 6128435"/>
              <a:gd name="connsiteY165" fmla="*/ 6599256 h 6858000"/>
              <a:gd name="connsiteX166" fmla="*/ 5986207 w 6128435"/>
              <a:gd name="connsiteY166" fmla="*/ 6695855 h 6858000"/>
              <a:gd name="connsiteX167" fmla="*/ 5979428 w 6128435"/>
              <a:gd name="connsiteY167" fmla="*/ 6754678 h 6858000"/>
              <a:gd name="connsiteX168" fmla="*/ 5983398 w 6128435"/>
              <a:gd name="connsiteY168" fmla="*/ 6778641 h 6858000"/>
              <a:gd name="connsiteX169" fmla="*/ 5984543 w 6128435"/>
              <a:gd name="connsiteY169" fmla="*/ 6811016 h 6858000"/>
              <a:gd name="connsiteX170" fmla="*/ 5981802 w 6128435"/>
              <a:gd name="connsiteY170" fmla="*/ 6838578 h 6858000"/>
              <a:gd name="connsiteX171" fmla="*/ 5979671 w 6128435"/>
              <a:gd name="connsiteY171" fmla="*/ 6858000 h 6858000"/>
              <a:gd name="connsiteX172" fmla="*/ 0 w 6128435"/>
              <a:gd name="connsiteY172" fmla="*/ 6858000 h 6858000"/>
              <a:gd name="connsiteX173" fmla="*/ 0 w 6128435"/>
              <a:gd name="connsiteY173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42938 h 6858000"/>
              <a:gd name="connsiteX32" fmla="*/ 5261314 w 6128435"/>
              <a:gd name="connsiteY32" fmla="*/ 1689177 h 6858000"/>
              <a:gd name="connsiteX33" fmla="*/ 5259788 w 6128435"/>
              <a:gd name="connsiteY33" fmla="*/ 1768516 h 6858000"/>
              <a:gd name="connsiteX34" fmla="*/ 5272526 w 6128435"/>
              <a:gd name="connsiteY34" fmla="*/ 1936940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45653 w 6128435"/>
              <a:gd name="connsiteY42" fmla="*/ 2280317 h 6858000"/>
              <a:gd name="connsiteX43" fmla="*/ 5239901 w 6128435"/>
              <a:gd name="connsiteY43" fmla="*/ 2300961 h 6858000"/>
              <a:gd name="connsiteX44" fmla="*/ 5293877 w 6128435"/>
              <a:gd name="connsiteY44" fmla="*/ 2368649 h 6858000"/>
              <a:gd name="connsiteX45" fmla="*/ 5311338 w 6128435"/>
              <a:gd name="connsiteY45" fmla="*/ 2404034 h 6858000"/>
              <a:gd name="connsiteX46" fmla="*/ 5338366 w 6128435"/>
              <a:gd name="connsiteY46" fmla="*/ 2465052 h 6858000"/>
              <a:gd name="connsiteX47" fmla="*/ 5307538 w 6128435"/>
              <a:gd name="connsiteY47" fmla="*/ 2514685 h 6858000"/>
              <a:gd name="connsiteX48" fmla="*/ 5337604 w 6128435"/>
              <a:gd name="connsiteY48" fmla="*/ 2597632 h 6858000"/>
              <a:gd name="connsiteX49" fmla="*/ 5407503 w 6128435"/>
              <a:gd name="connsiteY49" fmla="*/ 2786290 h 6858000"/>
              <a:gd name="connsiteX50" fmla="*/ 5407356 w 6128435"/>
              <a:gd name="connsiteY50" fmla="*/ 2787545 h 6858000"/>
              <a:gd name="connsiteX51" fmla="*/ 5411130 w 6128435"/>
              <a:gd name="connsiteY51" fmla="*/ 2788640 h 6858000"/>
              <a:gd name="connsiteX52" fmla="*/ 5416439 w 6128435"/>
              <a:gd name="connsiteY52" fmla="*/ 2805666 h 6858000"/>
              <a:gd name="connsiteX53" fmla="*/ 5416589 w 6128435"/>
              <a:gd name="connsiteY53" fmla="*/ 2810822 h 6858000"/>
              <a:gd name="connsiteX54" fmla="*/ 5418542 w 6128435"/>
              <a:gd name="connsiteY54" fmla="*/ 2817745 h 6858000"/>
              <a:gd name="connsiteX55" fmla="*/ 5418847 w 6128435"/>
              <a:gd name="connsiteY55" fmla="*/ 2817825 h 6858000"/>
              <a:gd name="connsiteX56" fmla="*/ 5423364 w 6128435"/>
              <a:gd name="connsiteY56" fmla="*/ 2858292 h 6858000"/>
              <a:gd name="connsiteX57" fmla="*/ 5479298 w 6128435"/>
              <a:gd name="connsiteY57" fmla="*/ 2947791 h 6858000"/>
              <a:gd name="connsiteX58" fmla="*/ 5481770 w 6128435"/>
              <a:gd name="connsiteY58" fmla="*/ 2951352 h 6858000"/>
              <a:gd name="connsiteX59" fmla="*/ 5481013 w 6128435"/>
              <a:gd name="connsiteY59" fmla="*/ 2973461 h 6858000"/>
              <a:gd name="connsiteX60" fmla="*/ 5482045 w 6128435"/>
              <a:gd name="connsiteY60" fmla="*/ 2984371 h 6858000"/>
              <a:gd name="connsiteX61" fmla="*/ 5479405 w 6128435"/>
              <a:gd name="connsiteY61" fmla="*/ 2988507 h 6858000"/>
              <a:gd name="connsiteX62" fmla="*/ 5482415 w 6128435"/>
              <a:gd name="connsiteY62" fmla="*/ 3004079 h 6858000"/>
              <a:gd name="connsiteX63" fmla="*/ 5483865 w 6128435"/>
              <a:gd name="connsiteY63" fmla="*/ 3005467 h 6858000"/>
              <a:gd name="connsiteX64" fmla="*/ 5482236 w 6128435"/>
              <a:gd name="connsiteY64" fmla="*/ 3019791 h 6858000"/>
              <a:gd name="connsiteX65" fmla="*/ 5475895 w 6128435"/>
              <a:gd name="connsiteY65" fmla="*/ 3033578 h 6858000"/>
              <a:gd name="connsiteX66" fmla="*/ 5477595 w 6128435"/>
              <a:gd name="connsiteY66" fmla="*/ 3250534 h 6858000"/>
              <a:gd name="connsiteX67" fmla="*/ 5532836 w 6128435"/>
              <a:gd name="connsiteY67" fmla="*/ 3353840 h 6858000"/>
              <a:gd name="connsiteX68" fmla="*/ 5561229 w 6128435"/>
              <a:gd name="connsiteY68" fmla="*/ 3395784 h 6858000"/>
              <a:gd name="connsiteX69" fmla="*/ 5589758 w 6128435"/>
              <a:gd name="connsiteY69" fmla="*/ 3506453 h 6858000"/>
              <a:gd name="connsiteX70" fmla="*/ 5596144 w 6128435"/>
              <a:gd name="connsiteY70" fmla="*/ 3534624 h 6858000"/>
              <a:gd name="connsiteX71" fmla="*/ 5597750 w 6128435"/>
              <a:gd name="connsiteY71" fmla="*/ 3534129 h 6858000"/>
              <a:gd name="connsiteX72" fmla="*/ 5599700 w 6128435"/>
              <a:gd name="connsiteY72" fmla="*/ 3547221 h 6858000"/>
              <a:gd name="connsiteX73" fmla="*/ 5615031 w 6128435"/>
              <a:gd name="connsiteY73" fmla="*/ 3557482 h 6858000"/>
              <a:gd name="connsiteX74" fmla="*/ 5618377 w 6128435"/>
              <a:gd name="connsiteY74" fmla="*/ 3588431 h 6858000"/>
              <a:gd name="connsiteX75" fmla="*/ 5612155 w 6128435"/>
              <a:gd name="connsiteY75" fmla="*/ 3589869 h 6858000"/>
              <a:gd name="connsiteX76" fmla="*/ 5620843 w 6128435"/>
              <a:gd name="connsiteY76" fmla="*/ 3606745 h 6858000"/>
              <a:gd name="connsiteX77" fmla="*/ 5655472 w 6128435"/>
              <a:gd name="connsiteY77" fmla="*/ 3678877 h 6858000"/>
              <a:gd name="connsiteX78" fmla="*/ 5680448 w 6128435"/>
              <a:gd name="connsiteY78" fmla="*/ 3717760 h 6858000"/>
              <a:gd name="connsiteX79" fmla="*/ 5683015 w 6128435"/>
              <a:gd name="connsiteY79" fmla="*/ 3762025 h 6858000"/>
              <a:gd name="connsiteX80" fmla="*/ 5696643 w 6128435"/>
              <a:gd name="connsiteY80" fmla="*/ 3773888 h 6858000"/>
              <a:gd name="connsiteX81" fmla="*/ 5699203 w 6128435"/>
              <a:gd name="connsiteY81" fmla="*/ 3775823 h 6858000"/>
              <a:gd name="connsiteX82" fmla="*/ 5704824 w 6128435"/>
              <a:gd name="connsiteY82" fmla="*/ 3785966 h 6858000"/>
              <a:gd name="connsiteX83" fmla="*/ 5712204 w 6128435"/>
              <a:gd name="connsiteY83" fmla="*/ 3785830 h 6858000"/>
              <a:gd name="connsiteX84" fmla="*/ 5724816 w 6128435"/>
              <a:gd name="connsiteY84" fmla="*/ 3798949 h 6858000"/>
              <a:gd name="connsiteX85" fmla="*/ 5733539 w 6128435"/>
              <a:gd name="connsiteY85" fmla="*/ 3818457 h 6858000"/>
              <a:gd name="connsiteX86" fmla="*/ 5768491 w 6128435"/>
              <a:gd name="connsiteY86" fmla="*/ 3914399 h 6858000"/>
              <a:gd name="connsiteX87" fmla="*/ 5793123 w 6128435"/>
              <a:gd name="connsiteY87" fmla="*/ 3969952 h 6858000"/>
              <a:gd name="connsiteX88" fmla="*/ 5808321 w 6128435"/>
              <a:gd name="connsiteY88" fmla="*/ 3988153 h 6858000"/>
              <a:gd name="connsiteX89" fmla="*/ 5825621 w 6128435"/>
              <a:gd name="connsiteY89" fmla="*/ 4015525 h 6858000"/>
              <a:gd name="connsiteX90" fmla="*/ 5860672 w 6128435"/>
              <a:gd name="connsiteY90" fmla="*/ 4061579 h 6858000"/>
              <a:gd name="connsiteX91" fmla="*/ 5872173 w 6128435"/>
              <a:gd name="connsiteY91" fmla="*/ 4088497 h 6858000"/>
              <a:gd name="connsiteX92" fmla="*/ 5883705 w 6128435"/>
              <a:gd name="connsiteY92" fmla="*/ 4101899 h 6858000"/>
              <a:gd name="connsiteX93" fmla="*/ 5885314 w 6128435"/>
              <a:gd name="connsiteY93" fmla="*/ 4108387 h 6858000"/>
              <a:gd name="connsiteX94" fmla="*/ 5894095 w 6128435"/>
              <a:gd name="connsiteY94" fmla="*/ 4128857 h 6858000"/>
              <a:gd name="connsiteX95" fmla="*/ 5898339 w 6128435"/>
              <a:gd name="connsiteY95" fmla="*/ 4140800 h 6858000"/>
              <a:gd name="connsiteX96" fmla="*/ 5899734 w 6128435"/>
              <a:gd name="connsiteY96" fmla="*/ 4145632 h 6858000"/>
              <a:gd name="connsiteX97" fmla="*/ 5897098 w 6128435"/>
              <a:gd name="connsiteY97" fmla="*/ 4157819 h 6858000"/>
              <a:gd name="connsiteX98" fmla="*/ 5903513 w 6128435"/>
              <a:gd name="connsiteY98" fmla="*/ 4187661 h 6858000"/>
              <a:gd name="connsiteX99" fmla="*/ 5917114 w 6128435"/>
              <a:gd name="connsiteY99" fmla="*/ 4213096 h 6858000"/>
              <a:gd name="connsiteX100" fmla="*/ 5921153 w 6128435"/>
              <a:gd name="connsiteY100" fmla="*/ 4236222 h 6858000"/>
              <a:gd name="connsiteX101" fmla="*/ 5924233 w 6128435"/>
              <a:gd name="connsiteY101" fmla="*/ 4242060 h 6858000"/>
              <a:gd name="connsiteX102" fmla="*/ 5928910 w 6128435"/>
              <a:gd name="connsiteY102" fmla="*/ 4300973 h 6858000"/>
              <a:gd name="connsiteX103" fmla="*/ 5939320 w 6128435"/>
              <a:gd name="connsiteY103" fmla="*/ 4340435 h 6858000"/>
              <a:gd name="connsiteX104" fmla="*/ 5946705 w 6128435"/>
              <a:gd name="connsiteY104" fmla="*/ 4428051 h 6858000"/>
              <a:gd name="connsiteX105" fmla="*/ 5949261 w 6128435"/>
              <a:gd name="connsiteY105" fmla="*/ 4449185 h 6858000"/>
              <a:gd name="connsiteX106" fmla="*/ 5957504 w 6128435"/>
              <a:gd name="connsiteY106" fmla="*/ 4465911 h 6858000"/>
              <a:gd name="connsiteX107" fmla="*/ 5964689 w 6128435"/>
              <a:gd name="connsiteY107" fmla="*/ 4468532 h 6858000"/>
              <a:gd name="connsiteX108" fmla="*/ 5967062 w 6128435"/>
              <a:gd name="connsiteY108" fmla="*/ 4479923 h 6858000"/>
              <a:gd name="connsiteX109" fmla="*/ 5968960 w 6128435"/>
              <a:gd name="connsiteY109" fmla="*/ 4482655 h 6858000"/>
              <a:gd name="connsiteX110" fmla="*/ 5978567 w 6128435"/>
              <a:gd name="connsiteY110" fmla="*/ 4498605 h 6858000"/>
              <a:gd name="connsiteX111" fmla="*/ 5980106 w 6128435"/>
              <a:gd name="connsiteY111" fmla="*/ 4585087 h 6858000"/>
              <a:gd name="connsiteX112" fmla="*/ 5998138 w 6128435"/>
              <a:gd name="connsiteY112" fmla="*/ 4697518 h 6858000"/>
              <a:gd name="connsiteX113" fmla="*/ 6013516 w 6128435"/>
              <a:gd name="connsiteY113" fmla="*/ 4786619 h 6858000"/>
              <a:gd name="connsiteX114" fmla="*/ 6025404 w 6128435"/>
              <a:gd name="connsiteY114" fmla="*/ 4858148 h 6858000"/>
              <a:gd name="connsiteX115" fmla="*/ 6007749 w 6128435"/>
              <a:gd name="connsiteY115" fmla="*/ 4964715 h 6858000"/>
              <a:gd name="connsiteX116" fmla="*/ 6005269 w 6128435"/>
              <a:gd name="connsiteY116" fmla="*/ 5150567 h 6858000"/>
              <a:gd name="connsiteX117" fmla="*/ 6001127 w 6128435"/>
              <a:gd name="connsiteY117" fmla="*/ 5164609 h 6858000"/>
              <a:gd name="connsiteX118" fmla="*/ 5996647 w 6128435"/>
              <a:gd name="connsiteY118" fmla="*/ 5185640 h 6858000"/>
              <a:gd name="connsiteX119" fmla="*/ 5998514 w 6128435"/>
              <a:gd name="connsiteY119" fmla="*/ 5189673 h 6858000"/>
              <a:gd name="connsiteX120" fmla="*/ 5995970 w 6128435"/>
              <a:gd name="connsiteY120" fmla="*/ 5221547 h 6858000"/>
              <a:gd name="connsiteX121" fmla="*/ 5997218 w 6128435"/>
              <a:gd name="connsiteY121" fmla="*/ 5222031 h 6858000"/>
              <a:gd name="connsiteX122" fmla="*/ 6002116 w 6128435"/>
              <a:gd name="connsiteY122" fmla="*/ 5231223 h 6858000"/>
              <a:gd name="connsiteX123" fmla="*/ 6008541 w 6128435"/>
              <a:gd name="connsiteY123" fmla="*/ 5248680 h 6858000"/>
              <a:gd name="connsiteX124" fmla="*/ 6039260 w 6128435"/>
              <a:gd name="connsiteY124" fmla="*/ 5289518 h 6858000"/>
              <a:gd name="connsiteX125" fmla="*/ 6036748 w 6128435"/>
              <a:gd name="connsiteY125" fmla="*/ 5322752 h 6858000"/>
              <a:gd name="connsiteX126" fmla="*/ 6036943 w 6128435"/>
              <a:gd name="connsiteY126" fmla="*/ 5329480 h 6858000"/>
              <a:gd name="connsiteX127" fmla="*/ 6037236 w 6128435"/>
              <a:gd name="connsiteY127" fmla="*/ 5329634 h 6858000"/>
              <a:gd name="connsiteX128" fmla="*/ 6038019 w 6128435"/>
              <a:gd name="connsiteY128" fmla="*/ 5336764 h 6858000"/>
              <a:gd name="connsiteX129" fmla="*/ 6037298 w 6128435"/>
              <a:gd name="connsiteY129" fmla="*/ 5341753 h 6858000"/>
              <a:gd name="connsiteX130" fmla="*/ 6037677 w 6128435"/>
              <a:gd name="connsiteY130" fmla="*/ 5354807 h 6858000"/>
              <a:gd name="connsiteX131" fmla="*/ 6039728 w 6128435"/>
              <a:gd name="connsiteY131" fmla="*/ 5359416 h 6858000"/>
              <a:gd name="connsiteX132" fmla="*/ 6043311 w 6128435"/>
              <a:gd name="connsiteY132" fmla="*/ 5361407 h 6858000"/>
              <a:gd name="connsiteX133" fmla="*/ 6042954 w 6128435"/>
              <a:gd name="connsiteY133" fmla="*/ 5362576 h 6858000"/>
              <a:gd name="connsiteX134" fmla="*/ 6053435 w 6128435"/>
              <a:gd name="connsiteY134" fmla="*/ 5387547 h 6858000"/>
              <a:gd name="connsiteX135" fmla="*/ 6065933 w 6128435"/>
              <a:gd name="connsiteY135" fmla="*/ 5443002 h 6858000"/>
              <a:gd name="connsiteX136" fmla="*/ 6068640 w 6128435"/>
              <a:gd name="connsiteY136" fmla="*/ 5474503 h 6858000"/>
              <a:gd name="connsiteX137" fmla="*/ 6080922 w 6128435"/>
              <a:gd name="connsiteY137" fmla="*/ 5561070 h 6858000"/>
              <a:gd name="connsiteX138" fmla="*/ 6096949 w 6128435"/>
              <a:gd name="connsiteY138" fmla="*/ 5648179 h 6858000"/>
              <a:gd name="connsiteX139" fmla="*/ 6125703 w 6128435"/>
              <a:gd name="connsiteY139" fmla="*/ 5692894 h 6858000"/>
              <a:gd name="connsiteX140" fmla="*/ 6126670 w 6128435"/>
              <a:gd name="connsiteY140" fmla="*/ 5697882 h 6858000"/>
              <a:gd name="connsiteX141" fmla="*/ 6124061 w 6128435"/>
              <a:gd name="connsiteY141" fmla="*/ 5710294 h 6858000"/>
              <a:gd name="connsiteX142" fmla="*/ 6122213 w 6128435"/>
              <a:gd name="connsiteY142" fmla="*/ 5714762 h 6858000"/>
              <a:gd name="connsiteX143" fmla="*/ 6121353 w 6128435"/>
              <a:gd name="connsiteY143" fmla="*/ 5721725 h 6858000"/>
              <a:gd name="connsiteX144" fmla="*/ 6121607 w 6128435"/>
              <a:gd name="connsiteY144" fmla="*/ 5721959 h 6858000"/>
              <a:gd name="connsiteX145" fmla="*/ 6120262 w 6128435"/>
              <a:gd name="connsiteY145" fmla="*/ 5728358 h 6858000"/>
              <a:gd name="connsiteX146" fmla="*/ 6110194 w 6128435"/>
              <a:gd name="connsiteY146" fmla="*/ 5758853 h 6858000"/>
              <a:gd name="connsiteX147" fmla="*/ 6127519 w 6128435"/>
              <a:gd name="connsiteY147" fmla="*/ 5865775 h 6858000"/>
              <a:gd name="connsiteX148" fmla="*/ 6128435 w 6128435"/>
              <a:gd name="connsiteY148" fmla="*/ 5870164 h 6858000"/>
              <a:gd name="connsiteX149" fmla="*/ 6119217 w 6128435"/>
              <a:gd name="connsiteY149" fmla="*/ 5888542 h 6858000"/>
              <a:gd name="connsiteX150" fmla="*/ 6115966 w 6128435"/>
              <a:gd name="connsiteY150" fmla="*/ 5898387 h 6858000"/>
              <a:gd name="connsiteX151" fmla="*/ 6111924 w 6128435"/>
              <a:gd name="connsiteY151" fmla="*/ 5900444 h 6858000"/>
              <a:gd name="connsiteX152" fmla="*/ 6108716 w 6128435"/>
              <a:gd name="connsiteY152" fmla="*/ 5915345 h 6858000"/>
              <a:gd name="connsiteX153" fmla="*/ 6109524 w 6128435"/>
              <a:gd name="connsiteY153" fmla="*/ 5917328 h 6858000"/>
              <a:gd name="connsiteX154" fmla="*/ 6102493 w 6128435"/>
              <a:gd name="connsiteY154" fmla="*/ 5928602 h 6858000"/>
              <a:gd name="connsiteX155" fmla="*/ 6056863 w 6128435"/>
              <a:gd name="connsiteY155" fmla="*/ 6000643 h 6858000"/>
              <a:gd name="connsiteX156" fmla="*/ 6045436 w 6128435"/>
              <a:gd name="connsiteY156" fmla="*/ 6124480 h 6858000"/>
              <a:gd name="connsiteX157" fmla="*/ 6030489 w 6128435"/>
              <a:gd name="connsiteY157" fmla="*/ 6317666 h 6858000"/>
              <a:gd name="connsiteX158" fmla="*/ 6007492 w 6128435"/>
              <a:gd name="connsiteY158" fmla="*/ 6440818 h 6858000"/>
              <a:gd name="connsiteX159" fmla="*/ 6009467 w 6128435"/>
              <a:gd name="connsiteY159" fmla="*/ 6487076 h 6858000"/>
              <a:gd name="connsiteX160" fmla="*/ 5995064 w 6128435"/>
              <a:gd name="connsiteY160" fmla="*/ 6540791 h 6858000"/>
              <a:gd name="connsiteX161" fmla="*/ 5996309 w 6128435"/>
              <a:gd name="connsiteY161" fmla="*/ 6543961 h 6858000"/>
              <a:gd name="connsiteX162" fmla="*/ 5996048 w 6128435"/>
              <a:gd name="connsiteY162" fmla="*/ 6555444 h 6858000"/>
              <a:gd name="connsiteX163" fmla="*/ 6002524 w 6128435"/>
              <a:gd name="connsiteY163" fmla="*/ 6560188 h 6858000"/>
              <a:gd name="connsiteX164" fmla="*/ 6006823 w 6128435"/>
              <a:gd name="connsiteY164" fmla="*/ 6578546 h 6858000"/>
              <a:gd name="connsiteX165" fmla="*/ 6004510 w 6128435"/>
              <a:gd name="connsiteY165" fmla="*/ 6599256 h 6858000"/>
              <a:gd name="connsiteX166" fmla="*/ 5986207 w 6128435"/>
              <a:gd name="connsiteY166" fmla="*/ 6695855 h 6858000"/>
              <a:gd name="connsiteX167" fmla="*/ 5979428 w 6128435"/>
              <a:gd name="connsiteY167" fmla="*/ 6754678 h 6858000"/>
              <a:gd name="connsiteX168" fmla="*/ 5983398 w 6128435"/>
              <a:gd name="connsiteY168" fmla="*/ 6778641 h 6858000"/>
              <a:gd name="connsiteX169" fmla="*/ 5984543 w 6128435"/>
              <a:gd name="connsiteY169" fmla="*/ 6811016 h 6858000"/>
              <a:gd name="connsiteX170" fmla="*/ 5981802 w 6128435"/>
              <a:gd name="connsiteY170" fmla="*/ 6838578 h 6858000"/>
              <a:gd name="connsiteX171" fmla="*/ 5979671 w 6128435"/>
              <a:gd name="connsiteY171" fmla="*/ 6858000 h 6858000"/>
              <a:gd name="connsiteX172" fmla="*/ 0 w 6128435"/>
              <a:gd name="connsiteY172" fmla="*/ 6858000 h 6858000"/>
              <a:gd name="connsiteX173" fmla="*/ 0 w 6128435"/>
              <a:gd name="connsiteY173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42938 h 6858000"/>
              <a:gd name="connsiteX32" fmla="*/ 5261314 w 6128435"/>
              <a:gd name="connsiteY32" fmla="*/ 1689177 h 6858000"/>
              <a:gd name="connsiteX33" fmla="*/ 5259788 w 6128435"/>
              <a:gd name="connsiteY33" fmla="*/ 1768516 h 6858000"/>
              <a:gd name="connsiteX34" fmla="*/ 5272526 w 6128435"/>
              <a:gd name="connsiteY34" fmla="*/ 1936940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45653 w 6128435"/>
              <a:gd name="connsiteY42" fmla="*/ 2280317 h 6858000"/>
              <a:gd name="connsiteX43" fmla="*/ 5239901 w 6128435"/>
              <a:gd name="connsiteY43" fmla="*/ 2300961 h 6858000"/>
              <a:gd name="connsiteX44" fmla="*/ 5293877 w 6128435"/>
              <a:gd name="connsiteY44" fmla="*/ 2368649 h 6858000"/>
              <a:gd name="connsiteX45" fmla="*/ 5311338 w 6128435"/>
              <a:gd name="connsiteY45" fmla="*/ 2404034 h 6858000"/>
              <a:gd name="connsiteX46" fmla="*/ 5338366 w 6128435"/>
              <a:gd name="connsiteY46" fmla="*/ 2465052 h 6858000"/>
              <a:gd name="connsiteX47" fmla="*/ 5337604 w 6128435"/>
              <a:gd name="connsiteY47" fmla="*/ 2597632 h 6858000"/>
              <a:gd name="connsiteX48" fmla="*/ 5407503 w 6128435"/>
              <a:gd name="connsiteY48" fmla="*/ 2786290 h 6858000"/>
              <a:gd name="connsiteX49" fmla="*/ 5407356 w 6128435"/>
              <a:gd name="connsiteY49" fmla="*/ 2787545 h 6858000"/>
              <a:gd name="connsiteX50" fmla="*/ 5411130 w 6128435"/>
              <a:gd name="connsiteY50" fmla="*/ 2788640 h 6858000"/>
              <a:gd name="connsiteX51" fmla="*/ 5416439 w 6128435"/>
              <a:gd name="connsiteY51" fmla="*/ 2805666 h 6858000"/>
              <a:gd name="connsiteX52" fmla="*/ 5416589 w 6128435"/>
              <a:gd name="connsiteY52" fmla="*/ 2810822 h 6858000"/>
              <a:gd name="connsiteX53" fmla="*/ 5418542 w 6128435"/>
              <a:gd name="connsiteY53" fmla="*/ 2817745 h 6858000"/>
              <a:gd name="connsiteX54" fmla="*/ 5418847 w 6128435"/>
              <a:gd name="connsiteY54" fmla="*/ 2817825 h 6858000"/>
              <a:gd name="connsiteX55" fmla="*/ 5423364 w 6128435"/>
              <a:gd name="connsiteY55" fmla="*/ 2858292 h 6858000"/>
              <a:gd name="connsiteX56" fmla="*/ 5479298 w 6128435"/>
              <a:gd name="connsiteY56" fmla="*/ 2947791 h 6858000"/>
              <a:gd name="connsiteX57" fmla="*/ 5481770 w 6128435"/>
              <a:gd name="connsiteY57" fmla="*/ 2951352 h 6858000"/>
              <a:gd name="connsiteX58" fmla="*/ 5481013 w 6128435"/>
              <a:gd name="connsiteY58" fmla="*/ 2973461 h 6858000"/>
              <a:gd name="connsiteX59" fmla="*/ 5482045 w 6128435"/>
              <a:gd name="connsiteY59" fmla="*/ 2984371 h 6858000"/>
              <a:gd name="connsiteX60" fmla="*/ 5479405 w 6128435"/>
              <a:gd name="connsiteY60" fmla="*/ 2988507 h 6858000"/>
              <a:gd name="connsiteX61" fmla="*/ 5482415 w 6128435"/>
              <a:gd name="connsiteY61" fmla="*/ 3004079 h 6858000"/>
              <a:gd name="connsiteX62" fmla="*/ 5483865 w 6128435"/>
              <a:gd name="connsiteY62" fmla="*/ 3005467 h 6858000"/>
              <a:gd name="connsiteX63" fmla="*/ 5482236 w 6128435"/>
              <a:gd name="connsiteY63" fmla="*/ 3019791 h 6858000"/>
              <a:gd name="connsiteX64" fmla="*/ 5475895 w 6128435"/>
              <a:gd name="connsiteY64" fmla="*/ 3033578 h 6858000"/>
              <a:gd name="connsiteX65" fmla="*/ 5477595 w 6128435"/>
              <a:gd name="connsiteY65" fmla="*/ 3250534 h 6858000"/>
              <a:gd name="connsiteX66" fmla="*/ 5532836 w 6128435"/>
              <a:gd name="connsiteY66" fmla="*/ 3353840 h 6858000"/>
              <a:gd name="connsiteX67" fmla="*/ 5561229 w 6128435"/>
              <a:gd name="connsiteY67" fmla="*/ 3395784 h 6858000"/>
              <a:gd name="connsiteX68" fmla="*/ 5589758 w 6128435"/>
              <a:gd name="connsiteY68" fmla="*/ 3506453 h 6858000"/>
              <a:gd name="connsiteX69" fmla="*/ 5596144 w 6128435"/>
              <a:gd name="connsiteY69" fmla="*/ 3534624 h 6858000"/>
              <a:gd name="connsiteX70" fmla="*/ 5597750 w 6128435"/>
              <a:gd name="connsiteY70" fmla="*/ 3534129 h 6858000"/>
              <a:gd name="connsiteX71" fmla="*/ 5599700 w 6128435"/>
              <a:gd name="connsiteY71" fmla="*/ 3547221 h 6858000"/>
              <a:gd name="connsiteX72" fmla="*/ 5615031 w 6128435"/>
              <a:gd name="connsiteY72" fmla="*/ 3557482 h 6858000"/>
              <a:gd name="connsiteX73" fmla="*/ 5618377 w 6128435"/>
              <a:gd name="connsiteY73" fmla="*/ 3588431 h 6858000"/>
              <a:gd name="connsiteX74" fmla="*/ 5612155 w 6128435"/>
              <a:gd name="connsiteY74" fmla="*/ 3589869 h 6858000"/>
              <a:gd name="connsiteX75" fmla="*/ 5620843 w 6128435"/>
              <a:gd name="connsiteY75" fmla="*/ 3606745 h 6858000"/>
              <a:gd name="connsiteX76" fmla="*/ 5655472 w 6128435"/>
              <a:gd name="connsiteY76" fmla="*/ 3678877 h 6858000"/>
              <a:gd name="connsiteX77" fmla="*/ 5680448 w 6128435"/>
              <a:gd name="connsiteY77" fmla="*/ 3717760 h 6858000"/>
              <a:gd name="connsiteX78" fmla="*/ 5683015 w 6128435"/>
              <a:gd name="connsiteY78" fmla="*/ 3762025 h 6858000"/>
              <a:gd name="connsiteX79" fmla="*/ 5696643 w 6128435"/>
              <a:gd name="connsiteY79" fmla="*/ 3773888 h 6858000"/>
              <a:gd name="connsiteX80" fmla="*/ 5699203 w 6128435"/>
              <a:gd name="connsiteY80" fmla="*/ 3775823 h 6858000"/>
              <a:gd name="connsiteX81" fmla="*/ 5704824 w 6128435"/>
              <a:gd name="connsiteY81" fmla="*/ 3785966 h 6858000"/>
              <a:gd name="connsiteX82" fmla="*/ 5712204 w 6128435"/>
              <a:gd name="connsiteY82" fmla="*/ 3785830 h 6858000"/>
              <a:gd name="connsiteX83" fmla="*/ 5724816 w 6128435"/>
              <a:gd name="connsiteY83" fmla="*/ 3798949 h 6858000"/>
              <a:gd name="connsiteX84" fmla="*/ 5733539 w 6128435"/>
              <a:gd name="connsiteY84" fmla="*/ 3818457 h 6858000"/>
              <a:gd name="connsiteX85" fmla="*/ 5768491 w 6128435"/>
              <a:gd name="connsiteY85" fmla="*/ 3914399 h 6858000"/>
              <a:gd name="connsiteX86" fmla="*/ 5793123 w 6128435"/>
              <a:gd name="connsiteY86" fmla="*/ 3969952 h 6858000"/>
              <a:gd name="connsiteX87" fmla="*/ 5808321 w 6128435"/>
              <a:gd name="connsiteY87" fmla="*/ 3988153 h 6858000"/>
              <a:gd name="connsiteX88" fmla="*/ 5825621 w 6128435"/>
              <a:gd name="connsiteY88" fmla="*/ 4015525 h 6858000"/>
              <a:gd name="connsiteX89" fmla="*/ 5860672 w 6128435"/>
              <a:gd name="connsiteY89" fmla="*/ 4061579 h 6858000"/>
              <a:gd name="connsiteX90" fmla="*/ 5872173 w 6128435"/>
              <a:gd name="connsiteY90" fmla="*/ 4088497 h 6858000"/>
              <a:gd name="connsiteX91" fmla="*/ 5883705 w 6128435"/>
              <a:gd name="connsiteY91" fmla="*/ 4101899 h 6858000"/>
              <a:gd name="connsiteX92" fmla="*/ 5885314 w 6128435"/>
              <a:gd name="connsiteY92" fmla="*/ 4108387 h 6858000"/>
              <a:gd name="connsiteX93" fmla="*/ 5894095 w 6128435"/>
              <a:gd name="connsiteY93" fmla="*/ 4128857 h 6858000"/>
              <a:gd name="connsiteX94" fmla="*/ 5898339 w 6128435"/>
              <a:gd name="connsiteY94" fmla="*/ 4140800 h 6858000"/>
              <a:gd name="connsiteX95" fmla="*/ 5899734 w 6128435"/>
              <a:gd name="connsiteY95" fmla="*/ 4145632 h 6858000"/>
              <a:gd name="connsiteX96" fmla="*/ 5897098 w 6128435"/>
              <a:gd name="connsiteY96" fmla="*/ 4157819 h 6858000"/>
              <a:gd name="connsiteX97" fmla="*/ 5903513 w 6128435"/>
              <a:gd name="connsiteY97" fmla="*/ 4187661 h 6858000"/>
              <a:gd name="connsiteX98" fmla="*/ 5917114 w 6128435"/>
              <a:gd name="connsiteY98" fmla="*/ 4213096 h 6858000"/>
              <a:gd name="connsiteX99" fmla="*/ 5921153 w 6128435"/>
              <a:gd name="connsiteY99" fmla="*/ 4236222 h 6858000"/>
              <a:gd name="connsiteX100" fmla="*/ 5924233 w 6128435"/>
              <a:gd name="connsiteY100" fmla="*/ 4242060 h 6858000"/>
              <a:gd name="connsiteX101" fmla="*/ 5928910 w 6128435"/>
              <a:gd name="connsiteY101" fmla="*/ 4300973 h 6858000"/>
              <a:gd name="connsiteX102" fmla="*/ 5939320 w 6128435"/>
              <a:gd name="connsiteY102" fmla="*/ 4340435 h 6858000"/>
              <a:gd name="connsiteX103" fmla="*/ 5946705 w 6128435"/>
              <a:gd name="connsiteY103" fmla="*/ 4428051 h 6858000"/>
              <a:gd name="connsiteX104" fmla="*/ 5949261 w 6128435"/>
              <a:gd name="connsiteY104" fmla="*/ 4449185 h 6858000"/>
              <a:gd name="connsiteX105" fmla="*/ 5957504 w 6128435"/>
              <a:gd name="connsiteY105" fmla="*/ 4465911 h 6858000"/>
              <a:gd name="connsiteX106" fmla="*/ 5964689 w 6128435"/>
              <a:gd name="connsiteY106" fmla="*/ 4468532 h 6858000"/>
              <a:gd name="connsiteX107" fmla="*/ 5967062 w 6128435"/>
              <a:gd name="connsiteY107" fmla="*/ 4479923 h 6858000"/>
              <a:gd name="connsiteX108" fmla="*/ 5968960 w 6128435"/>
              <a:gd name="connsiteY108" fmla="*/ 4482655 h 6858000"/>
              <a:gd name="connsiteX109" fmla="*/ 5978567 w 6128435"/>
              <a:gd name="connsiteY109" fmla="*/ 4498605 h 6858000"/>
              <a:gd name="connsiteX110" fmla="*/ 5980106 w 6128435"/>
              <a:gd name="connsiteY110" fmla="*/ 4585087 h 6858000"/>
              <a:gd name="connsiteX111" fmla="*/ 5998138 w 6128435"/>
              <a:gd name="connsiteY111" fmla="*/ 4697518 h 6858000"/>
              <a:gd name="connsiteX112" fmla="*/ 6013516 w 6128435"/>
              <a:gd name="connsiteY112" fmla="*/ 4786619 h 6858000"/>
              <a:gd name="connsiteX113" fmla="*/ 6025404 w 6128435"/>
              <a:gd name="connsiteY113" fmla="*/ 4858148 h 6858000"/>
              <a:gd name="connsiteX114" fmla="*/ 6007749 w 6128435"/>
              <a:gd name="connsiteY114" fmla="*/ 4964715 h 6858000"/>
              <a:gd name="connsiteX115" fmla="*/ 6005269 w 6128435"/>
              <a:gd name="connsiteY115" fmla="*/ 5150567 h 6858000"/>
              <a:gd name="connsiteX116" fmla="*/ 6001127 w 6128435"/>
              <a:gd name="connsiteY116" fmla="*/ 5164609 h 6858000"/>
              <a:gd name="connsiteX117" fmla="*/ 5996647 w 6128435"/>
              <a:gd name="connsiteY117" fmla="*/ 5185640 h 6858000"/>
              <a:gd name="connsiteX118" fmla="*/ 5998514 w 6128435"/>
              <a:gd name="connsiteY118" fmla="*/ 5189673 h 6858000"/>
              <a:gd name="connsiteX119" fmla="*/ 5995970 w 6128435"/>
              <a:gd name="connsiteY119" fmla="*/ 5221547 h 6858000"/>
              <a:gd name="connsiteX120" fmla="*/ 5997218 w 6128435"/>
              <a:gd name="connsiteY120" fmla="*/ 5222031 h 6858000"/>
              <a:gd name="connsiteX121" fmla="*/ 6002116 w 6128435"/>
              <a:gd name="connsiteY121" fmla="*/ 5231223 h 6858000"/>
              <a:gd name="connsiteX122" fmla="*/ 6008541 w 6128435"/>
              <a:gd name="connsiteY122" fmla="*/ 5248680 h 6858000"/>
              <a:gd name="connsiteX123" fmla="*/ 6039260 w 6128435"/>
              <a:gd name="connsiteY123" fmla="*/ 5289518 h 6858000"/>
              <a:gd name="connsiteX124" fmla="*/ 6036748 w 6128435"/>
              <a:gd name="connsiteY124" fmla="*/ 5322752 h 6858000"/>
              <a:gd name="connsiteX125" fmla="*/ 6036943 w 6128435"/>
              <a:gd name="connsiteY125" fmla="*/ 5329480 h 6858000"/>
              <a:gd name="connsiteX126" fmla="*/ 6037236 w 6128435"/>
              <a:gd name="connsiteY126" fmla="*/ 5329634 h 6858000"/>
              <a:gd name="connsiteX127" fmla="*/ 6038019 w 6128435"/>
              <a:gd name="connsiteY127" fmla="*/ 5336764 h 6858000"/>
              <a:gd name="connsiteX128" fmla="*/ 6037298 w 6128435"/>
              <a:gd name="connsiteY128" fmla="*/ 5341753 h 6858000"/>
              <a:gd name="connsiteX129" fmla="*/ 6037677 w 6128435"/>
              <a:gd name="connsiteY129" fmla="*/ 5354807 h 6858000"/>
              <a:gd name="connsiteX130" fmla="*/ 6039728 w 6128435"/>
              <a:gd name="connsiteY130" fmla="*/ 5359416 h 6858000"/>
              <a:gd name="connsiteX131" fmla="*/ 6043311 w 6128435"/>
              <a:gd name="connsiteY131" fmla="*/ 5361407 h 6858000"/>
              <a:gd name="connsiteX132" fmla="*/ 6042954 w 6128435"/>
              <a:gd name="connsiteY132" fmla="*/ 5362576 h 6858000"/>
              <a:gd name="connsiteX133" fmla="*/ 6053435 w 6128435"/>
              <a:gd name="connsiteY133" fmla="*/ 5387547 h 6858000"/>
              <a:gd name="connsiteX134" fmla="*/ 6065933 w 6128435"/>
              <a:gd name="connsiteY134" fmla="*/ 5443002 h 6858000"/>
              <a:gd name="connsiteX135" fmla="*/ 6068640 w 6128435"/>
              <a:gd name="connsiteY135" fmla="*/ 5474503 h 6858000"/>
              <a:gd name="connsiteX136" fmla="*/ 6080922 w 6128435"/>
              <a:gd name="connsiteY136" fmla="*/ 5561070 h 6858000"/>
              <a:gd name="connsiteX137" fmla="*/ 6096949 w 6128435"/>
              <a:gd name="connsiteY137" fmla="*/ 5648179 h 6858000"/>
              <a:gd name="connsiteX138" fmla="*/ 6125703 w 6128435"/>
              <a:gd name="connsiteY138" fmla="*/ 5692894 h 6858000"/>
              <a:gd name="connsiteX139" fmla="*/ 6126670 w 6128435"/>
              <a:gd name="connsiteY139" fmla="*/ 5697882 h 6858000"/>
              <a:gd name="connsiteX140" fmla="*/ 6124061 w 6128435"/>
              <a:gd name="connsiteY140" fmla="*/ 5710294 h 6858000"/>
              <a:gd name="connsiteX141" fmla="*/ 6122213 w 6128435"/>
              <a:gd name="connsiteY141" fmla="*/ 5714762 h 6858000"/>
              <a:gd name="connsiteX142" fmla="*/ 6121353 w 6128435"/>
              <a:gd name="connsiteY142" fmla="*/ 5721725 h 6858000"/>
              <a:gd name="connsiteX143" fmla="*/ 6121607 w 6128435"/>
              <a:gd name="connsiteY143" fmla="*/ 5721959 h 6858000"/>
              <a:gd name="connsiteX144" fmla="*/ 6120262 w 6128435"/>
              <a:gd name="connsiteY144" fmla="*/ 5728358 h 6858000"/>
              <a:gd name="connsiteX145" fmla="*/ 6110194 w 6128435"/>
              <a:gd name="connsiteY145" fmla="*/ 5758853 h 6858000"/>
              <a:gd name="connsiteX146" fmla="*/ 6127519 w 6128435"/>
              <a:gd name="connsiteY146" fmla="*/ 5865775 h 6858000"/>
              <a:gd name="connsiteX147" fmla="*/ 6128435 w 6128435"/>
              <a:gd name="connsiteY147" fmla="*/ 5870164 h 6858000"/>
              <a:gd name="connsiteX148" fmla="*/ 6119217 w 6128435"/>
              <a:gd name="connsiteY148" fmla="*/ 5888542 h 6858000"/>
              <a:gd name="connsiteX149" fmla="*/ 6115966 w 6128435"/>
              <a:gd name="connsiteY149" fmla="*/ 5898387 h 6858000"/>
              <a:gd name="connsiteX150" fmla="*/ 6111924 w 6128435"/>
              <a:gd name="connsiteY150" fmla="*/ 5900444 h 6858000"/>
              <a:gd name="connsiteX151" fmla="*/ 6108716 w 6128435"/>
              <a:gd name="connsiteY151" fmla="*/ 5915345 h 6858000"/>
              <a:gd name="connsiteX152" fmla="*/ 6109524 w 6128435"/>
              <a:gd name="connsiteY152" fmla="*/ 5917328 h 6858000"/>
              <a:gd name="connsiteX153" fmla="*/ 6102493 w 6128435"/>
              <a:gd name="connsiteY153" fmla="*/ 5928602 h 6858000"/>
              <a:gd name="connsiteX154" fmla="*/ 6056863 w 6128435"/>
              <a:gd name="connsiteY154" fmla="*/ 6000643 h 6858000"/>
              <a:gd name="connsiteX155" fmla="*/ 6045436 w 6128435"/>
              <a:gd name="connsiteY155" fmla="*/ 6124480 h 6858000"/>
              <a:gd name="connsiteX156" fmla="*/ 6030489 w 6128435"/>
              <a:gd name="connsiteY156" fmla="*/ 6317666 h 6858000"/>
              <a:gd name="connsiteX157" fmla="*/ 6007492 w 6128435"/>
              <a:gd name="connsiteY157" fmla="*/ 6440818 h 6858000"/>
              <a:gd name="connsiteX158" fmla="*/ 6009467 w 6128435"/>
              <a:gd name="connsiteY158" fmla="*/ 6487076 h 6858000"/>
              <a:gd name="connsiteX159" fmla="*/ 5995064 w 6128435"/>
              <a:gd name="connsiteY159" fmla="*/ 6540791 h 6858000"/>
              <a:gd name="connsiteX160" fmla="*/ 5996309 w 6128435"/>
              <a:gd name="connsiteY160" fmla="*/ 6543961 h 6858000"/>
              <a:gd name="connsiteX161" fmla="*/ 5996048 w 6128435"/>
              <a:gd name="connsiteY161" fmla="*/ 6555444 h 6858000"/>
              <a:gd name="connsiteX162" fmla="*/ 6002524 w 6128435"/>
              <a:gd name="connsiteY162" fmla="*/ 6560188 h 6858000"/>
              <a:gd name="connsiteX163" fmla="*/ 6006823 w 6128435"/>
              <a:gd name="connsiteY163" fmla="*/ 6578546 h 6858000"/>
              <a:gd name="connsiteX164" fmla="*/ 6004510 w 6128435"/>
              <a:gd name="connsiteY164" fmla="*/ 6599256 h 6858000"/>
              <a:gd name="connsiteX165" fmla="*/ 5986207 w 6128435"/>
              <a:gd name="connsiteY165" fmla="*/ 6695855 h 6858000"/>
              <a:gd name="connsiteX166" fmla="*/ 5979428 w 6128435"/>
              <a:gd name="connsiteY166" fmla="*/ 6754678 h 6858000"/>
              <a:gd name="connsiteX167" fmla="*/ 5983398 w 6128435"/>
              <a:gd name="connsiteY167" fmla="*/ 6778641 h 6858000"/>
              <a:gd name="connsiteX168" fmla="*/ 5984543 w 6128435"/>
              <a:gd name="connsiteY168" fmla="*/ 6811016 h 6858000"/>
              <a:gd name="connsiteX169" fmla="*/ 5981802 w 6128435"/>
              <a:gd name="connsiteY169" fmla="*/ 6838578 h 6858000"/>
              <a:gd name="connsiteX170" fmla="*/ 5979671 w 6128435"/>
              <a:gd name="connsiteY170" fmla="*/ 6858000 h 6858000"/>
              <a:gd name="connsiteX171" fmla="*/ 0 w 6128435"/>
              <a:gd name="connsiteY171" fmla="*/ 6858000 h 6858000"/>
              <a:gd name="connsiteX172" fmla="*/ 0 w 6128435"/>
              <a:gd name="connsiteY172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42938 h 6858000"/>
              <a:gd name="connsiteX32" fmla="*/ 5261314 w 6128435"/>
              <a:gd name="connsiteY32" fmla="*/ 1689177 h 6858000"/>
              <a:gd name="connsiteX33" fmla="*/ 5259788 w 6128435"/>
              <a:gd name="connsiteY33" fmla="*/ 1768516 h 6858000"/>
              <a:gd name="connsiteX34" fmla="*/ 5272526 w 6128435"/>
              <a:gd name="connsiteY34" fmla="*/ 1936940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45653 w 6128435"/>
              <a:gd name="connsiteY42" fmla="*/ 2280317 h 6858000"/>
              <a:gd name="connsiteX43" fmla="*/ 5239901 w 6128435"/>
              <a:gd name="connsiteY43" fmla="*/ 2300961 h 6858000"/>
              <a:gd name="connsiteX44" fmla="*/ 5293877 w 6128435"/>
              <a:gd name="connsiteY44" fmla="*/ 2368649 h 6858000"/>
              <a:gd name="connsiteX45" fmla="*/ 5311338 w 6128435"/>
              <a:gd name="connsiteY45" fmla="*/ 2404034 h 6858000"/>
              <a:gd name="connsiteX46" fmla="*/ 5338366 w 6128435"/>
              <a:gd name="connsiteY46" fmla="*/ 2465052 h 6858000"/>
              <a:gd name="connsiteX47" fmla="*/ 5371263 w 6128435"/>
              <a:gd name="connsiteY47" fmla="*/ 2586413 h 6858000"/>
              <a:gd name="connsiteX48" fmla="*/ 5407503 w 6128435"/>
              <a:gd name="connsiteY48" fmla="*/ 2786290 h 6858000"/>
              <a:gd name="connsiteX49" fmla="*/ 5407356 w 6128435"/>
              <a:gd name="connsiteY49" fmla="*/ 2787545 h 6858000"/>
              <a:gd name="connsiteX50" fmla="*/ 5411130 w 6128435"/>
              <a:gd name="connsiteY50" fmla="*/ 2788640 h 6858000"/>
              <a:gd name="connsiteX51" fmla="*/ 5416439 w 6128435"/>
              <a:gd name="connsiteY51" fmla="*/ 2805666 h 6858000"/>
              <a:gd name="connsiteX52" fmla="*/ 5416589 w 6128435"/>
              <a:gd name="connsiteY52" fmla="*/ 2810822 h 6858000"/>
              <a:gd name="connsiteX53" fmla="*/ 5418542 w 6128435"/>
              <a:gd name="connsiteY53" fmla="*/ 2817745 h 6858000"/>
              <a:gd name="connsiteX54" fmla="*/ 5418847 w 6128435"/>
              <a:gd name="connsiteY54" fmla="*/ 2817825 h 6858000"/>
              <a:gd name="connsiteX55" fmla="*/ 5423364 w 6128435"/>
              <a:gd name="connsiteY55" fmla="*/ 2858292 h 6858000"/>
              <a:gd name="connsiteX56" fmla="*/ 5479298 w 6128435"/>
              <a:gd name="connsiteY56" fmla="*/ 2947791 h 6858000"/>
              <a:gd name="connsiteX57" fmla="*/ 5481770 w 6128435"/>
              <a:gd name="connsiteY57" fmla="*/ 2951352 h 6858000"/>
              <a:gd name="connsiteX58" fmla="*/ 5481013 w 6128435"/>
              <a:gd name="connsiteY58" fmla="*/ 2973461 h 6858000"/>
              <a:gd name="connsiteX59" fmla="*/ 5482045 w 6128435"/>
              <a:gd name="connsiteY59" fmla="*/ 2984371 h 6858000"/>
              <a:gd name="connsiteX60" fmla="*/ 5479405 w 6128435"/>
              <a:gd name="connsiteY60" fmla="*/ 2988507 h 6858000"/>
              <a:gd name="connsiteX61" fmla="*/ 5482415 w 6128435"/>
              <a:gd name="connsiteY61" fmla="*/ 3004079 h 6858000"/>
              <a:gd name="connsiteX62" fmla="*/ 5483865 w 6128435"/>
              <a:gd name="connsiteY62" fmla="*/ 3005467 h 6858000"/>
              <a:gd name="connsiteX63" fmla="*/ 5482236 w 6128435"/>
              <a:gd name="connsiteY63" fmla="*/ 3019791 h 6858000"/>
              <a:gd name="connsiteX64" fmla="*/ 5475895 w 6128435"/>
              <a:gd name="connsiteY64" fmla="*/ 3033578 h 6858000"/>
              <a:gd name="connsiteX65" fmla="*/ 5477595 w 6128435"/>
              <a:gd name="connsiteY65" fmla="*/ 3250534 h 6858000"/>
              <a:gd name="connsiteX66" fmla="*/ 5532836 w 6128435"/>
              <a:gd name="connsiteY66" fmla="*/ 3353840 h 6858000"/>
              <a:gd name="connsiteX67" fmla="*/ 5561229 w 6128435"/>
              <a:gd name="connsiteY67" fmla="*/ 3395784 h 6858000"/>
              <a:gd name="connsiteX68" fmla="*/ 5589758 w 6128435"/>
              <a:gd name="connsiteY68" fmla="*/ 3506453 h 6858000"/>
              <a:gd name="connsiteX69" fmla="*/ 5596144 w 6128435"/>
              <a:gd name="connsiteY69" fmla="*/ 3534624 h 6858000"/>
              <a:gd name="connsiteX70" fmla="*/ 5597750 w 6128435"/>
              <a:gd name="connsiteY70" fmla="*/ 3534129 h 6858000"/>
              <a:gd name="connsiteX71" fmla="*/ 5599700 w 6128435"/>
              <a:gd name="connsiteY71" fmla="*/ 3547221 h 6858000"/>
              <a:gd name="connsiteX72" fmla="*/ 5615031 w 6128435"/>
              <a:gd name="connsiteY72" fmla="*/ 3557482 h 6858000"/>
              <a:gd name="connsiteX73" fmla="*/ 5618377 w 6128435"/>
              <a:gd name="connsiteY73" fmla="*/ 3588431 h 6858000"/>
              <a:gd name="connsiteX74" fmla="*/ 5612155 w 6128435"/>
              <a:gd name="connsiteY74" fmla="*/ 3589869 h 6858000"/>
              <a:gd name="connsiteX75" fmla="*/ 5620843 w 6128435"/>
              <a:gd name="connsiteY75" fmla="*/ 3606745 h 6858000"/>
              <a:gd name="connsiteX76" fmla="*/ 5655472 w 6128435"/>
              <a:gd name="connsiteY76" fmla="*/ 3678877 h 6858000"/>
              <a:gd name="connsiteX77" fmla="*/ 5680448 w 6128435"/>
              <a:gd name="connsiteY77" fmla="*/ 3717760 h 6858000"/>
              <a:gd name="connsiteX78" fmla="*/ 5683015 w 6128435"/>
              <a:gd name="connsiteY78" fmla="*/ 3762025 h 6858000"/>
              <a:gd name="connsiteX79" fmla="*/ 5696643 w 6128435"/>
              <a:gd name="connsiteY79" fmla="*/ 3773888 h 6858000"/>
              <a:gd name="connsiteX80" fmla="*/ 5699203 w 6128435"/>
              <a:gd name="connsiteY80" fmla="*/ 3775823 h 6858000"/>
              <a:gd name="connsiteX81" fmla="*/ 5704824 w 6128435"/>
              <a:gd name="connsiteY81" fmla="*/ 3785966 h 6858000"/>
              <a:gd name="connsiteX82" fmla="*/ 5712204 w 6128435"/>
              <a:gd name="connsiteY82" fmla="*/ 3785830 h 6858000"/>
              <a:gd name="connsiteX83" fmla="*/ 5724816 w 6128435"/>
              <a:gd name="connsiteY83" fmla="*/ 3798949 h 6858000"/>
              <a:gd name="connsiteX84" fmla="*/ 5733539 w 6128435"/>
              <a:gd name="connsiteY84" fmla="*/ 3818457 h 6858000"/>
              <a:gd name="connsiteX85" fmla="*/ 5768491 w 6128435"/>
              <a:gd name="connsiteY85" fmla="*/ 3914399 h 6858000"/>
              <a:gd name="connsiteX86" fmla="*/ 5793123 w 6128435"/>
              <a:gd name="connsiteY86" fmla="*/ 3969952 h 6858000"/>
              <a:gd name="connsiteX87" fmla="*/ 5808321 w 6128435"/>
              <a:gd name="connsiteY87" fmla="*/ 3988153 h 6858000"/>
              <a:gd name="connsiteX88" fmla="*/ 5825621 w 6128435"/>
              <a:gd name="connsiteY88" fmla="*/ 4015525 h 6858000"/>
              <a:gd name="connsiteX89" fmla="*/ 5860672 w 6128435"/>
              <a:gd name="connsiteY89" fmla="*/ 4061579 h 6858000"/>
              <a:gd name="connsiteX90" fmla="*/ 5872173 w 6128435"/>
              <a:gd name="connsiteY90" fmla="*/ 4088497 h 6858000"/>
              <a:gd name="connsiteX91" fmla="*/ 5883705 w 6128435"/>
              <a:gd name="connsiteY91" fmla="*/ 4101899 h 6858000"/>
              <a:gd name="connsiteX92" fmla="*/ 5885314 w 6128435"/>
              <a:gd name="connsiteY92" fmla="*/ 4108387 h 6858000"/>
              <a:gd name="connsiteX93" fmla="*/ 5894095 w 6128435"/>
              <a:gd name="connsiteY93" fmla="*/ 4128857 h 6858000"/>
              <a:gd name="connsiteX94" fmla="*/ 5898339 w 6128435"/>
              <a:gd name="connsiteY94" fmla="*/ 4140800 h 6858000"/>
              <a:gd name="connsiteX95" fmla="*/ 5899734 w 6128435"/>
              <a:gd name="connsiteY95" fmla="*/ 4145632 h 6858000"/>
              <a:gd name="connsiteX96" fmla="*/ 5897098 w 6128435"/>
              <a:gd name="connsiteY96" fmla="*/ 4157819 h 6858000"/>
              <a:gd name="connsiteX97" fmla="*/ 5903513 w 6128435"/>
              <a:gd name="connsiteY97" fmla="*/ 4187661 h 6858000"/>
              <a:gd name="connsiteX98" fmla="*/ 5917114 w 6128435"/>
              <a:gd name="connsiteY98" fmla="*/ 4213096 h 6858000"/>
              <a:gd name="connsiteX99" fmla="*/ 5921153 w 6128435"/>
              <a:gd name="connsiteY99" fmla="*/ 4236222 h 6858000"/>
              <a:gd name="connsiteX100" fmla="*/ 5924233 w 6128435"/>
              <a:gd name="connsiteY100" fmla="*/ 4242060 h 6858000"/>
              <a:gd name="connsiteX101" fmla="*/ 5928910 w 6128435"/>
              <a:gd name="connsiteY101" fmla="*/ 4300973 h 6858000"/>
              <a:gd name="connsiteX102" fmla="*/ 5939320 w 6128435"/>
              <a:gd name="connsiteY102" fmla="*/ 4340435 h 6858000"/>
              <a:gd name="connsiteX103" fmla="*/ 5946705 w 6128435"/>
              <a:gd name="connsiteY103" fmla="*/ 4428051 h 6858000"/>
              <a:gd name="connsiteX104" fmla="*/ 5949261 w 6128435"/>
              <a:gd name="connsiteY104" fmla="*/ 4449185 h 6858000"/>
              <a:gd name="connsiteX105" fmla="*/ 5957504 w 6128435"/>
              <a:gd name="connsiteY105" fmla="*/ 4465911 h 6858000"/>
              <a:gd name="connsiteX106" fmla="*/ 5964689 w 6128435"/>
              <a:gd name="connsiteY106" fmla="*/ 4468532 h 6858000"/>
              <a:gd name="connsiteX107" fmla="*/ 5967062 w 6128435"/>
              <a:gd name="connsiteY107" fmla="*/ 4479923 h 6858000"/>
              <a:gd name="connsiteX108" fmla="*/ 5968960 w 6128435"/>
              <a:gd name="connsiteY108" fmla="*/ 4482655 h 6858000"/>
              <a:gd name="connsiteX109" fmla="*/ 5978567 w 6128435"/>
              <a:gd name="connsiteY109" fmla="*/ 4498605 h 6858000"/>
              <a:gd name="connsiteX110" fmla="*/ 5980106 w 6128435"/>
              <a:gd name="connsiteY110" fmla="*/ 4585087 h 6858000"/>
              <a:gd name="connsiteX111" fmla="*/ 5998138 w 6128435"/>
              <a:gd name="connsiteY111" fmla="*/ 4697518 h 6858000"/>
              <a:gd name="connsiteX112" fmla="*/ 6013516 w 6128435"/>
              <a:gd name="connsiteY112" fmla="*/ 4786619 h 6858000"/>
              <a:gd name="connsiteX113" fmla="*/ 6025404 w 6128435"/>
              <a:gd name="connsiteY113" fmla="*/ 4858148 h 6858000"/>
              <a:gd name="connsiteX114" fmla="*/ 6007749 w 6128435"/>
              <a:gd name="connsiteY114" fmla="*/ 4964715 h 6858000"/>
              <a:gd name="connsiteX115" fmla="*/ 6005269 w 6128435"/>
              <a:gd name="connsiteY115" fmla="*/ 5150567 h 6858000"/>
              <a:gd name="connsiteX116" fmla="*/ 6001127 w 6128435"/>
              <a:gd name="connsiteY116" fmla="*/ 5164609 h 6858000"/>
              <a:gd name="connsiteX117" fmla="*/ 5996647 w 6128435"/>
              <a:gd name="connsiteY117" fmla="*/ 5185640 h 6858000"/>
              <a:gd name="connsiteX118" fmla="*/ 5998514 w 6128435"/>
              <a:gd name="connsiteY118" fmla="*/ 5189673 h 6858000"/>
              <a:gd name="connsiteX119" fmla="*/ 5995970 w 6128435"/>
              <a:gd name="connsiteY119" fmla="*/ 5221547 h 6858000"/>
              <a:gd name="connsiteX120" fmla="*/ 5997218 w 6128435"/>
              <a:gd name="connsiteY120" fmla="*/ 5222031 h 6858000"/>
              <a:gd name="connsiteX121" fmla="*/ 6002116 w 6128435"/>
              <a:gd name="connsiteY121" fmla="*/ 5231223 h 6858000"/>
              <a:gd name="connsiteX122" fmla="*/ 6008541 w 6128435"/>
              <a:gd name="connsiteY122" fmla="*/ 5248680 h 6858000"/>
              <a:gd name="connsiteX123" fmla="*/ 6039260 w 6128435"/>
              <a:gd name="connsiteY123" fmla="*/ 5289518 h 6858000"/>
              <a:gd name="connsiteX124" fmla="*/ 6036748 w 6128435"/>
              <a:gd name="connsiteY124" fmla="*/ 5322752 h 6858000"/>
              <a:gd name="connsiteX125" fmla="*/ 6036943 w 6128435"/>
              <a:gd name="connsiteY125" fmla="*/ 5329480 h 6858000"/>
              <a:gd name="connsiteX126" fmla="*/ 6037236 w 6128435"/>
              <a:gd name="connsiteY126" fmla="*/ 5329634 h 6858000"/>
              <a:gd name="connsiteX127" fmla="*/ 6038019 w 6128435"/>
              <a:gd name="connsiteY127" fmla="*/ 5336764 h 6858000"/>
              <a:gd name="connsiteX128" fmla="*/ 6037298 w 6128435"/>
              <a:gd name="connsiteY128" fmla="*/ 5341753 h 6858000"/>
              <a:gd name="connsiteX129" fmla="*/ 6037677 w 6128435"/>
              <a:gd name="connsiteY129" fmla="*/ 5354807 h 6858000"/>
              <a:gd name="connsiteX130" fmla="*/ 6039728 w 6128435"/>
              <a:gd name="connsiteY130" fmla="*/ 5359416 h 6858000"/>
              <a:gd name="connsiteX131" fmla="*/ 6043311 w 6128435"/>
              <a:gd name="connsiteY131" fmla="*/ 5361407 h 6858000"/>
              <a:gd name="connsiteX132" fmla="*/ 6042954 w 6128435"/>
              <a:gd name="connsiteY132" fmla="*/ 5362576 h 6858000"/>
              <a:gd name="connsiteX133" fmla="*/ 6053435 w 6128435"/>
              <a:gd name="connsiteY133" fmla="*/ 5387547 h 6858000"/>
              <a:gd name="connsiteX134" fmla="*/ 6065933 w 6128435"/>
              <a:gd name="connsiteY134" fmla="*/ 5443002 h 6858000"/>
              <a:gd name="connsiteX135" fmla="*/ 6068640 w 6128435"/>
              <a:gd name="connsiteY135" fmla="*/ 5474503 h 6858000"/>
              <a:gd name="connsiteX136" fmla="*/ 6080922 w 6128435"/>
              <a:gd name="connsiteY136" fmla="*/ 5561070 h 6858000"/>
              <a:gd name="connsiteX137" fmla="*/ 6096949 w 6128435"/>
              <a:gd name="connsiteY137" fmla="*/ 5648179 h 6858000"/>
              <a:gd name="connsiteX138" fmla="*/ 6125703 w 6128435"/>
              <a:gd name="connsiteY138" fmla="*/ 5692894 h 6858000"/>
              <a:gd name="connsiteX139" fmla="*/ 6126670 w 6128435"/>
              <a:gd name="connsiteY139" fmla="*/ 5697882 h 6858000"/>
              <a:gd name="connsiteX140" fmla="*/ 6124061 w 6128435"/>
              <a:gd name="connsiteY140" fmla="*/ 5710294 h 6858000"/>
              <a:gd name="connsiteX141" fmla="*/ 6122213 w 6128435"/>
              <a:gd name="connsiteY141" fmla="*/ 5714762 h 6858000"/>
              <a:gd name="connsiteX142" fmla="*/ 6121353 w 6128435"/>
              <a:gd name="connsiteY142" fmla="*/ 5721725 h 6858000"/>
              <a:gd name="connsiteX143" fmla="*/ 6121607 w 6128435"/>
              <a:gd name="connsiteY143" fmla="*/ 5721959 h 6858000"/>
              <a:gd name="connsiteX144" fmla="*/ 6120262 w 6128435"/>
              <a:gd name="connsiteY144" fmla="*/ 5728358 h 6858000"/>
              <a:gd name="connsiteX145" fmla="*/ 6110194 w 6128435"/>
              <a:gd name="connsiteY145" fmla="*/ 5758853 h 6858000"/>
              <a:gd name="connsiteX146" fmla="*/ 6127519 w 6128435"/>
              <a:gd name="connsiteY146" fmla="*/ 5865775 h 6858000"/>
              <a:gd name="connsiteX147" fmla="*/ 6128435 w 6128435"/>
              <a:gd name="connsiteY147" fmla="*/ 5870164 h 6858000"/>
              <a:gd name="connsiteX148" fmla="*/ 6119217 w 6128435"/>
              <a:gd name="connsiteY148" fmla="*/ 5888542 h 6858000"/>
              <a:gd name="connsiteX149" fmla="*/ 6115966 w 6128435"/>
              <a:gd name="connsiteY149" fmla="*/ 5898387 h 6858000"/>
              <a:gd name="connsiteX150" fmla="*/ 6111924 w 6128435"/>
              <a:gd name="connsiteY150" fmla="*/ 5900444 h 6858000"/>
              <a:gd name="connsiteX151" fmla="*/ 6108716 w 6128435"/>
              <a:gd name="connsiteY151" fmla="*/ 5915345 h 6858000"/>
              <a:gd name="connsiteX152" fmla="*/ 6109524 w 6128435"/>
              <a:gd name="connsiteY152" fmla="*/ 5917328 h 6858000"/>
              <a:gd name="connsiteX153" fmla="*/ 6102493 w 6128435"/>
              <a:gd name="connsiteY153" fmla="*/ 5928602 h 6858000"/>
              <a:gd name="connsiteX154" fmla="*/ 6056863 w 6128435"/>
              <a:gd name="connsiteY154" fmla="*/ 6000643 h 6858000"/>
              <a:gd name="connsiteX155" fmla="*/ 6045436 w 6128435"/>
              <a:gd name="connsiteY155" fmla="*/ 6124480 h 6858000"/>
              <a:gd name="connsiteX156" fmla="*/ 6030489 w 6128435"/>
              <a:gd name="connsiteY156" fmla="*/ 6317666 h 6858000"/>
              <a:gd name="connsiteX157" fmla="*/ 6007492 w 6128435"/>
              <a:gd name="connsiteY157" fmla="*/ 6440818 h 6858000"/>
              <a:gd name="connsiteX158" fmla="*/ 6009467 w 6128435"/>
              <a:gd name="connsiteY158" fmla="*/ 6487076 h 6858000"/>
              <a:gd name="connsiteX159" fmla="*/ 5995064 w 6128435"/>
              <a:gd name="connsiteY159" fmla="*/ 6540791 h 6858000"/>
              <a:gd name="connsiteX160" fmla="*/ 5996309 w 6128435"/>
              <a:gd name="connsiteY160" fmla="*/ 6543961 h 6858000"/>
              <a:gd name="connsiteX161" fmla="*/ 5996048 w 6128435"/>
              <a:gd name="connsiteY161" fmla="*/ 6555444 h 6858000"/>
              <a:gd name="connsiteX162" fmla="*/ 6002524 w 6128435"/>
              <a:gd name="connsiteY162" fmla="*/ 6560188 h 6858000"/>
              <a:gd name="connsiteX163" fmla="*/ 6006823 w 6128435"/>
              <a:gd name="connsiteY163" fmla="*/ 6578546 h 6858000"/>
              <a:gd name="connsiteX164" fmla="*/ 6004510 w 6128435"/>
              <a:gd name="connsiteY164" fmla="*/ 6599256 h 6858000"/>
              <a:gd name="connsiteX165" fmla="*/ 5986207 w 6128435"/>
              <a:gd name="connsiteY165" fmla="*/ 6695855 h 6858000"/>
              <a:gd name="connsiteX166" fmla="*/ 5979428 w 6128435"/>
              <a:gd name="connsiteY166" fmla="*/ 6754678 h 6858000"/>
              <a:gd name="connsiteX167" fmla="*/ 5983398 w 6128435"/>
              <a:gd name="connsiteY167" fmla="*/ 6778641 h 6858000"/>
              <a:gd name="connsiteX168" fmla="*/ 5984543 w 6128435"/>
              <a:gd name="connsiteY168" fmla="*/ 6811016 h 6858000"/>
              <a:gd name="connsiteX169" fmla="*/ 5981802 w 6128435"/>
              <a:gd name="connsiteY169" fmla="*/ 6838578 h 6858000"/>
              <a:gd name="connsiteX170" fmla="*/ 5979671 w 6128435"/>
              <a:gd name="connsiteY170" fmla="*/ 6858000 h 6858000"/>
              <a:gd name="connsiteX171" fmla="*/ 0 w 6128435"/>
              <a:gd name="connsiteY171" fmla="*/ 6858000 h 6858000"/>
              <a:gd name="connsiteX172" fmla="*/ 0 w 6128435"/>
              <a:gd name="connsiteY172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42938 h 6858000"/>
              <a:gd name="connsiteX32" fmla="*/ 5261314 w 6128435"/>
              <a:gd name="connsiteY32" fmla="*/ 1689177 h 6858000"/>
              <a:gd name="connsiteX33" fmla="*/ 5259788 w 6128435"/>
              <a:gd name="connsiteY33" fmla="*/ 1768516 h 6858000"/>
              <a:gd name="connsiteX34" fmla="*/ 5272526 w 6128435"/>
              <a:gd name="connsiteY34" fmla="*/ 1936940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45653 w 6128435"/>
              <a:gd name="connsiteY42" fmla="*/ 2280317 h 6858000"/>
              <a:gd name="connsiteX43" fmla="*/ 5293877 w 6128435"/>
              <a:gd name="connsiteY43" fmla="*/ 2368649 h 6858000"/>
              <a:gd name="connsiteX44" fmla="*/ 5311338 w 6128435"/>
              <a:gd name="connsiteY44" fmla="*/ 2404034 h 6858000"/>
              <a:gd name="connsiteX45" fmla="*/ 5338366 w 6128435"/>
              <a:gd name="connsiteY45" fmla="*/ 2465052 h 6858000"/>
              <a:gd name="connsiteX46" fmla="*/ 5371263 w 6128435"/>
              <a:gd name="connsiteY46" fmla="*/ 2586413 h 6858000"/>
              <a:gd name="connsiteX47" fmla="*/ 5407503 w 6128435"/>
              <a:gd name="connsiteY47" fmla="*/ 2786290 h 6858000"/>
              <a:gd name="connsiteX48" fmla="*/ 5407356 w 6128435"/>
              <a:gd name="connsiteY48" fmla="*/ 2787545 h 6858000"/>
              <a:gd name="connsiteX49" fmla="*/ 5411130 w 6128435"/>
              <a:gd name="connsiteY49" fmla="*/ 2788640 h 6858000"/>
              <a:gd name="connsiteX50" fmla="*/ 5416439 w 6128435"/>
              <a:gd name="connsiteY50" fmla="*/ 2805666 h 6858000"/>
              <a:gd name="connsiteX51" fmla="*/ 5416589 w 6128435"/>
              <a:gd name="connsiteY51" fmla="*/ 2810822 h 6858000"/>
              <a:gd name="connsiteX52" fmla="*/ 5418542 w 6128435"/>
              <a:gd name="connsiteY52" fmla="*/ 2817745 h 6858000"/>
              <a:gd name="connsiteX53" fmla="*/ 5418847 w 6128435"/>
              <a:gd name="connsiteY53" fmla="*/ 2817825 h 6858000"/>
              <a:gd name="connsiteX54" fmla="*/ 5423364 w 6128435"/>
              <a:gd name="connsiteY54" fmla="*/ 2858292 h 6858000"/>
              <a:gd name="connsiteX55" fmla="*/ 5479298 w 6128435"/>
              <a:gd name="connsiteY55" fmla="*/ 2947791 h 6858000"/>
              <a:gd name="connsiteX56" fmla="*/ 5481770 w 6128435"/>
              <a:gd name="connsiteY56" fmla="*/ 2951352 h 6858000"/>
              <a:gd name="connsiteX57" fmla="*/ 5481013 w 6128435"/>
              <a:gd name="connsiteY57" fmla="*/ 2973461 h 6858000"/>
              <a:gd name="connsiteX58" fmla="*/ 5482045 w 6128435"/>
              <a:gd name="connsiteY58" fmla="*/ 2984371 h 6858000"/>
              <a:gd name="connsiteX59" fmla="*/ 5479405 w 6128435"/>
              <a:gd name="connsiteY59" fmla="*/ 2988507 h 6858000"/>
              <a:gd name="connsiteX60" fmla="*/ 5482415 w 6128435"/>
              <a:gd name="connsiteY60" fmla="*/ 3004079 h 6858000"/>
              <a:gd name="connsiteX61" fmla="*/ 5483865 w 6128435"/>
              <a:gd name="connsiteY61" fmla="*/ 3005467 h 6858000"/>
              <a:gd name="connsiteX62" fmla="*/ 5482236 w 6128435"/>
              <a:gd name="connsiteY62" fmla="*/ 3019791 h 6858000"/>
              <a:gd name="connsiteX63" fmla="*/ 5475895 w 6128435"/>
              <a:gd name="connsiteY63" fmla="*/ 3033578 h 6858000"/>
              <a:gd name="connsiteX64" fmla="*/ 5477595 w 6128435"/>
              <a:gd name="connsiteY64" fmla="*/ 3250534 h 6858000"/>
              <a:gd name="connsiteX65" fmla="*/ 5532836 w 6128435"/>
              <a:gd name="connsiteY65" fmla="*/ 3353840 h 6858000"/>
              <a:gd name="connsiteX66" fmla="*/ 5561229 w 6128435"/>
              <a:gd name="connsiteY66" fmla="*/ 3395784 h 6858000"/>
              <a:gd name="connsiteX67" fmla="*/ 5589758 w 6128435"/>
              <a:gd name="connsiteY67" fmla="*/ 3506453 h 6858000"/>
              <a:gd name="connsiteX68" fmla="*/ 5596144 w 6128435"/>
              <a:gd name="connsiteY68" fmla="*/ 3534624 h 6858000"/>
              <a:gd name="connsiteX69" fmla="*/ 5597750 w 6128435"/>
              <a:gd name="connsiteY69" fmla="*/ 3534129 h 6858000"/>
              <a:gd name="connsiteX70" fmla="*/ 5599700 w 6128435"/>
              <a:gd name="connsiteY70" fmla="*/ 3547221 h 6858000"/>
              <a:gd name="connsiteX71" fmla="*/ 5615031 w 6128435"/>
              <a:gd name="connsiteY71" fmla="*/ 3557482 h 6858000"/>
              <a:gd name="connsiteX72" fmla="*/ 5618377 w 6128435"/>
              <a:gd name="connsiteY72" fmla="*/ 3588431 h 6858000"/>
              <a:gd name="connsiteX73" fmla="*/ 5612155 w 6128435"/>
              <a:gd name="connsiteY73" fmla="*/ 3589869 h 6858000"/>
              <a:gd name="connsiteX74" fmla="*/ 5620843 w 6128435"/>
              <a:gd name="connsiteY74" fmla="*/ 3606745 h 6858000"/>
              <a:gd name="connsiteX75" fmla="*/ 5655472 w 6128435"/>
              <a:gd name="connsiteY75" fmla="*/ 3678877 h 6858000"/>
              <a:gd name="connsiteX76" fmla="*/ 5680448 w 6128435"/>
              <a:gd name="connsiteY76" fmla="*/ 3717760 h 6858000"/>
              <a:gd name="connsiteX77" fmla="*/ 5683015 w 6128435"/>
              <a:gd name="connsiteY77" fmla="*/ 3762025 h 6858000"/>
              <a:gd name="connsiteX78" fmla="*/ 5696643 w 6128435"/>
              <a:gd name="connsiteY78" fmla="*/ 3773888 h 6858000"/>
              <a:gd name="connsiteX79" fmla="*/ 5699203 w 6128435"/>
              <a:gd name="connsiteY79" fmla="*/ 3775823 h 6858000"/>
              <a:gd name="connsiteX80" fmla="*/ 5704824 w 6128435"/>
              <a:gd name="connsiteY80" fmla="*/ 3785966 h 6858000"/>
              <a:gd name="connsiteX81" fmla="*/ 5712204 w 6128435"/>
              <a:gd name="connsiteY81" fmla="*/ 3785830 h 6858000"/>
              <a:gd name="connsiteX82" fmla="*/ 5724816 w 6128435"/>
              <a:gd name="connsiteY82" fmla="*/ 3798949 h 6858000"/>
              <a:gd name="connsiteX83" fmla="*/ 5733539 w 6128435"/>
              <a:gd name="connsiteY83" fmla="*/ 3818457 h 6858000"/>
              <a:gd name="connsiteX84" fmla="*/ 5768491 w 6128435"/>
              <a:gd name="connsiteY84" fmla="*/ 3914399 h 6858000"/>
              <a:gd name="connsiteX85" fmla="*/ 5793123 w 6128435"/>
              <a:gd name="connsiteY85" fmla="*/ 3969952 h 6858000"/>
              <a:gd name="connsiteX86" fmla="*/ 5808321 w 6128435"/>
              <a:gd name="connsiteY86" fmla="*/ 3988153 h 6858000"/>
              <a:gd name="connsiteX87" fmla="*/ 5825621 w 6128435"/>
              <a:gd name="connsiteY87" fmla="*/ 4015525 h 6858000"/>
              <a:gd name="connsiteX88" fmla="*/ 5860672 w 6128435"/>
              <a:gd name="connsiteY88" fmla="*/ 4061579 h 6858000"/>
              <a:gd name="connsiteX89" fmla="*/ 5872173 w 6128435"/>
              <a:gd name="connsiteY89" fmla="*/ 4088497 h 6858000"/>
              <a:gd name="connsiteX90" fmla="*/ 5883705 w 6128435"/>
              <a:gd name="connsiteY90" fmla="*/ 4101899 h 6858000"/>
              <a:gd name="connsiteX91" fmla="*/ 5885314 w 6128435"/>
              <a:gd name="connsiteY91" fmla="*/ 4108387 h 6858000"/>
              <a:gd name="connsiteX92" fmla="*/ 5894095 w 6128435"/>
              <a:gd name="connsiteY92" fmla="*/ 4128857 h 6858000"/>
              <a:gd name="connsiteX93" fmla="*/ 5898339 w 6128435"/>
              <a:gd name="connsiteY93" fmla="*/ 4140800 h 6858000"/>
              <a:gd name="connsiteX94" fmla="*/ 5899734 w 6128435"/>
              <a:gd name="connsiteY94" fmla="*/ 4145632 h 6858000"/>
              <a:gd name="connsiteX95" fmla="*/ 5897098 w 6128435"/>
              <a:gd name="connsiteY95" fmla="*/ 4157819 h 6858000"/>
              <a:gd name="connsiteX96" fmla="*/ 5903513 w 6128435"/>
              <a:gd name="connsiteY96" fmla="*/ 4187661 h 6858000"/>
              <a:gd name="connsiteX97" fmla="*/ 5917114 w 6128435"/>
              <a:gd name="connsiteY97" fmla="*/ 4213096 h 6858000"/>
              <a:gd name="connsiteX98" fmla="*/ 5921153 w 6128435"/>
              <a:gd name="connsiteY98" fmla="*/ 4236222 h 6858000"/>
              <a:gd name="connsiteX99" fmla="*/ 5924233 w 6128435"/>
              <a:gd name="connsiteY99" fmla="*/ 4242060 h 6858000"/>
              <a:gd name="connsiteX100" fmla="*/ 5928910 w 6128435"/>
              <a:gd name="connsiteY100" fmla="*/ 4300973 h 6858000"/>
              <a:gd name="connsiteX101" fmla="*/ 5939320 w 6128435"/>
              <a:gd name="connsiteY101" fmla="*/ 4340435 h 6858000"/>
              <a:gd name="connsiteX102" fmla="*/ 5946705 w 6128435"/>
              <a:gd name="connsiteY102" fmla="*/ 4428051 h 6858000"/>
              <a:gd name="connsiteX103" fmla="*/ 5949261 w 6128435"/>
              <a:gd name="connsiteY103" fmla="*/ 4449185 h 6858000"/>
              <a:gd name="connsiteX104" fmla="*/ 5957504 w 6128435"/>
              <a:gd name="connsiteY104" fmla="*/ 4465911 h 6858000"/>
              <a:gd name="connsiteX105" fmla="*/ 5964689 w 6128435"/>
              <a:gd name="connsiteY105" fmla="*/ 4468532 h 6858000"/>
              <a:gd name="connsiteX106" fmla="*/ 5967062 w 6128435"/>
              <a:gd name="connsiteY106" fmla="*/ 4479923 h 6858000"/>
              <a:gd name="connsiteX107" fmla="*/ 5968960 w 6128435"/>
              <a:gd name="connsiteY107" fmla="*/ 4482655 h 6858000"/>
              <a:gd name="connsiteX108" fmla="*/ 5978567 w 6128435"/>
              <a:gd name="connsiteY108" fmla="*/ 4498605 h 6858000"/>
              <a:gd name="connsiteX109" fmla="*/ 5980106 w 6128435"/>
              <a:gd name="connsiteY109" fmla="*/ 4585087 h 6858000"/>
              <a:gd name="connsiteX110" fmla="*/ 5998138 w 6128435"/>
              <a:gd name="connsiteY110" fmla="*/ 4697518 h 6858000"/>
              <a:gd name="connsiteX111" fmla="*/ 6013516 w 6128435"/>
              <a:gd name="connsiteY111" fmla="*/ 4786619 h 6858000"/>
              <a:gd name="connsiteX112" fmla="*/ 6025404 w 6128435"/>
              <a:gd name="connsiteY112" fmla="*/ 4858148 h 6858000"/>
              <a:gd name="connsiteX113" fmla="*/ 6007749 w 6128435"/>
              <a:gd name="connsiteY113" fmla="*/ 4964715 h 6858000"/>
              <a:gd name="connsiteX114" fmla="*/ 6005269 w 6128435"/>
              <a:gd name="connsiteY114" fmla="*/ 5150567 h 6858000"/>
              <a:gd name="connsiteX115" fmla="*/ 6001127 w 6128435"/>
              <a:gd name="connsiteY115" fmla="*/ 5164609 h 6858000"/>
              <a:gd name="connsiteX116" fmla="*/ 5996647 w 6128435"/>
              <a:gd name="connsiteY116" fmla="*/ 5185640 h 6858000"/>
              <a:gd name="connsiteX117" fmla="*/ 5998514 w 6128435"/>
              <a:gd name="connsiteY117" fmla="*/ 5189673 h 6858000"/>
              <a:gd name="connsiteX118" fmla="*/ 5995970 w 6128435"/>
              <a:gd name="connsiteY118" fmla="*/ 5221547 h 6858000"/>
              <a:gd name="connsiteX119" fmla="*/ 5997218 w 6128435"/>
              <a:gd name="connsiteY119" fmla="*/ 5222031 h 6858000"/>
              <a:gd name="connsiteX120" fmla="*/ 6002116 w 6128435"/>
              <a:gd name="connsiteY120" fmla="*/ 5231223 h 6858000"/>
              <a:gd name="connsiteX121" fmla="*/ 6008541 w 6128435"/>
              <a:gd name="connsiteY121" fmla="*/ 5248680 h 6858000"/>
              <a:gd name="connsiteX122" fmla="*/ 6039260 w 6128435"/>
              <a:gd name="connsiteY122" fmla="*/ 5289518 h 6858000"/>
              <a:gd name="connsiteX123" fmla="*/ 6036748 w 6128435"/>
              <a:gd name="connsiteY123" fmla="*/ 5322752 h 6858000"/>
              <a:gd name="connsiteX124" fmla="*/ 6036943 w 6128435"/>
              <a:gd name="connsiteY124" fmla="*/ 5329480 h 6858000"/>
              <a:gd name="connsiteX125" fmla="*/ 6037236 w 6128435"/>
              <a:gd name="connsiteY125" fmla="*/ 5329634 h 6858000"/>
              <a:gd name="connsiteX126" fmla="*/ 6038019 w 6128435"/>
              <a:gd name="connsiteY126" fmla="*/ 5336764 h 6858000"/>
              <a:gd name="connsiteX127" fmla="*/ 6037298 w 6128435"/>
              <a:gd name="connsiteY127" fmla="*/ 5341753 h 6858000"/>
              <a:gd name="connsiteX128" fmla="*/ 6037677 w 6128435"/>
              <a:gd name="connsiteY128" fmla="*/ 5354807 h 6858000"/>
              <a:gd name="connsiteX129" fmla="*/ 6039728 w 6128435"/>
              <a:gd name="connsiteY129" fmla="*/ 5359416 h 6858000"/>
              <a:gd name="connsiteX130" fmla="*/ 6043311 w 6128435"/>
              <a:gd name="connsiteY130" fmla="*/ 5361407 h 6858000"/>
              <a:gd name="connsiteX131" fmla="*/ 6042954 w 6128435"/>
              <a:gd name="connsiteY131" fmla="*/ 5362576 h 6858000"/>
              <a:gd name="connsiteX132" fmla="*/ 6053435 w 6128435"/>
              <a:gd name="connsiteY132" fmla="*/ 5387547 h 6858000"/>
              <a:gd name="connsiteX133" fmla="*/ 6065933 w 6128435"/>
              <a:gd name="connsiteY133" fmla="*/ 5443002 h 6858000"/>
              <a:gd name="connsiteX134" fmla="*/ 6068640 w 6128435"/>
              <a:gd name="connsiteY134" fmla="*/ 5474503 h 6858000"/>
              <a:gd name="connsiteX135" fmla="*/ 6080922 w 6128435"/>
              <a:gd name="connsiteY135" fmla="*/ 5561070 h 6858000"/>
              <a:gd name="connsiteX136" fmla="*/ 6096949 w 6128435"/>
              <a:gd name="connsiteY136" fmla="*/ 5648179 h 6858000"/>
              <a:gd name="connsiteX137" fmla="*/ 6125703 w 6128435"/>
              <a:gd name="connsiteY137" fmla="*/ 5692894 h 6858000"/>
              <a:gd name="connsiteX138" fmla="*/ 6126670 w 6128435"/>
              <a:gd name="connsiteY138" fmla="*/ 5697882 h 6858000"/>
              <a:gd name="connsiteX139" fmla="*/ 6124061 w 6128435"/>
              <a:gd name="connsiteY139" fmla="*/ 5710294 h 6858000"/>
              <a:gd name="connsiteX140" fmla="*/ 6122213 w 6128435"/>
              <a:gd name="connsiteY140" fmla="*/ 5714762 h 6858000"/>
              <a:gd name="connsiteX141" fmla="*/ 6121353 w 6128435"/>
              <a:gd name="connsiteY141" fmla="*/ 5721725 h 6858000"/>
              <a:gd name="connsiteX142" fmla="*/ 6121607 w 6128435"/>
              <a:gd name="connsiteY142" fmla="*/ 5721959 h 6858000"/>
              <a:gd name="connsiteX143" fmla="*/ 6120262 w 6128435"/>
              <a:gd name="connsiteY143" fmla="*/ 5728358 h 6858000"/>
              <a:gd name="connsiteX144" fmla="*/ 6110194 w 6128435"/>
              <a:gd name="connsiteY144" fmla="*/ 5758853 h 6858000"/>
              <a:gd name="connsiteX145" fmla="*/ 6127519 w 6128435"/>
              <a:gd name="connsiteY145" fmla="*/ 5865775 h 6858000"/>
              <a:gd name="connsiteX146" fmla="*/ 6128435 w 6128435"/>
              <a:gd name="connsiteY146" fmla="*/ 5870164 h 6858000"/>
              <a:gd name="connsiteX147" fmla="*/ 6119217 w 6128435"/>
              <a:gd name="connsiteY147" fmla="*/ 5888542 h 6858000"/>
              <a:gd name="connsiteX148" fmla="*/ 6115966 w 6128435"/>
              <a:gd name="connsiteY148" fmla="*/ 5898387 h 6858000"/>
              <a:gd name="connsiteX149" fmla="*/ 6111924 w 6128435"/>
              <a:gd name="connsiteY149" fmla="*/ 5900444 h 6858000"/>
              <a:gd name="connsiteX150" fmla="*/ 6108716 w 6128435"/>
              <a:gd name="connsiteY150" fmla="*/ 5915345 h 6858000"/>
              <a:gd name="connsiteX151" fmla="*/ 6109524 w 6128435"/>
              <a:gd name="connsiteY151" fmla="*/ 5917328 h 6858000"/>
              <a:gd name="connsiteX152" fmla="*/ 6102493 w 6128435"/>
              <a:gd name="connsiteY152" fmla="*/ 5928602 h 6858000"/>
              <a:gd name="connsiteX153" fmla="*/ 6056863 w 6128435"/>
              <a:gd name="connsiteY153" fmla="*/ 6000643 h 6858000"/>
              <a:gd name="connsiteX154" fmla="*/ 6045436 w 6128435"/>
              <a:gd name="connsiteY154" fmla="*/ 6124480 h 6858000"/>
              <a:gd name="connsiteX155" fmla="*/ 6030489 w 6128435"/>
              <a:gd name="connsiteY155" fmla="*/ 6317666 h 6858000"/>
              <a:gd name="connsiteX156" fmla="*/ 6007492 w 6128435"/>
              <a:gd name="connsiteY156" fmla="*/ 6440818 h 6858000"/>
              <a:gd name="connsiteX157" fmla="*/ 6009467 w 6128435"/>
              <a:gd name="connsiteY157" fmla="*/ 6487076 h 6858000"/>
              <a:gd name="connsiteX158" fmla="*/ 5995064 w 6128435"/>
              <a:gd name="connsiteY158" fmla="*/ 6540791 h 6858000"/>
              <a:gd name="connsiteX159" fmla="*/ 5996309 w 6128435"/>
              <a:gd name="connsiteY159" fmla="*/ 6543961 h 6858000"/>
              <a:gd name="connsiteX160" fmla="*/ 5996048 w 6128435"/>
              <a:gd name="connsiteY160" fmla="*/ 6555444 h 6858000"/>
              <a:gd name="connsiteX161" fmla="*/ 6002524 w 6128435"/>
              <a:gd name="connsiteY161" fmla="*/ 6560188 h 6858000"/>
              <a:gd name="connsiteX162" fmla="*/ 6006823 w 6128435"/>
              <a:gd name="connsiteY162" fmla="*/ 6578546 h 6858000"/>
              <a:gd name="connsiteX163" fmla="*/ 6004510 w 6128435"/>
              <a:gd name="connsiteY163" fmla="*/ 6599256 h 6858000"/>
              <a:gd name="connsiteX164" fmla="*/ 5986207 w 6128435"/>
              <a:gd name="connsiteY164" fmla="*/ 6695855 h 6858000"/>
              <a:gd name="connsiteX165" fmla="*/ 5979428 w 6128435"/>
              <a:gd name="connsiteY165" fmla="*/ 6754678 h 6858000"/>
              <a:gd name="connsiteX166" fmla="*/ 5983398 w 6128435"/>
              <a:gd name="connsiteY166" fmla="*/ 6778641 h 6858000"/>
              <a:gd name="connsiteX167" fmla="*/ 5984543 w 6128435"/>
              <a:gd name="connsiteY167" fmla="*/ 6811016 h 6858000"/>
              <a:gd name="connsiteX168" fmla="*/ 5981802 w 6128435"/>
              <a:gd name="connsiteY168" fmla="*/ 6838578 h 6858000"/>
              <a:gd name="connsiteX169" fmla="*/ 5979671 w 6128435"/>
              <a:gd name="connsiteY169" fmla="*/ 6858000 h 6858000"/>
              <a:gd name="connsiteX170" fmla="*/ 0 w 6128435"/>
              <a:gd name="connsiteY170" fmla="*/ 6858000 h 6858000"/>
              <a:gd name="connsiteX171" fmla="*/ 0 w 6128435"/>
              <a:gd name="connsiteY171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42938 h 6858000"/>
              <a:gd name="connsiteX32" fmla="*/ 5261314 w 6128435"/>
              <a:gd name="connsiteY32" fmla="*/ 1689177 h 6858000"/>
              <a:gd name="connsiteX33" fmla="*/ 5259788 w 6128435"/>
              <a:gd name="connsiteY33" fmla="*/ 1768516 h 6858000"/>
              <a:gd name="connsiteX34" fmla="*/ 5272526 w 6128435"/>
              <a:gd name="connsiteY34" fmla="*/ 1936940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79312 w 6128435"/>
              <a:gd name="connsiteY42" fmla="*/ 2302757 h 6858000"/>
              <a:gd name="connsiteX43" fmla="*/ 5293877 w 6128435"/>
              <a:gd name="connsiteY43" fmla="*/ 2368649 h 6858000"/>
              <a:gd name="connsiteX44" fmla="*/ 5311338 w 6128435"/>
              <a:gd name="connsiteY44" fmla="*/ 2404034 h 6858000"/>
              <a:gd name="connsiteX45" fmla="*/ 5338366 w 6128435"/>
              <a:gd name="connsiteY45" fmla="*/ 2465052 h 6858000"/>
              <a:gd name="connsiteX46" fmla="*/ 5371263 w 6128435"/>
              <a:gd name="connsiteY46" fmla="*/ 2586413 h 6858000"/>
              <a:gd name="connsiteX47" fmla="*/ 5407503 w 6128435"/>
              <a:gd name="connsiteY47" fmla="*/ 2786290 h 6858000"/>
              <a:gd name="connsiteX48" fmla="*/ 5407356 w 6128435"/>
              <a:gd name="connsiteY48" fmla="*/ 2787545 h 6858000"/>
              <a:gd name="connsiteX49" fmla="*/ 5411130 w 6128435"/>
              <a:gd name="connsiteY49" fmla="*/ 2788640 h 6858000"/>
              <a:gd name="connsiteX50" fmla="*/ 5416439 w 6128435"/>
              <a:gd name="connsiteY50" fmla="*/ 2805666 h 6858000"/>
              <a:gd name="connsiteX51" fmla="*/ 5416589 w 6128435"/>
              <a:gd name="connsiteY51" fmla="*/ 2810822 h 6858000"/>
              <a:gd name="connsiteX52" fmla="*/ 5418542 w 6128435"/>
              <a:gd name="connsiteY52" fmla="*/ 2817745 h 6858000"/>
              <a:gd name="connsiteX53" fmla="*/ 5418847 w 6128435"/>
              <a:gd name="connsiteY53" fmla="*/ 2817825 h 6858000"/>
              <a:gd name="connsiteX54" fmla="*/ 5423364 w 6128435"/>
              <a:gd name="connsiteY54" fmla="*/ 2858292 h 6858000"/>
              <a:gd name="connsiteX55" fmla="*/ 5479298 w 6128435"/>
              <a:gd name="connsiteY55" fmla="*/ 2947791 h 6858000"/>
              <a:gd name="connsiteX56" fmla="*/ 5481770 w 6128435"/>
              <a:gd name="connsiteY56" fmla="*/ 2951352 h 6858000"/>
              <a:gd name="connsiteX57" fmla="*/ 5481013 w 6128435"/>
              <a:gd name="connsiteY57" fmla="*/ 2973461 h 6858000"/>
              <a:gd name="connsiteX58" fmla="*/ 5482045 w 6128435"/>
              <a:gd name="connsiteY58" fmla="*/ 2984371 h 6858000"/>
              <a:gd name="connsiteX59" fmla="*/ 5479405 w 6128435"/>
              <a:gd name="connsiteY59" fmla="*/ 2988507 h 6858000"/>
              <a:gd name="connsiteX60" fmla="*/ 5482415 w 6128435"/>
              <a:gd name="connsiteY60" fmla="*/ 3004079 h 6858000"/>
              <a:gd name="connsiteX61" fmla="*/ 5483865 w 6128435"/>
              <a:gd name="connsiteY61" fmla="*/ 3005467 h 6858000"/>
              <a:gd name="connsiteX62" fmla="*/ 5482236 w 6128435"/>
              <a:gd name="connsiteY62" fmla="*/ 3019791 h 6858000"/>
              <a:gd name="connsiteX63" fmla="*/ 5475895 w 6128435"/>
              <a:gd name="connsiteY63" fmla="*/ 3033578 h 6858000"/>
              <a:gd name="connsiteX64" fmla="*/ 5477595 w 6128435"/>
              <a:gd name="connsiteY64" fmla="*/ 3250534 h 6858000"/>
              <a:gd name="connsiteX65" fmla="*/ 5532836 w 6128435"/>
              <a:gd name="connsiteY65" fmla="*/ 3353840 h 6858000"/>
              <a:gd name="connsiteX66" fmla="*/ 5561229 w 6128435"/>
              <a:gd name="connsiteY66" fmla="*/ 3395784 h 6858000"/>
              <a:gd name="connsiteX67" fmla="*/ 5589758 w 6128435"/>
              <a:gd name="connsiteY67" fmla="*/ 3506453 h 6858000"/>
              <a:gd name="connsiteX68" fmla="*/ 5596144 w 6128435"/>
              <a:gd name="connsiteY68" fmla="*/ 3534624 h 6858000"/>
              <a:gd name="connsiteX69" fmla="*/ 5597750 w 6128435"/>
              <a:gd name="connsiteY69" fmla="*/ 3534129 h 6858000"/>
              <a:gd name="connsiteX70" fmla="*/ 5599700 w 6128435"/>
              <a:gd name="connsiteY70" fmla="*/ 3547221 h 6858000"/>
              <a:gd name="connsiteX71" fmla="*/ 5615031 w 6128435"/>
              <a:gd name="connsiteY71" fmla="*/ 3557482 h 6858000"/>
              <a:gd name="connsiteX72" fmla="*/ 5618377 w 6128435"/>
              <a:gd name="connsiteY72" fmla="*/ 3588431 h 6858000"/>
              <a:gd name="connsiteX73" fmla="*/ 5612155 w 6128435"/>
              <a:gd name="connsiteY73" fmla="*/ 3589869 h 6858000"/>
              <a:gd name="connsiteX74" fmla="*/ 5620843 w 6128435"/>
              <a:gd name="connsiteY74" fmla="*/ 3606745 h 6858000"/>
              <a:gd name="connsiteX75" fmla="*/ 5655472 w 6128435"/>
              <a:gd name="connsiteY75" fmla="*/ 3678877 h 6858000"/>
              <a:gd name="connsiteX76" fmla="*/ 5680448 w 6128435"/>
              <a:gd name="connsiteY76" fmla="*/ 3717760 h 6858000"/>
              <a:gd name="connsiteX77" fmla="*/ 5683015 w 6128435"/>
              <a:gd name="connsiteY77" fmla="*/ 3762025 h 6858000"/>
              <a:gd name="connsiteX78" fmla="*/ 5696643 w 6128435"/>
              <a:gd name="connsiteY78" fmla="*/ 3773888 h 6858000"/>
              <a:gd name="connsiteX79" fmla="*/ 5699203 w 6128435"/>
              <a:gd name="connsiteY79" fmla="*/ 3775823 h 6858000"/>
              <a:gd name="connsiteX80" fmla="*/ 5704824 w 6128435"/>
              <a:gd name="connsiteY80" fmla="*/ 3785966 h 6858000"/>
              <a:gd name="connsiteX81" fmla="*/ 5712204 w 6128435"/>
              <a:gd name="connsiteY81" fmla="*/ 3785830 h 6858000"/>
              <a:gd name="connsiteX82" fmla="*/ 5724816 w 6128435"/>
              <a:gd name="connsiteY82" fmla="*/ 3798949 h 6858000"/>
              <a:gd name="connsiteX83" fmla="*/ 5733539 w 6128435"/>
              <a:gd name="connsiteY83" fmla="*/ 3818457 h 6858000"/>
              <a:gd name="connsiteX84" fmla="*/ 5768491 w 6128435"/>
              <a:gd name="connsiteY84" fmla="*/ 3914399 h 6858000"/>
              <a:gd name="connsiteX85" fmla="*/ 5793123 w 6128435"/>
              <a:gd name="connsiteY85" fmla="*/ 3969952 h 6858000"/>
              <a:gd name="connsiteX86" fmla="*/ 5808321 w 6128435"/>
              <a:gd name="connsiteY86" fmla="*/ 3988153 h 6858000"/>
              <a:gd name="connsiteX87" fmla="*/ 5825621 w 6128435"/>
              <a:gd name="connsiteY87" fmla="*/ 4015525 h 6858000"/>
              <a:gd name="connsiteX88" fmla="*/ 5860672 w 6128435"/>
              <a:gd name="connsiteY88" fmla="*/ 4061579 h 6858000"/>
              <a:gd name="connsiteX89" fmla="*/ 5872173 w 6128435"/>
              <a:gd name="connsiteY89" fmla="*/ 4088497 h 6858000"/>
              <a:gd name="connsiteX90" fmla="*/ 5883705 w 6128435"/>
              <a:gd name="connsiteY90" fmla="*/ 4101899 h 6858000"/>
              <a:gd name="connsiteX91" fmla="*/ 5885314 w 6128435"/>
              <a:gd name="connsiteY91" fmla="*/ 4108387 h 6858000"/>
              <a:gd name="connsiteX92" fmla="*/ 5894095 w 6128435"/>
              <a:gd name="connsiteY92" fmla="*/ 4128857 h 6858000"/>
              <a:gd name="connsiteX93" fmla="*/ 5898339 w 6128435"/>
              <a:gd name="connsiteY93" fmla="*/ 4140800 h 6858000"/>
              <a:gd name="connsiteX94" fmla="*/ 5899734 w 6128435"/>
              <a:gd name="connsiteY94" fmla="*/ 4145632 h 6858000"/>
              <a:gd name="connsiteX95" fmla="*/ 5897098 w 6128435"/>
              <a:gd name="connsiteY95" fmla="*/ 4157819 h 6858000"/>
              <a:gd name="connsiteX96" fmla="*/ 5903513 w 6128435"/>
              <a:gd name="connsiteY96" fmla="*/ 4187661 h 6858000"/>
              <a:gd name="connsiteX97" fmla="*/ 5917114 w 6128435"/>
              <a:gd name="connsiteY97" fmla="*/ 4213096 h 6858000"/>
              <a:gd name="connsiteX98" fmla="*/ 5921153 w 6128435"/>
              <a:gd name="connsiteY98" fmla="*/ 4236222 h 6858000"/>
              <a:gd name="connsiteX99" fmla="*/ 5924233 w 6128435"/>
              <a:gd name="connsiteY99" fmla="*/ 4242060 h 6858000"/>
              <a:gd name="connsiteX100" fmla="*/ 5928910 w 6128435"/>
              <a:gd name="connsiteY100" fmla="*/ 4300973 h 6858000"/>
              <a:gd name="connsiteX101" fmla="*/ 5939320 w 6128435"/>
              <a:gd name="connsiteY101" fmla="*/ 4340435 h 6858000"/>
              <a:gd name="connsiteX102" fmla="*/ 5946705 w 6128435"/>
              <a:gd name="connsiteY102" fmla="*/ 4428051 h 6858000"/>
              <a:gd name="connsiteX103" fmla="*/ 5949261 w 6128435"/>
              <a:gd name="connsiteY103" fmla="*/ 4449185 h 6858000"/>
              <a:gd name="connsiteX104" fmla="*/ 5957504 w 6128435"/>
              <a:gd name="connsiteY104" fmla="*/ 4465911 h 6858000"/>
              <a:gd name="connsiteX105" fmla="*/ 5964689 w 6128435"/>
              <a:gd name="connsiteY105" fmla="*/ 4468532 h 6858000"/>
              <a:gd name="connsiteX106" fmla="*/ 5967062 w 6128435"/>
              <a:gd name="connsiteY106" fmla="*/ 4479923 h 6858000"/>
              <a:gd name="connsiteX107" fmla="*/ 5968960 w 6128435"/>
              <a:gd name="connsiteY107" fmla="*/ 4482655 h 6858000"/>
              <a:gd name="connsiteX108" fmla="*/ 5978567 w 6128435"/>
              <a:gd name="connsiteY108" fmla="*/ 4498605 h 6858000"/>
              <a:gd name="connsiteX109" fmla="*/ 5980106 w 6128435"/>
              <a:gd name="connsiteY109" fmla="*/ 4585087 h 6858000"/>
              <a:gd name="connsiteX110" fmla="*/ 5998138 w 6128435"/>
              <a:gd name="connsiteY110" fmla="*/ 4697518 h 6858000"/>
              <a:gd name="connsiteX111" fmla="*/ 6013516 w 6128435"/>
              <a:gd name="connsiteY111" fmla="*/ 4786619 h 6858000"/>
              <a:gd name="connsiteX112" fmla="*/ 6025404 w 6128435"/>
              <a:gd name="connsiteY112" fmla="*/ 4858148 h 6858000"/>
              <a:gd name="connsiteX113" fmla="*/ 6007749 w 6128435"/>
              <a:gd name="connsiteY113" fmla="*/ 4964715 h 6858000"/>
              <a:gd name="connsiteX114" fmla="*/ 6005269 w 6128435"/>
              <a:gd name="connsiteY114" fmla="*/ 5150567 h 6858000"/>
              <a:gd name="connsiteX115" fmla="*/ 6001127 w 6128435"/>
              <a:gd name="connsiteY115" fmla="*/ 5164609 h 6858000"/>
              <a:gd name="connsiteX116" fmla="*/ 5996647 w 6128435"/>
              <a:gd name="connsiteY116" fmla="*/ 5185640 h 6858000"/>
              <a:gd name="connsiteX117" fmla="*/ 5998514 w 6128435"/>
              <a:gd name="connsiteY117" fmla="*/ 5189673 h 6858000"/>
              <a:gd name="connsiteX118" fmla="*/ 5995970 w 6128435"/>
              <a:gd name="connsiteY118" fmla="*/ 5221547 h 6858000"/>
              <a:gd name="connsiteX119" fmla="*/ 5997218 w 6128435"/>
              <a:gd name="connsiteY119" fmla="*/ 5222031 h 6858000"/>
              <a:gd name="connsiteX120" fmla="*/ 6002116 w 6128435"/>
              <a:gd name="connsiteY120" fmla="*/ 5231223 h 6858000"/>
              <a:gd name="connsiteX121" fmla="*/ 6008541 w 6128435"/>
              <a:gd name="connsiteY121" fmla="*/ 5248680 h 6858000"/>
              <a:gd name="connsiteX122" fmla="*/ 6039260 w 6128435"/>
              <a:gd name="connsiteY122" fmla="*/ 5289518 h 6858000"/>
              <a:gd name="connsiteX123" fmla="*/ 6036748 w 6128435"/>
              <a:gd name="connsiteY123" fmla="*/ 5322752 h 6858000"/>
              <a:gd name="connsiteX124" fmla="*/ 6036943 w 6128435"/>
              <a:gd name="connsiteY124" fmla="*/ 5329480 h 6858000"/>
              <a:gd name="connsiteX125" fmla="*/ 6037236 w 6128435"/>
              <a:gd name="connsiteY125" fmla="*/ 5329634 h 6858000"/>
              <a:gd name="connsiteX126" fmla="*/ 6038019 w 6128435"/>
              <a:gd name="connsiteY126" fmla="*/ 5336764 h 6858000"/>
              <a:gd name="connsiteX127" fmla="*/ 6037298 w 6128435"/>
              <a:gd name="connsiteY127" fmla="*/ 5341753 h 6858000"/>
              <a:gd name="connsiteX128" fmla="*/ 6037677 w 6128435"/>
              <a:gd name="connsiteY128" fmla="*/ 5354807 h 6858000"/>
              <a:gd name="connsiteX129" fmla="*/ 6039728 w 6128435"/>
              <a:gd name="connsiteY129" fmla="*/ 5359416 h 6858000"/>
              <a:gd name="connsiteX130" fmla="*/ 6043311 w 6128435"/>
              <a:gd name="connsiteY130" fmla="*/ 5361407 h 6858000"/>
              <a:gd name="connsiteX131" fmla="*/ 6042954 w 6128435"/>
              <a:gd name="connsiteY131" fmla="*/ 5362576 h 6858000"/>
              <a:gd name="connsiteX132" fmla="*/ 6053435 w 6128435"/>
              <a:gd name="connsiteY132" fmla="*/ 5387547 h 6858000"/>
              <a:gd name="connsiteX133" fmla="*/ 6065933 w 6128435"/>
              <a:gd name="connsiteY133" fmla="*/ 5443002 h 6858000"/>
              <a:gd name="connsiteX134" fmla="*/ 6068640 w 6128435"/>
              <a:gd name="connsiteY134" fmla="*/ 5474503 h 6858000"/>
              <a:gd name="connsiteX135" fmla="*/ 6080922 w 6128435"/>
              <a:gd name="connsiteY135" fmla="*/ 5561070 h 6858000"/>
              <a:gd name="connsiteX136" fmla="*/ 6096949 w 6128435"/>
              <a:gd name="connsiteY136" fmla="*/ 5648179 h 6858000"/>
              <a:gd name="connsiteX137" fmla="*/ 6125703 w 6128435"/>
              <a:gd name="connsiteY137" fmla="*/ 5692894 h 6858000"/>
              <a:gd name="connsiteX138" fmla="*/ 6126670 w 6128435"/>
              <a:gd name="connsiteY138" fmla="*/ 5697882 h 6858000"/>
              <a:gd name="connsiteX139" fmla="*/ 6124061 w 6128435"/>
              <a:gd name="connsiteY139" fmla="*/ 5710294 h 6858000"/>
              <a:gd name="connsiteX140" fmla="*/ 6122213 w 6128435"/>
              <a:gd name="connsiteY140" fmla="*/ 5714762 h 6858000"/>
              <a:gd name="connsiteX141" fmla="*/ 6121353 w 6128435"/>
              <a:gd name="connsiteY141" fmla="*/ 5721725 h 6858000"/>
              <a:gd name="connsiteX142" fmla="*/ 6121607 w 6128435"/>
              <a:gd name="connsiteY142" fmla="*/ 5721959 h 6858000"/>
              <a:gd name="connsiteX143" fmla="*/ 6120262 w 6128435"/>
              <a:gd name="connsiteY143" fmla="*/ 5728358 h 6858000"/>
              <a:gd name="connsiteX144" fmla="*/ 6110194 w 6128435"/>
              <a:gd name="connsiteY144" fmla="*/ 5758853 h 6858000"/>
              <a:gd name="connsiteX145" fmla="*/ 6127519 w 6128435"/>
              <a:gd name="connsiteY145" fmla="*/ 5865775 h 6858000"/>
              <a:gd name="connsiteX146" fmla="*/ 6128435 w 6128435"/>
              <a:gd name="connsiteY146" fmla="*/ 5870164 h 6858000"/>
              <a:gd name="connsiteX147" fmla="*/ 6119217 w 6128435"/>
              <a:gd name="connsiteY147" fmla="*/ 5888542 h 6858000"/>
              <a:gd name="connsiteX148" fmla="*/ 6115966 w 6128435"/>
              <a:gd name="connsiteY148" fmla="*/ 5898387 h 6858000"/>
              <a:gd name="connsiteX149" fmla="*/ 6111924 w 6128435"/>
              <a:gd name="connsiteY149" fmla="*/ 5900444 h 6858000"/>
              <a:gd name="connsiteX150" fmla="*/ 6108716 w 6128435"/>
              <a:gd name="connsiteY150" fmla="*/ 5915345 h 6858000"/>
              <a:gd name="connsiteX151" fmla="*/ 6109524 w 6128435"/>
              <a:gd name="connsiteY151" fmla="*/ 5917328 h 6858000"/>
              <a:gd name="connsiteX152" fmla="*/ 6102493 w 6128435"/>
              <a:gd name="connsiteY152" fmla="*/ 5928602 h 6858000"/>
              <a:gd name="connsiteX153" fmla="*/ 6056863 w 6128435"/>
              <a:gd name="connsiteY153" fmla="*/ 6000643 h 6858000"/>
              <a:gd name="connsiteX154" fmla="*/ 6045436 w 6128435"/>
              <a:gd name="connsiteY154" fmla="*/ 6124480 h 6858000"/>
              <a:gd name="connsiteX155" fmla="*/ 6030489 w 6128435"/>
              <a:gd name="connsiteY155" fmla="*/ 6317666 h 6858000"/>
              <a:gd name="connsiteX156" fmla="*/ 6007492 w 6128435"/>
              <a:gd name="connsiteY156" fmla="*/ 6440818 h 6858000"/>
              <a:gd name="connsiteX157" fmla="*/ 6009467 w 6128435"/>
              <a:gd name="connsiteY157" fmla="*/ 6487076 h 6858000"/>
              <a:gd name="connsiteX158" fmla="*/ 5995064 w 6128435"/>
              <a:gd name="connsiteY158" fmla="*/ 6540791 h 6858000"/>
              <a:gd name="connsiteX159" fmla="*/ 5996309 w 6128435"/>
              <a:gd name="connsiteY159" fmla="*/ 6543961 h 6858000"/>
              <a:gd name="connsiteX160" fmla="*/ 5996048 w 6128435"/>
              <a:gd name="connsiteY160" fmla="*/ 6555444 h 6858000"/>
              <a:gd name="connsiteX161" fmla="*/ 6002524 w 6128435"/>
              <a:gd name="connsiteY161" fmla="*/ 6560188 h 6858000"/>
              <a:gd name="connsiteX162" fmla="*/ 6006823 w 6128435"/>
              <a:gd name="connsiteY162" fmla="*/ 6578546 h 6858000"/>
              <a:gd name="connsiteX163" fmla="*/ 6004510 w 6128435"/>
              <a:gd name="connsiteY163" fmla="*/ 6599256 h 6858000"/>
              <a:gd name="connsiteX164" fmla="*/ 5986207 w 6128435"/>
              <a:gd name="connsiteY164" fmla="*/ 6695855 h 6858000"/>
              <a:gd name="connsiteX165" fmla="*/ 5979428 w 6128435"/>
              <a:gd name="connsiteY165" fmla="*/ 6754678 h 6858000"/>
              <a:gd name="connsiteX166" fmla="*/ 5983398 w 6128435"/>
              <a:gd name="connsiteY166" fmla="*/ 6778641 h 6858000"/>
              <a:gd name="connsiteX167" fmla="*/ 5984543 w 6128435"/>
              <a:gd name="connsiteY167" fmla="*/ 6811016 h 6858000"/>
              <a:gd name="connsiteX168" fmla="*/ 5981802 w 6128435"/>
              <a:gd name="connsiteY168" fmla="*/ 6838578 h 6858000"/>
              <a:gd name="connsiteX169" fmla="*/ 5979671 w 6128435"/>
              <a:gd name="connsiteY169" fmla="*/ 6858000 h 6858000"/>
              <a:gd name="connsiteX170" fmla="*/ 0 w 6128435"/>
              <a:gd name="connsiteY170" fmla="*/ 6858000 h 6858000"/>
              <a:gd name="connsiteX171" fmla="*/ 0 w 6128435"/>
              <a:gd name="connsiteY171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42938 h 6858000"/>
              <a:gd name="connsiteX32" fmla="*/ 5261314 w 6128435"/>
              <a:gd name="connsiteY32" fmla="*/ 1689177 h 6858000"/>
              <a:gd name="connsiteX33" fmla="*/ 5259788 w 6128435"/>
              <a:gd name="connsiteY33" fmla="*/ 1768516 h 6858000"/>
              <a:gd name="connsiteX34" fmla="*/ 5255696 w 6128435"/>
              <a:gd name="connsiteY34" fmla="*/ 1953770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79312 w 6128435"/>
              <a:gd name="connsiteY42" fmla="*/ 2302757 h 6858000"/>
              <a:gd name="connsiteX43" fmla="*/ 5293877 w 6128435"/>
              <a:gd name="connsiteY43" fmla="*/ 2368649 h 6858000"/>
              <a:gd name="connsiteX44" fmla="*/ 5311338 w 6128435"/>
              <a:gd name="connsiteY44" fmla="*/ 2404034 h 6858000"/>
              <a:gd name="connsiteX45" fmla="*/ 5338366 w 6128435"/>
              <a:gd name="connsiteY45" fmla="*/ 2465052 h 6858000"/>
              <a:gd name="connsiteX46" fmla="*/ 5371263 w 6128435"/>
              <a:gd name="connsiteY46" fmla="*/ 2586413 h 6858000"/>
              <a:gd name="connsiteX47" fmla="*/ 5407503 w 6128435"/>
              <a:gd name="connsiteY47" fmla="*/ 2786290 h 6858000"/>
              <a:gd name="connsiteX48" fmla="*/ 5407356 w 6128435"/>
              <a:gd name="connsiteY48" fmla="*/ 2787545 h 6858000"/>
              <a:gd name="connsiteX49" fmla="*/ 5411130 w 6128435"/>
              <a:gd name="connsiteY49" fmla="*/ 2788640 h 6858000"/>
              <a:gd name="connsiteX50" fmla="*/ 5416439 w 6128435"/>
              <a:gd name="connsiteY50" fmla="*/ 2805666 h 6858000"/>
              <a:gd name="connsiteX51" fmla="*/ 5416589 w 6128435"/>
              <a:gd name="connsiteY51" fmla="*/ 2810822 h 6858000"/>
              <a:gd name="connsiteX52" fmla="*/ 5418542 w 6128435"/>
              <a:gd name="connsiteY52" fmla="*/ 2817745 h 6858000"/>
              <a:gd name="connsiteX53" fmla="*/ 5418847 w 6128435"/>
              <a:gd name="connsiteY53" fmla="*/ 2817825 h 6858000"/>
              <a:gd name="connsiteX54" fmla="*/ 5423364 w 6128435"/>
              <a:gd name="connsiteY54" fmla="*/ 2858292 h 6858000"/>
              <a:gd name="connsiteX55" fmla="*/ 5479298 w 6128435"/>
              <a:gd name="connsiteY55" fmla="*/ 2947791 h 6858000"/>
              <a:gd name="connsiteX56" fmla="*/ 5481770 w 6128435"/>
              <a:gd name="connsiteY56" fmla="*/ 2951352 h 6858000"/>
              <a:gd name="connsiteX57" fmla="*/ 5481013 w 6128435"/>
              <a:gd name="connsiteY57" fmla="*/ 2973461 h 6858000"/>
              <a:gd name="connsiteX58" fmla="*/ 5482045 w 6128435"/>
              <a:gd name="connsiteY58" fmla="*/ 2984371 h 6858000"/>
              <a:gd name="connsiteX59" fmla="*/ 5479405 w 6128435"/>
              <a:gd name="connsiteY59" fmla="*/ 2988507 h 6858000"/>
              <a:gd name="connsiteX60" fmla="*/ 5482415 w 6128435"/>
              <a:gd name="connsiteY60" fmla="*/ 3004079 h 6858000"/>
              <a:gd name="connsiteX61" fmla="*/ 5483865 w 6128435"/>
              <a:gd name="connsiteY61" fmla="*/ 3005467 h 6858000"/>
              <a:gd name="connsiteX62" fmla="*/ 5482236 w 6128435"/>
              <a:gd name="connsiteY62" fmla="*/ 3019791 h 6858000"/>
              <a:gd name="connsiteX63" fmla="*/ 5475895 w 6128435"/>
              <a:gd name="connsiteY63" fmla="*/ 3033578 h 6858000"/>
              <a:gd name="connsiteX64" fmla="*/ 5477595 w 6128435"/>
              <a:gd name="connsiteY64" fmla="*/ 3250534 h 6858000"/>
              <a:gd name="connsiteX65" fmla="*/ 5532836 w 6128435"/>
              <a:gd name="connsiteY65" fmla="*/ 3353840 h 6858000"/>
              <a:gd name="connsiteX66" fmla="*/ 5561229 w 6128435"/>
              <a:gd name="connsiteY66" fmla="*/ 3395784 h 6858000"/>
              <a:gd name="connsiteX67" fmla="*/ 5589758 w 6128435"/>
              <a:gd name="connsiteY67" fmla="*/ 3506453 h 6858000"/>
              <a:gd name="connsiteX68" fmla="*/ 5596144 w 6128435"/>
              <a:gd name="connsiteY68" fmla="*/ 3534624 h 6858000"/>
              <a:gd name="connsiteX69" fmla="*/ 5597750 w 6128435"/>
              <a:gd name="connsiteY69" fmla="*/ 3534129 h 6858000"/>
              <a:gd name="connsiteX70" fmla="*/ 5599700 w 6128435"/>
              <a:gd name="connsiteY70" fmla="*/ 3547221 h 6858000"/>
              <a:gd name="connsiteX71" fmla="*/ 5615031 w 6128435"/>
              <a:gd name="connsiteY71" fmla="*/ 3557482 h 6858000"/>
              <a:gd name="connsiteX72" fmla="*/ 5618377 w 6128435"/>
              <a:gd name="connsiteY72" fmla="*/ 3588431 h 6858000"/>
              <a:gd name="connsiteX73" fmla="*/ 5612155 w 6128435"/>
              <a:gd name="connsiteY73" fmla="*/ 3589869 h 6858000"/>
              <a:gd name="connsiteX74" fmla="*/ 5620843 w 6128435"/>
              <a:gd name="connsiteY74" fmla="*/ 3606745 h 6858000"/>
              <a:gd name="connsiteX75" fmla="*/ 5655472 w 6128435"/>
              <a:gd name="connsiteY75" fmla="*/ 3678877 h 6858000"/>
              <a:gd name="connsiteX76" fmla="*/ 5680448 w 6128435"/>
              <a:gd name="connsiteY76" fmla="*/ 3717760 h 6858000"/>
              <a:gd name="connsiteX77" fmla="*/ 5683015 w 6128435"/>
              <a:gd name="connsiteY77" fmla="*/ 3762025 h 6858000"/>
              <a:gd name="connsiteX78" fmla="*/ 5696643 w 6128435"/>
              <a:gd name="connsiteY78" fmla="*/ 3773888 h 6858000"/>
              <a:gd name="connsiteX79" fmla="*/ 5699203 w 6128435"/>
              <a:gd name="connsiteY79" fmla="*/ 3775823 h 6858000"/>
              <a:gd name="connsiteX80" fmla="*/ 5704824 w 6128435"/>
              <a:gd name="connsiteY80" fmla="*/ 3785966 h 6858000"/>
              <a:gd name="connsiteX81" fmla="*/ 5712204 w 6128435"/>
              <a:gd name="connsiteY81" fmla="*/ 3785830 h 6858000"/>
              <a:gd name="connsiteX82" fmla="*/ 5724816 w 6128435"/>
              <a:gd name="connsiteY82" fmla="*/ 3798949 h 6858000"/>
              <a:gd name="connsiteX83" fmla="*/ 5733539 w 6128435"/>
              <a:gd name="connsiteY83" fmla="*/ 3818457 h 6858000"/>
              <a:gd name="connsiteX84" fmla="*/ 5768491 w 6128435"/>
              <a:gd name="connsiteY84" fmla="*/ 3914399 h 6858000"/>
              <a:gd name="connsiteX85" fmla="*/ 5793123 w 6128435"/>
              <a:gd name="connsiteY85" fmla="*/ 3969952 h 6858000"/>
              <a:gd name="connsiteX86" fmla="*/ 5808321 w 6128435"/>
              <a:gd name="connsiteY86" fmla="*/ 3988153 h 6858000"/>
              <a:gd name="connsiteX87" fmla="*/ 5825621 w 6128435"/>
              <a:gd name="connsiteY87" fmla="*/ 4015525 h 6858000"/>
              <a:gd name="connsiteX88" fmla="*/ 5860672 w 6128435"/>
              <a:gd name="connsiteY88" fmla="*/ 4061579 h 6858000"/>
              <a:gd name="connsiteX89" fmla="*/ 5872173 w 6128435"/>
              <a:gd name="connsiteY89" fmla="*/ 4088497 h 6858000"/>
              <a:gd name="connsiteX90" fmla="*/ 5883705 w 6128435"/>
              <a:gd name="connsiteY90" fmla="*/ 4101899 h 6858000"/>
              <a:gd name="connsiteX91" fmla="*/ 5885314 w 6128435"/>
              <a:gd name="connsiteY91" fmla="*/ 4108387 h 6858000"/>
              <a:gd name="connsiteX92" fmla="*/ 5894095 w 6128435"/>
              <a:gd name="connsiteY92" fmla="*/ 4128857 h 6858000"/>
              <a:gd name="connsiteX93" fmla="*/ 5898339 w 6128435"/>
              <a:gd name="connsiteY93" fmla="*/ 4140800 h 6858000"/>
              <a:gd name="connsiteX94" fmla="*/ 5899734 w 6128435"/>
              <a:gd name="connsiteY94" fmla="*/ 4145632 h 6858000"/>
              <a:gd name="connsiteX95" fmla="*/ 5897098 w 6128435"/>
              <a:gd name="connsiteY95" fmla="*/ 4157819 h 6858000"/>
              <a:gd name="connsiteX96" fmla="*/ 5903513 w 6128435"/>
              <a:gd name="connsiteY96" fmla="*/ 4187661 h 6858000"/>
              <a:gd name="connsiteX97" fmla="*/ 5917114 w 6128435"/>
              <a:gd name="connsiteY97" fmla="*/ 4213096 h 6858000"/>
              <a:gd name="connsiteX98" fmla="*/ 5921153 w 6128435"/>
              <a:gd name="connsiteY98" fmla="*/ 4236222 h 6858000"/>
              <a:gd name="connsiteX99" fmla="*/ 5924233 w 6128435"/>
              <a:gd name="connsiteY99" fmla="*/ 4242060 h 6858000"/>
              <a:gd name="connsiteX100" fmla="*/ 5928910 w 6128435"/>
              <a:gd name="connsiteY100" fmla="*/ 4300973 h 6858000"/>
              <a:gd name="connsiteX101" fmla="*/ 5939320 w 6128435"/>
              <a:gd name="connsiteY101" fmla="*/ 4340435 h 6858000"/>
              <a:gd name="connsiteX102" fmla="*/ 5946705 w 6128435"/>
              <a:gd name="connsiteY102" fmla="*/ 4428051 h 6858000"/>
              <a:gd name="connsiteX103" fmla="*/ 5949261 w 6128435"/>
              <a:gd name="connsiteY103" fmla="*/ 4449185 h 6858000"/>
              <a:gd name="connsiteX104" fmla="*/ 5957504 w 6128435"/>
              <a:gd name="connsiteY104" fmla="*/ 4465911 h 6858000"/>
              <a:gd name="connsiteX105" fmla="*/ 5964689 w 6128435"/>
              <a:gd name="connsiteY105" fmla="*/ 4468532 h 6858000"/>
              <a:gd name="connsiteX106" fmla="*/ 5967062 w 6128435"/>
              <a:gd name="connsiteY106" fmla="*/ 4479923 h 6858000"/>
              <a:gd name="connsiteX107" fmla="*/ 5968960 w 6128435"/>
              <a:gd name="connsiteY107" fmla="*/ 4482655 h 6858000"/>
              <a:gd name="connsiteX108" fmla="*/ 5978567 w 6128435"/>
              <a:gd name="connsiteY108" fmla="*/ 4498605 h 6858000"/>
              <a:gd name="connsiteX109" fmla="*/ 5980106 w 6128435"/>
              <a:gd name="connsiteY109" fmla="*/ 4585087 h 6858000"/>
              <a:gd name="connsiteX110" fmla="*/ 5998138 w 6128435"/>
              <a:gd name="connsiteY110" fmla="*/ 4697518 h 6858000"/>
              <a:gd name="connsiteX111" fmla="*/ 6013516 w 6128435"/>
              <a:gd name="connsiteY111" fmla="*/ 4786619 h 6858000"/>
              <a:gd name="connsiteX112" fmla="*/ 6025404 w 6128435"/>
              <a:gd name="connsiteY112" fmla="*/ 4858148 h 6858000"/>
              <a:gd name="connsiteX113" fmla="*/ 6007749 w 6128435"/>
              <a:gd name="connsiteY113" fmla="*/ 4964715 h 6858000"/>
              <a:gd name="connsiteX114" fmla="*/ 6005269 w 6128435"/>
              <a:gd name="connsiteY114" fmla="*/ 5150567 h 6858000"/>
              <a:gd name="connsiteX115" fmla="*/ 6001127 w 6128435"/>
              <a:gd name="connsiteY115" fmla="*/ 5164609 h 6858000"/>
              <a:gd name="connsiteX116" fmla="*/ 5996647 w 6128435"/>
              <a:gd name="connsiteY116" fmla="*/ 5185640 h 6858000"/>
              <a:gd name="connsiteX117" fmla="*/ 5998514 w 6128435"/>
              <a:gd name="connsiteY117" fmla="*/ 5189673 h 6858000"/>
              <a:gd name="connsiteX118" fmla="*/ 5995970 w 6128435"/>
              <a:gd name="connsiteY118" fmla="*/ 5221547 h 6858000"/>
              <a:gd name="connsiteX119" fmla="*/ 5997218 w 6128435"/>
              <a:gd name="connsiteY119" fmla="*/ 5222031 h 6858000"/>
              <a:gd name="connsiteX120" fmla="*/ 6002116 w 6128435"/>
              <a:gd name="connsiteY120" fmla="*/ 5231223 h 6858000"/>
              <a:gd name="connsiteX121" fmla="*/ 6008541 w 6128435"/>
              <a:gd name="connsiteY121" fmla="*/ 5248680 h 6858000"/>
              <a:gd name="connsiteX122" fmla="*/ 6039260 w 6128435"/>
              <a:gd name="connsiteY122" fmla="*/ 5289518 h 6858000"/>
              <a:gd name="connsiteX123" fmla="*/ 6036748 w 6128435"/>
              <a:gd name="connsiteY123" fmla="*/ 5322752 h 6858000"/>
              <a:gd name="connsiteX124" fmla="*/ 6036943 w 6128435"/>
              <a:gd name="connsiteY124" fmla="*/ 5329480 h 6858000"/>
              <a:gd name="connsiteX125" fmla="*/ 6037236 w 6128435"/>
              <a:gd name="connsiteY125" fmla="*/ 5329634 h 6858000"/>
              <a:gd name="connsiteX126" fmla="*/ 6038019 w 6128435"/>
              <a:gd name="connsiteY126" fmla="*/ 5336764 h 6858000"/>
              <a:gd name="connsiteX127" fmla="*/ 6037298 w 6128435"/>
              <a:gd name="connsiteY127" fmla="*/ 5341753 h 6858000"/>
              <a:gd name="connsiteX128" fmla="*/ 6037677 w 6128435"/>
              <a:gd name="connsiteY128" fmla="*/ 5354807 h 6858000"/>
              <a:gd name="connsiteX129" fmla="*/ 6039728 w 6128435"/>
              <a:gd name="connsiteY129" fmla="*/ 5359416 h 6858000"/>
              <a:gd name="connsiteX130" fmla="*/ 6043311 w 6128435"/>
              <a:gd name="connsiteY130" fmla="*/ 5361407 h 6858000"/>
              <a:gd name="connsiteX131" fmla="*/ 6042954 w 6128435"/>
              <a:gd name="connsiteY131" fmla="*/ 5362576 h 6858000"/>
              <a:gd name="connsiteX132" fmla="*/ 6053435 w 6128435"/>
              <a:gd name="connsiteY132" fmla="*/ 5387547 h 6858000"/>
              <a:gd name="connsiteX133" fmla="*/ 6065933 w 6128435"/>
              <a:gd name="connsiteY133" fmla="*/ 5443002 h 6858000"/>
              <a:gd name="connsiteX134" fmla="*/ 6068640 w 6128435"/>
              <a:gd name="connsiteY134" fmla="*/ 5474503 h 6858000"/>
              <a:gd name="connsiteX135" fmla="*/ 6080922 w 6128435"/>
              <a:gd name="connsiteY135" fmla="*/ 5561070 h 6858000"/>
              <a:gd name="connsiteX136" fmla="*/ 6096949 w 6128435"/>
              <a:gd name="connsiteY136" fmla="*/ 5648179 h 6858000"/>
              <a:gd name="connsiteX137" fmla="*/ 6125703 w 6128435"/>
              <a:gd name="connsiteY137" fmla="*/ 5692894 h 6858000"/>
              <a:gd name="connsiteX138" fmla="*/ 6126670 w 6128435"/>
              <a:gd name="connsiteY138" fmla="*/ 5697882 h 6858000"/>
              <a:gd name="connsiteX139" fmla="*/ 6124061 w 6128435"/>
              <a:gd name="connsiteY139" fmla="*/ 5710294 h 6858000"/>
              <a:gd name="connsiteX140" fmla="*/ 6122213 w 6128435"/>
              <a:gd name="connsiteY140" fmla="*/ 5714762 h 6858000"/>
              <a:gd name="connsiteX141" fmla="*/ 6121353 w 6128435"/>
              <a:gd name="connsiteY141" fmla="*/ 5721725 h 6858000"/>
              <a:gd name="connsiteX142" fmla="*/ 6121607 w 6128435"/>
              <a:gd name="connsiteY142" fmla="*/ 5721959 h 6858000"/>
              <a:gd name="connsiteX143" fmla="*/ 6120262 w 6128435"/>
              <a:gd name="connsiteY143" fmla="*/ 5728358 h 6858000"/>
              <a:gd name="connsiteX144" fmla="*/ 6110194 w 6128435"/>
              <a:gd name="connsiteY144" fmla="*/ 5758853 h 6858000"/>
              <a:gd name="connsiteX145" fmla="*/ 6127519 w 6128435"/>
              <a:gd name="connsiteY145" fmla="*/ 5865775 h 6858000"/>
              <a:gd name="connsiteX146" fmla="*/ 6128435 w 6128435"/>
              <a:gd name="connsiteY146" fmla="*/ 5870164 h 6858000"/>
              <a:gd name="connsiteX147" fmla="*/ 6119217 w 6128435"/>
              <a:gd name="connsiteY147" fmla="*/ 5888542 h 6858000"/>
              <a:gd name="connsiteX148" fmla="*/ 6115966 w 6128435"/>
              <a:gd name="connsiteY148" fmla="*/ 5898387 h 6858000"/>
              <a:gd name="connsiteX149" fmla="*/ 6111924 w 6128435"/>
              <a:gd name="connsiteY149" fmla="*/ 5900444 h 6858000"/>
              <a:gd name="connsiteX150" fmla="*/ 6108716 w 6128435"/>
              <a:gd name="connsiteY150" fmla="*/ 5915345 h 6858000"/>
              <a:gd name="connsiteX151" fmla="*/ 6109524 w 6128435"/>
              <a:gd name="connsiteY151" fmla="*/ 5917328 h 6858000"/>
              <a:gd name="connsiteX152" fmla="*/ 6102493 w 6128435"/>
              <a:gd name="connsiteY152" fmla="*/ 5928602 h 6858000"/>
              <a:gd name="connsiteX153" fmla="*/ 6056863 w 6128435"/>
              <a:gd name="connsiteY153" fmla="*/ 6000643 h 6858000"/>
              <a:gd name="connsiteX154" fmla="*/ 6045436 w 6128435"/>
              <a:gd name="connsiteY154" fmla="*/ 6124480 h 6858000"/>
              <a:gd name="connsiteX155" fmla="*/ 6030489 w 6128435"/>
              <a:gd name="connsiteY155" fmla="*/ 6317666 h 6858000"/>
              <a:gd name="connsiteX156" fmla="*/ 6007492 w 6128435"/>
              <a:gd name="connsiteY156" fmla="*/ 6440818 h 6858000"/>
              <a:gd name="connsiteX157" fmla="*/ 6009467 w 6128435"/>
              <a:gd name="connsiteY157" fmla="*/ 6487076 h 6858000"/>
              <a:gd name="connsiteX158" fmla="*/ 5995064 w 6128435"/>
              <a:gd name="connsiteY158" fmla="*/ 6540791 h 6858000"/>
              <a:gd name="connsiteX159" fmla="*/ 5996309 w 6128435"/>
              <a:gd name="connsiteY159" fmla="*/ 6543961 h 6858000"/>
              <a:gd name="connsiteX160" fmla="*/ 5996048 w 6128435"/>
              <a:gd name="connsiteY160" fmla="*/ 6555444 h 6858000"/>
              <a:gd name="connsiteX161" fmla="*/ 6002524 w 6128435"/>
              <a:gd name="connsiteY161" fmla="*/ 6560188 h 6858000"/>
              <a:gd name="connsiteX162" fmla="*/ 6006823 w 6128435"/>
              <a:gd name="connsiteY162" fmla="*/ 6578546 h 6858000"/>
              <a:gd name="connsiteX163" fmla="*/ 6004510 w 6128435"/>
              <a:gd name="connsiteY163" fmla="*/ 6599256 h 6858000"/>
              <a:gd name="connsiteX164" fmla="*/ 5986207 w 6128435"/>
              <a:gd name="connsiteY164" fmla="*/ 6695855 h 6858000"/>
              <a:gd name="connsiteX165" fmla="*/ 5979428 w 6128435"/>
              <a:gd name="connsiteY165" fmla="*/ 6754678 h 6858000"/>
              <a:gd name="connsiteX166" fmla="*/ 5983398 w 6128435"/>
              <a:gd name="connsiteY166" fmla="*/ 6778641 h 6858000"/>
              <a:gd name="connsiteX167" fmla="*/ 5984543 w 6128435"/>
              <a:gd name="connsiteY167" fmla="*/ 6811016 h 6858000"/>
              <a:gd name="connsiteX168" fmla="*/ 5981802 w 6128435"/>
              <a:gd name="connsiteY168" fmla="*/ 6838578 h 6858000"/>
              <a:gd name="connsiteX169" fmla="*/ 5979671 w 6128435"/>
              <a:gd name="connsiteY169" fmla="*/ 6858000 h 6858000"/>
              <a:gd name="connsiteX170" fmla="*/ 0 w 6128435"/>
              <a:gd name="connsiteY170" fmla="*/ 6858000 h 6858000"/>
              <a:gd name="connsiteX171" fmla="*/ 0 w 6128435"/>
              <a:gd name="connsiteY171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42938 h 6858000"/>
              <a:gd name="connsiteX32" fmla="*/ 5261314 w 6128435"/>
              <a:gd name="connsiteY32" fmla="*/ 1689177 h 6858000"/>
              <a:gd name="connsiteX33" fmla="*/ 5259788 w 6128435"/>
              <a:gd name="connsiteY33" fmla="*/ 1768516 h 6858000"/>
              <a:gd name="connsiteX34" fmla="*/ 5255696 w 6128435"/>
              <a:gd name="connsiteY34" fmla="*/ 1953770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79312 w 6128435"/>
              <a:gd name="connsiteY42" fmla="*/ 2302757 h 6858000"/>
              <a:gd name="connsiteX43" fmla="*/ 5293877 w 6128435"/>
              <a:gd name="connsiteY43" fmla="*/ 2368649 h 6858000"/>
              <a:gd name="connsiteX44" fmla="*/ 5311338 w 6128435"/>
              <a:gd name="connsiteY44" fmla="*/ 2404034 h 6858000"/>
              <a:gd name="connsiteX45" fmla="*/ 5338366 w 6128435"/>
              <a:gd name="connsiteY45" fmla="*/ 2465052 h 6858000"/>
              <a:gd name="connsiteX46" fmla="*/ 5371263 w 6128435"/>
              <a:gd name="connsiteY46" fmla="*/ 2586413 h 6858000"/>
              <a:gd name="connsiteX47" fmla="*/ 5407503 w 6128435"/>
              <a:gd name="connsiteY47" fmla="*/ 2786290 h 6858000"/>
              <a:gd name="connsiteX48" fmla="*/ 5407356 w 6128435"/>
              <a:gd name="connsiteY48" fmla="*/ 2787545 h 6858000"/>
              <a:gd name="connsiteX49" fmla="*/ 5411130 w 6128435"/>
              <a:gd name="connsiteY49" fmla="*/ 2788640 h 6858000"/>
              <a:gd name="connsiteX50" fmla="*/ 5416439 w 6128435"/>
              <a:gd name="connsiteY50" fmla="*/ 2805666 h 6858000"/>
              <a:gd name="connsiteX51" fmla="*/ 5416589 w 6128435"/>
              <a:gd name="connsiteY51" fmla="*/ 2810822 h 6858000"/>
              <a:gd name="connsiteX52" fmla="*/ 5418542 w 6128435"/>
              <a:gd name="connsiteY52" fmla="*/ 2817745 h 6858000"/>
              <a:gd name="connsiteX53" fmla="*/ 5418847 w 6128435"/>
              <a:gd name="connsiteY53" fmla="*/ 2817825 h 6858000"/>
              <a:gd name="connsiteX54" fmla="*/ 5423364 w 6128435"/>
              <a:gd name="connsiteY54" fmla="*/ 2858292 h 6858000"/>
              <a:gd name="connsiteX55" fmla="*/ 5479298 w 6128435"/>
              <a:gd name="connsiteY55" fmla="*/ 2947791 h 6858000"/>
              <a:gd name="connsiteX56" fmla="*/ 5481770 w 6128435"/>
              <a:gd name="connsiteY56" fmla="*/ 2951352 h 6858000"/>
              <a:gd name="connsiteX57" fmla="*/ 5481013 w 6128435"/>
              <a:gd name="connsiteY57" fmla="*/ 2973461 h 6858000"/>
              <a:gd name="connsiteX58" fmla="*/ 5482045 w 6128435"/>
              <a:gd name="connsiteY58" fmla="*/ 2984371 h 6858000"/>
              <a:gd name="connsiteX59" fmla="*/ 5479405 w 6128435"/>
              <a:gd name="connsiteY59" fmla="*/ 2988507 h 6858000"/>
              <a:gd name="connsiteX60" fmla="*/ 5482415 w 6128435"/>
              <a:gd name="connsiteY60" fmla="*/ 3004079 h 6858000"/>
              <a:gd name="connsiteX61" fmla="*/ 5483865 w 6128435"/>
              <a:gd name="connsiteY61" fmla="*/ 3005467 h 6858000"/>
              <a:gd name="connsiteX62" fmla="*/ 5482236 w 6128435"/>
              <a:gd name="connsiteY62" fmla="*/ 3019791 h 6858000"/>
              <a:gd name="connsiteX63" fmla="*/ 5481505 w 6128435"/>
              <a:gd name="connsiteY63" fmla="*/ 3095286 h 6858000"/>
              <a:gd name="connsiteX64" fmla="*/ 5477595 w 6128435"/>
              <a:gd name="connsiteY64" fmla="*/ 3250534 h 6858000"/>
              <a:gd name="connsiteX65" fmla="*/ 5532836 w 6128435"/>
              <a:gd name="connsiteY65" fmla="*/ 3353840 h 6858000"/>
              <a:gd name="connsiteX66" fmla="*/ 5561229 w 6128435"/>
              <a:gd name="connsiteY66" fmla="*/ 3395784 h 6858000"/>
              <a:gd name="connsiteX67" fmla="*/ 5589758 w 6128435"/>
              <a:gd name="connsiteY67" fmla="*/ 3506453 h 6858000"/>
              <a:gd name="connsiteX68" fmla="*/ 5596144 w 6128435"/>
              <a:gd name="connsiteY68" fmla="*/ 3534624 h 6858000"/>
              <a:gd name="connsiteX69" fmla="*/ 5597750 w 6128435"/>
              <a:gd name="connsiteY69" fmla="*/ 3534129 h 6858000"/>
              <a:gd name="connsiteX70" fmla="*/ 5599700 w 6128435"/>
              <a:gd name="connsiteY70" fmla="*/ 3547221 h 6858000"/>
              <a:gd name="connsiteX71" fmla="*/ 5615031 w 6128435"/>
              <a:gd name="connsiteY71" fmla="*/ 3557482 h 6858000"/>
              <a:gd name="connsiteX72" fmla="*/ 5618377 w 6128435"/>
              <a:gd name="connsiteY72" fmla="*/ 3588431 h 6858000"/>
              <a:gd name="connsiteX73" fmla="*/ 5612155 w 6128435"/>
              <a:gd name="connsiteY73" fmla="*/ 3589869 h 6858000"/>
              <a:gd name="connsiteX74" fmla="*/ 5620843 w 6128435"/>
              <a:gd name="connsiteY74" fmla="*/ 3606745 h 6858000"/>
              <a:gd name="connsiteX75" fmla="*/ 5655472 w 6128435"/>
              <a:gd name="connsiteY75" fmla="*/ 3678877 h 6858000"/>
              <a:gd name="connsiteX76" fmla="*/ 5680448 w 6128435"/>
              <a:gd name="connsiteY76" fmla="*/ 3717760 h 6858000"/>
              <a:gd name="connsiteX77" fmla="*/ 5683015 w 6128435"/>
              <a:gd name="connsiteY77" fmla="*/ 3762025 h 6858000"/>
              <a:gd name="connsiteX78" fmla="*/ 5696643 w 6128435"/>
              <a:gd name="connsiteY78" fmla="*/ 3773888 h 6858000"/>
              <a:gd name="connsiteX79" fmla="*/ 5699203 w 6128435"/>
              <a:gd name="connsiteY79" fmla="*/ 3775823 h 6858000"/>
              <a:gd name="connsiteX80" fmla="*/ 5704824 w 6128435"/>
              <a:gd name="connsiteY80" fmla="*/ 3785966 h 6858000"/>
              <a:gd name="connsiteX81" fmla="*/ 5712204 w 6128435"/>
              <a:gd name="connsiteY81" fmla="*/ 3785830 h 6858000"/>
              <a:gd name="connsiteX82" fmla="*/ 5724816 w 6128435"/>
              <a:gd name="connsiteY82" fmla="*/ 3798949 h 6858000"/>
              <a:gd name="connsiteX83" fmla="*/ 5733539 w 6128435"/>
              <a:gd name="connsiteY83" fmla="*/ 3818457 h 6858000"/>
              <a:gd name="connsiteX84" fmla="*/ 5768491 w 6128435"/>
              <a:gd name="connsiteY84" fmla="*/ 3914399 h 6858000"/>
              <a:gd name="connsiteX85" fmla="*/ 5793123 w 6128435"/>
              <a:gd name="connsiteY85" fmla="*/ 3969952 h 6858000"/>
              <a:gd name="connsiteX86" fmla="*/ 5808321 w 6128435"/>
              <a:gd name="connsiteY86" fmla="*/ 3988153 h 6858000"/>
              <a:gd name="connsiteX87" fmla="*/ 5825621 w 6128435"/>
              <a:gd name="connsiteY87" fmla="*/ 4015525 h 6858000"/>
              <a:gd name="connsiteX88" fmla="*/ 5860672 w 6128435"/>
              <a:gd name="connsiteY88" fmla="*/ 4061579 h 6858000"/>
              <a:gd name="connsiteX89" fmla="*/ 5872173 w 6128435"/>
              <a:gd name="connsiteY89" fmla="*/ 4088497 h 6858000"/>
              <a:gd name="connsiteX90" fmla="*/ 5883705 w 6128435"/>
              <a:gd name="connsiteY90" fmla="*/ 4101899 h 6858000"/>
              <a:gd name="connsiteX91" fmla="*/ 5885314 w 6128435"/>
              <a:gd name="connsiteY91" fmla="*/ 4108387 h 6858000"/>
              <a:gd name="connsiteX92" fmla="*/ 5894095 w 6128435"/>
              <a:gd name="connsiteY92" fmla="*/ 4128857 h 6858000"/>
              <a:gd name="connsiteX93" fmla="*/ 5898339 w 6128435"/>
              <a:gd name="connsiteY93" fmla="*/ 4140800 h 6858000"/>
              <a:gd name="connsiteX94" fmla="*/ 5899734 w 6128435"/>
              <a:gd name="connsiteY94" fmla="*/ 4145632 h 6858000"/>
              <a:gd name="connsiteX95" fmla="*/ 5897098 w 6128435"/>
              <a:gd name="connsiteY95" fmla="*/ 4157819 h 6858000"/>
              <a:gd name="connsiteX96" fmla="*/ 5903513 w 6128435"/>
              <a:gd name="connsiteY96" fmla="*/ 4187661 h 6858000"/>
              <a:gd name="connsiteX97" fmla="*/ 5917114 w 6128435"/>
              <a:gd name="connsiteY97" fmla="*/ 4213096 h 6858000"/>
              <a:gd name="connsiteX98" fmla="*/ 5921153 w 6128435"/>
              <a:gd name="connsiteY98" fmla="*/ 4236222 h 6858000"/>
              <a:gd name="connsiteX99" fmla="*/ 5924233 w 6128435"/>
              <a:gd name="connsiteY99" fmla="*/ 4242060 h 6858000"/>
              <a:gd name="connsiteX100" fmla="*/ 5928910 w 6128435"/>
              <a:gd name="connsiteY100" fmla="*/ 4300973 h 6858000"/>
              <a:gd name="connsiteX101" fmla="*/ 5939320 w 6128435"/>
              <a:gd name="connsiteY101" fmla="*/ 4340435 h 6858000"/>
              <a:gd name="connsiteX102" fmla="*/ 5946705 w 6128435"/>
              <a:gd name="connsiteY102" fmla="*/ 4428051 h 6858000"/>
              <a:gd name="connsiteX103" fmla="*/ 5949261 w 6128435"/>
              <a:gd name="connsiteY103" fmla="*/ 4449185 h 6858000"/>
              <a:gd name="connsiteX104" fmla="*/ 5957504 w 6128435"/>
              <a:gd name="connsiteY104" fmla="*/ 4465911 h 6858000"/>
              <a:gd name="connsiteX105" fmla="*/ 5964689 w 6128435"/>
              <a:gd name="connsiteY105" fmla="*/ 4468532 h 6858000"/>
              <a:gd name="connsiteX106" fmla="*/ 5967062 w 6128435"/>
              <a:gd name="connsiteY106" fmla="*/ 4479923 h 6858000"/>
              <a:gd name="connsiteX107" fmla="*/ 5968960 w 6128435"/>
              <a:gd name="connsiteY107" fmla="*/ 4482655 h 6858000"/>
              <a:gd name="connsiteX108" fmla="*/ 5978567 w 6128435"/>
              <a:gd name="connsiteY108" fmla="*/ 4498605 h 6858000"/>
              <a:gd name="connsiteX109" fmla="*/ 5980106 w 6128435"/>
              <a:gd name="connsiteY109" fmla="*/ 4585087 h 6858000"/>
              <a:gd name="connsiteX110" fmla="*/ 5998138 w 6128435"/>
              <a:gd name="connsiteY110" fmla="*/ 4697518 h 6858000"/>
              <a:gd name="connsiteX111" fmla="*/ 6013516 w 6128435"/>
              <a:gd name="connsiteY111" fmla="*/ 4786619 h 6858000"/>
              <a:gd name="connsiteX112" fmla="*/ 6025404 w 6128435"/>
              <a:gd name="connsiteY112" fmla="*/ 4858148 h 6858000"/>
              <a:gd name="connsiteX113" fmla="*/ 6007749 w 6128435"/>
              <a:gd name="connsiteY113" fmla="*/ 4964715 h 6858000"/>
              <a:gd name="connsiteX114" fmla="*/ 6005269 w 6128435"/>
              <a:gd name="connsiteY114" fmla="*/ 5150567 h 6858000"/>
              <a:gd name="connsiteX115" fmla="*/ 6001127 w 6128435"/>
              <a:gd name="connsiteY115" fmla="*/ 5164609 h 6858000"/>
              <a:gd name="connsiteX116" fmla="*/ 5996647 w 6128435"/>
              <a:gd name="connsiteY116" fmla="*/ 5185640 h 6858000"/>
              <a:gd name="connsiteX117" fmla="*/ 5998514 w 6128435"/>
              <a:gd name="connsiteY117" fmla="*/ 5189673 h 6858000"/>
              <a:gd name="connsiteX118" fmla="*/ 5995970 w 6128435"/>
              <a:gd name="connsiteY118" fmla="*/ 5221547 h 6858000"/>
              <a:gd name="connsiteX119" fmla="*/ 5997218 w 6128435"/>
              <a:gd name="connsiteY119" fmla="*/ 5222031 h 6858000"/>
              <a:gd name="connsiteX120" fmla="*/ 6002116 w 6128435"/>
              <a:gd name="connsiteY120" fmla="*/ 5231223 h 6858000"/>
              <a:gd name="connsiteX121" fmla="*/ 6008541 w 6128435"/>
              <a:gd name="connsiteY121" fmla="*/ 5248680 h 6858000"/>
              <a:gd name="connsiteX122" fmla="*/ 6039260 w 6128435"/>
              <a:gd name="connsiteY122" fmla="*/ 5289518 h 6858000"/>
              <a:gd name="connsiteX123" fmla="*/ 6036748 w 6128435"/>
              <a:gd name="connsiteY123" fmla="*/ 5322752 h 6858000"/>
              <a:gd name="connsiteX124" fmla="*/ 6036943 w 6128435"/>
              <a:gd name="connsiteY124" fmla="*/ 5329480 h 6858000"/>
              <a:gd name="connsiteX125" fmla="*/ 6037236 w 6128435"/>
              <a:gd name="connsiteY125" fmla="*/ 5329634 h 6858000"/>
              <a:gd name="connsiteX126" fmla="*/ 6038019 w 6128435"/>
              <a:gd name="connsiteY126" fmla="*/ 5336764 h 6858000"/>
              <a:gd name="connsiteX127" fmla="*/ 6037298 w 6128435"/>
              <a:gd name="connsiteY127" fmla="*/ 5341753 h 6858000"/>
              <a:gd name="connsiteX128" fmla="*/ 6037677 w 6128435"/>
              <a:gd name="connsiteY128" fmla="*/ 5354807 h 6858000"/>
              <a:gd name="connsiteX129" fmla="*/ 6039728 w 6128435"/>
              <a:gd name="connsiteY129" fmla="*/ 5359416 h 6858000"/>
              <a:gd name="connsiteX130" fmla="*/ 6043311 w 6128435"/>
              <a:gd name="connsiteY130" fmla="*/ 5361407 h 6858000"/>
              <a:gd name="connsiteX131" fmla="*/ 6042954 w 6128435"/>
              <a:gd name="connsiteY131" fmla="*/ 5362576 h 6858000"/>
              <a:gd name="connsiteX132" fmla="*/ 6053435 w 6128435"/>
              <a:gd name="connsiteY132" fmla="*/ 5387547 h 6858000"/>
              <a:gd name="connsiteX133" fmla="*/ 6065933 w 6128435"/>
              <a:gd name="connsiteY133" fmla="*/ 5443002 h 6858000"/>
              <a:gd name="connsiteX134" fmla="*/ 6068640 w 6128435"/>
              <a:gd name="connsiteY134" fmla="*/ 5474503 h 6858000"/>
              <a:gd name="connsiteX135" fmla="*/ 6080922 w 6128435"/>
              <a:gd name="connsiteY135" fmla="*/ 5561070 h 6858000"/>
              <a:gd name="connsiteX136" fmla="*/ 6096949 w 6128435"/>
              <a:gd name="connsiteY136" fmla="*/ 5648179 h 6858000"/>
              <a:gd name="connsiteX137" fmla="*/ 6125703 w 6128435"/>
              <a:gd name="connsiteY137" fmla="*/ 5692894 h 6858000"/>
              <a:gd name="connsiteX138" fmla="*/ 6126670 w 6128435"/>
              <a:gd name="connsiteY138" fmla="*/ 5697882 h 6858000"/>
              <a:gd name="connsiteX139" fmla="*/ 6124061 w 6128435"/>
              <a:gd name="connsiteY139" fmla="*/ 5710294 h 6858000"/>
              <a:gd name="connsiteX140" fmla="*/ 6122213 w 6128435"/>
              <a:gd name="connsiteY140" fmla="*/ 5714762 h 6858000"/>
              <a:gd name="connsiteX141" fmla="*/ 6121353 w 6128435"/>
              <a:gd name="connsiteY141" fmla="*/ 5721725 h 6858000"/>
              <a:gd name="connsiteX142" fmla="*/ 6121607 w 6128435"/>
              <a:gd name="connsiteY142" fmla="*/ 5721959 h 6858000"/>
              <a:gd name="connsiteX143" fmla="*/ 6120262 w 6128435"/>
              <a:gd name="connsiteY143" fmla="*/ 5728358 h 6858000"/>
              <a:gd name="connsiteX144" fmla="*/ 6110194 w 6128435"/>
              <a:gd name="connsiteY144" fmla="*/ 5758853 h 6858000"/>
              <a:gd name="connsiteX145" fmla="*/ 6127519 w 6128435"/>
              <a:gd name="connsiteY145" fmla="*/ 5865775 h 6858000"/>
              <a:gd name="connsiteX146" fmla="*/ 6128435 w 6128435"/>
              <a:gd name="connsiteY146" fmla="*/ 5870164 h 6858000"/>
              <a:gd name="connsiteX147" fmla="*/ 6119217 w 6128435"/>
              <a:gd name="connsiteY147" fmla="*/ 5888542 h 6858000"/>
              <a:gd name="connsiteX148" fmla="*/ 6115966 w 6128435"/>
              <a:gd name="connsiteY148" fmla="*/ 5898387 h 6858000"/>
              <a:gd name="connsiteX149" fmla="*/ 6111924 w 6128435"/>
              <a:gd name="connsiteY149" fmla="*/ 5900444 h 6858000"/>
              <a:gd name="connsiteX150" fmla="*/ 6108716 w 6128435"/>
              <a:gd name="connsiteY150" fmla="*/ 5915345 h 6858000"/>
              <a:gd name="connsiteX151" fmla="*/ 6109524 w 6128435"/>
              <a:gd name="connsiteY151" fmla="*/ 5917328 h 6858000"/>
              <a:gd name="connsiteX152" fmla="*/ 6102493 w 6128435"/>
              <a:gd name="connsiteY152" fmla="*/ 5928602 h 6858000"/>
              <a:gd name="connsiteX153" fmla="*/ 6056863 w 6128435"/>
              <a:gd name="connsiteY153" fmla="*/ 6000643 h 6858000"/>
              <a:gd name="connsiteX154" fmla="*/ 6045436 w 6128435"/>
              <a:gd name="connsiteY154" fmla="*/ 6124480 h 6858000"/>
              <a:gd name="connsiteX155" fmla="*/ 6030489 w 6128435"/>
              <a:gd name="connsiteY155" fmla="*/ 6317666 h 6858000"/>
              <a:gd name="connsiteX156" fmla="*/ 6007492 w 6128435"/>
              <a:gd name="connsiteY156" fmla="*/ 6440818 h 6858000"/>
              <a:gd name="connsiteX157" fmla="*/ 6009467 w 6128435"/>
              <a:gd name="connsiteY157" fmla="*/ 6487076 h 6858000"/>
              <a:gd name="connsiteX158" fmla="*/ 5995064 w 6128435"/>
              <a:gd name="connsiteY158" fmla="*/ 6540791 h 6858000"/>
              <a:gd name="connsiteX159" fmla="*/ 5996309 w 6128435"/>
              <a:gd name="connsiteY159" fmla="*/ 6543961 h 6858000"/>
              <a:gd name="connsiteX160" fmla="*/ 5996048 w 6128435"/>
              <a:gd name="connsiteY160" fmla="*/ 6555444 h 6858000"/>
              <a:gd name="connsiteX161" fmla="*/ 6002524 w 6128435"/>
              <a:gd name="connsiteY161" fmla="*/ 6560188 h 6858000"/>
              <a:gd name="connsiteX162" fmla="*/ 6006823 w 6128435"/>
              <a:gd name="connsiteY162" fmla="*/ 6578546 h 6858000"/>
              <a:gd name="connsiteX163" fmla="*/ 6004510 w 6128435"/>
              <a:gd name="connsiteY163" fmla="*/ 6599256 h 6858000"/>
              <a:gd name="connsiteX164" fmla="*/ 5986207 w 6128435"/>
              <a:gd name="connsiteY164" fmla="*/ 6695855 h 6858000"/>
              <a:gd name="connsiteX165" fmla="*/ 5979428 w 6128435"/>
              <a:gd name="connsiteY165" fmla="*/ 6754678 h 6858000"/>
              <a:gd name="connsiteX166" fmla="*/ 5983398 w 6128435"/>
              <a:gd name="connsiteY166" fmla="*/ 6778641 h 6858000"/>
              <a:gd name="connsiteX167" fmla="*/ 5984543 w 6128435"/>
              <a:gd name="connsiteY167" fmla="*/ 6811016 h 6858000"/>
              <a:gd name="connsiteX168" fmla="*/ 5981802 w 6128435"/>
              <a:gd name="connsiteY168" fmla="*/ 6838578 h 6858000"/>
              <a:gd name="connsiteX169" fmla="*/ 5979671 w 6128435"/>
              <a:gd name="connsiteY169" fmla="*/ 6858000 h 6858000"/>
              <a:gd name="connsiteX170" fmla="*/ 0 w 6128435"/>
              <a:gd name="connsiteY170" fmla="*/ 6858000 h 6858000"/>
              <a:gd name="connsiteX171" fmla="*/ 0 w 6128435"/>
              <a:gd name="connsiteY171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42938 h 6858000"/>
              <a:gd name="connsiteX32" fmla="*/ 5261314 w 6128435"/>
              <a:gd name="connsiteY32" fmla="*/ 1689177 h 6858000"/>
              <a:gd name="connsiteX33" fmla="*/ 5259788 w 6128435"/>
              <a:gd name="connsiteY33" fmla="*/ 1768516 h 6858000"/>
              <a:gd name="connsiteX34" fmla="*/ 5255696 w 6128435"/>
              <a:gd name="connsiteY34" fmla="*/ 1953770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79312 w 6128435"/>
              <a:gd name="connsiteY42" fmla="*/ 2302757 h 6858000"/>
              <a:gd name="connsiteX43" fmla="*/ 5293877 w 6128435"/>
              <a:gd name="connsiteY43" fmla="*/ 2368649 h 6858000"/>
              <a:gd name="connsiteX44" fmla="*/ 5311338 w 6128435"/>
              <a:gd name="connsiteY44" fmla="*/ 2404034 h 6858000"/>
              <a:gd name="connsiteX45" fmla="*/ 5338366 w 6128435"/>
              <a:gd name="connsiteY45" fmla="*/ 2465052 h 6858000"/>
              <a:gd name="connsiteX46" fmla="*/ 5371263 w 6128435"/>
              <a:gd name="connsiteY46" fmla="*/ 2586413 h 6858000"/>
              <a:gd name="connsiteX47" fmla="*/ 5407503 w 6128435"/>
              <a:gd name="connsiteY47" fmla="*/ 2786290 h 6858000"/>
              <a:gd name="connsiteX48" fmla="*/ 5407356 w 6128435"/>
              <a:gd name="connsiteY48" fmla="*/ 2787545 h 6858000"/>
              <a:gd name="connsiteX49" fmla="*/ 5411130 w 6128435"/>
              <a:gd name="connsiteY49" fmla="*/ 2788640 h 6858000"/>
              <a:gd name="connsiteX50" fmla="*/ 5416439 w 6128435"/>
              <a:gd name="connsiteY50" fmla="*/ 2805666 h 6858000"/>
              <a:gd name="connsiteX51" fmla="*/ 5416589 w 6128435"/>
              <a:gd name="connsiteY51" fmla="*/ 2810822 h 6858000"/>
              <a:gd name="connsiteX52" fmla="*/ 5418542 w 6128435"/>
              <a:gd name="connsiteY52" fmla="*/ 2817745 h 6858000"/>
              <a:gd name="connsiteX53" fmla="*/ 5418847 w 6128435"/>
              <a:gd name="connsiteY53" fmla="*/ 2817825 h 6858000"/>
              <a:gd name="connsiteX54" fmla="*/ 5423364 w 6128435"/>
              <a:gd name="connsiteY54" fmla="*/ 2858292 h 6858000"/>
              <a:gd name="connsiteX55" fmla="*/ 5479298 w 6128435"/>
              <a:gd name="connsiteY55" fmla="*/ 2947791 h 6858000"/>
              <a:gd name="connsiteX56" fmla="*/ 5481770 w 6128435"/>
              <a:gd name="connsiteY56" fmla="*/ 2951352 h 6858000"/>
              <a:gd name="connsiteX57" fmla="*/ 5482045 w 6128435"/>
              <a:gd name="connsiteY57" fmla="*/ 2984371 h 6858000"/>
              <a:gd name="connsiteX58" fmla="*/ 5479405 w 6128435"/>
              <a:gd name="connsiteY58" fmla="*/ 2988507 h 6858000"/>
              <a:gd name="connsiteX59" fmla="*/ 5482415 w 6128435"/>
              <a:gd name="connsiteY59" fmla="*/ 3004079 h 6858000"/>
              <a:gd name="connsiteX60" fmla="*/ 5483865 w 6128435"/>
              <a:gd name="connsiteY60" fmla="*/ 3005467 h 6858000"/>
              <a:gd name="connsiteX61" fmla="*/ 5482236 w 6128435"/>
              <a:gd name="connsiteY61" fmla="*/ 3019791 h 6858000"/>
              <a:gd name="connsiteX62" fmla="*/ 5481505 w 6128435"/>
              <a:gd name="connsiteY62" fmla="*/ 3095286 h 6858000"/>
              <a:gd name="connsiteX63" fmla="*/ 5477595 w 6128435"/>
              <a:gd name="connsiteY63" fmla="*/ 3250534 h 6858000"/>
              <a:gd name="connsiteX64" fmla="*/ 5532836 w 6128435"/>
              <a:gd name="connsiteY64" fmla="*/ 3353840 h 6858000"/>
              <a:gd name="connsiteX65" fmla="*/ 5561229 w 6128435"/>
              <a:gd name="connsiteY65" fmla="*/ 3395784 h 6858000"/>
              <a:gd name="connsiteX66" fmla="*/ 5589758 w 6128435"/>
              <a:gd name="connsiteY66" fmla="*/ 3506453 h 6858000"/>
              <a:gd name="connsiteX67" fmla="*/ 5596144 w 6128435"/>
              <a:gd name="connsiteY67" fmla="*/ 3534624 h 6858000"/>
              <a:gd name="connsiteX68" fmla="*/ 5597750 w 6128435"/>
              <a:gd name="connsiteY68" fmla="*/ 3534129 h 6858000"/>
              <a:gd name="connsiteX69" fmla="*/ 5599700 w 6128435"/>
              <a:gd name="connsiteY69" fmla="*/ 3547221 h 6858000"/>
              <a:gd name="connsiteX70" fmla="*/ 5615031 w 6128435"/>
              <a:gd name="connsiteY70" fmla="*/ 3557482 h 6858000"/>
              <a:gd name="connsiteX71" fmla="*/ 5618377 w 6128435"/>
              <a:gd name="connsiteY71" fmla="*/ 3588431 h 6858000"/>
              <a:gd name="connsiteX72" fmla="*/ 5612155 w 6128435"/>
              <a:gd name="connsiteY72" fmla="*/ 3589869 h 6858000"/>
              <a:gd name="connsiteX73" fmla="*/ 5620843 w 6128435"/>
              <a:gd name="connsiteY73" fmla="*/ 3606745 h 6858000"/>
              <a:gd name="connsiteX74" fmla="*/ 5655472 w 6128435"/>
              <a:gd name="connsiteY74" fmla="*/ 3678877 h 6858000"/>
              <a:gd name="connsiteX75" fmla="*/ 5680448 w 6128435"/>
              <a:gd name="connsiteY75" fmla="*/ 3717760 h 6858000"/>
              <a:gd name="connsiteX76" fmla="*/ 5683015 w 6128435"/>
              <a:gd name="connsiteY76" fmla="*/ 3762025 h 6858000"/>
              <a:gd name="connsiteX77" fmla="*/ 5696643 w 6128435"/>
              <a:gd name="connsiteY77" fmla="*/ 3773888 h 6858000"/>
              <a:gd name="connsiteX78" fmla="*/ 5699203 w 6128435"/>
              <a:gd name="connsiteY78" fmla="*/ 3775823 h 6858000"/>
              <a:gd name="connsiteX79" fmla="*/ 5704824 w 6128435"/>
              <a:gd name="connsiteY79" fmla="*/ 3785966 h 6858000"/>
              <a:gd name="connsiteX80" fmla="*/ 5712204 w 6128435"/>
              <a:gd name="connsiteY80" fmla="*/ 3785830 h 6858000"/>
              <a:gd name="connsiteX81" fmla="*/ 5724816 w 6128435"/>
              <a:gd name="connsiteY81" fmla="*/ 3798949 h 6858000"/>
              <a:gd name="connsiteX82" fmla="*/ 5733539 w 6128435"/>
              <a:gd name="connsiteY82" fmla="*/ 3818457 h 6858000"/>
              <a:gd name="connsiteX83" fmla="*/ 5768491 w 6128435"/>
              <a:gd name="connsiteY83" fmla="*/ 3914399 h 6858000"/>
              <a:gd name="connsiteX84" fmla="*/ 5793123 w 6128435"/>
              <a:gd name="connsiteY84" fmla="*/ 3969952 h 6858000"/>
              <a:gd name="connsiteX85" fmla="*/ 5808321 w 6128435"/>
              <a:gd name="connsiteY85" fmla="*/ 3988153 h 6858000"/>
              <a:gd name="connsiteX86" fmla="*/ 5825621 w 6128435"/>
              <a:gd name="connsiteY86" fmla="*/ 4015525 h 6858000"/>
              <a:gd name="connsiteX87" fmla="*/ 5860672 w 6128435"/>
              <a:gd name="connsiteY87" fmla="*/ 4061579 h 6858000"/>
              <a:gd name="connsiteX88" fmla="*/ 5872173 w 6128435"/>
              <a:gd name="connsiteY88" fmla="*/ 4088497 h 6858000"/>
              <a:gd name="connsiteX89" fmla="*/ 5883705 w 6128435"/>
              <a:gd name="connsiteY89" fmla="*/ 4101899 h 6858000"/>
              <a:gd name="connsiteX90" fmla="*/ 5885314 w 6128435"/>
              <a:gd name="connsiteY90" fmla="*/ 4108387 h 6858000"/>
              <a:gd name="connsiteX91" fmla="*/ 5894095 w 6128435"/>
              <a:gd name="connsiteY91" fmla="*/ 4128857 h 6858000"/>
              <a:gd name="connsiteX92" fmla="*/ 5898339 w 6128435"/>
              <a:gd name="connsiteY92" fmla="*/ 4140800 h 6858000"/>
              <a:gd name="connsiteX93" fmla="*/ 5899734 w 6128435"/>
              <a:gd name="connsiteY93" fmla="*/ 4145632 h 6858000"/>
              <a:gd name="connsiteX94" fmla="*/ 5897098 w 6128435"/>
              <a:gd name="connsiteY94" fmla="*/ 4157819 h 6858000"/>
              <a:gd name="connsiteX95" fmla="*/ 5903513 w 6128435"/>
              <a:gd name="connsiteY95" fmla="*/ 4187661 h 6858000"/>
              <a:gd name="connsiteX96" fmla="*/ 5917114 w 6128435"/>
              <a:gd name="connsiteY96" fmla="*/ 4213096 h 6858000"/>
              <a:gd name="connsiteX97" fmla="*/ 5921153 w 6128435"/>
              <a:gd name="connsiteY97" fmla="*/ 4236222 h 6858000"/>
              <a:gd name="connsiteX98" fmla="*/ 5924233 w 6128435"/>
              <a:gd name="connsiteY98" fmla="*/ 4242060 h 6858000"/>
              <a:gd name="connsiteX99" fmla="*/ 5928910 w 6128435"/>
              <a:gd name="connsiteY99" fmla="*/ 4300973 h 6858000"/>
              <a:gd name="connsiteX100" fmla="*/ 5939320 w 6128435"/>
              <a:gd name="connsiteY100" fmla="*/ 4340435 h 6858000"/>
              <a:gd name="connsiteX101" fmla="*/ 5946705 w 6128435"/>
              <a:gd name="connsiteY101" fmla="*/ 4428051 h 6858000"/>
              <a:gd name="connsiteX102" fmla="*/ 5949261 w 6128435"/>
              <a:gd name="connsiteY102" fmla="*/ 4449185 h 6858000"/>
              <a:gd name="connsiteX103" fmla="*/ 5957504 w 6128435"/>
              <a:gd name="connsiteY103" fmla="*/ 4465911 h 6858000"/>
              <a:gd name="connsiteX104" fmla="*/ 5964689 w 6128435"/>
              <a:gd name="connsiteY104" fmla="*/ 4468532 h 6858000"/>
              <a:gd name="connsiteX105" fmla="*/ 5967062 w 6128435"/>
              <a:gd name="connsiteY105" fmla="*/ 4479923 h 6858000"/>
              <a:gd name="connsiteX106" fmla="*/ 5968960 w 6128435"/>
              <a:gd name="connsiteY106" fmla="*/ 4482655 h 6858000"/>
              <a:gd name="connsiteX107" fmla="*/ 5978567 w 6128435"/>
              <a:gd name="connsiteY107" fmla="*/ 4498605 h 6858000"/>
              <a:gd name="connsiteX108" fmla="*/ 5980106 w 6128435"/>
              <a:gd name="connsiteY108" fmla="*/ 4585087 h 6858000"/>
              <a:gd name="connsiteX109" fmla="*/ 5998138 w 6128435"/>
              <a:gd name="connsiteY109" fmla="*/ 4697518 h 6858000"/>
              <a:gd name="connsiteX110" fmla="*/ 6013516 w 6128435"/>
              <a:gd name="connsiteY110" fmla="*/ 4786619 h 6858000"/>
              <a:gd name="connsiteX111" fmla="*/ 6025404 w 6128435"/>
              <a:gd name="connsiteY111" fmla="*/ 4858148 h 6858000"/>
              <a:gd name="connsiteX112" fmla="*/ 6007749 w 6128435"/>
              <a:gd name="connsiteY112" fmla="*/ 4964715 h 6858000"/>
              <a:gd name="connsiteX113" fmla="*/ 6005269 w 6128435"/>
              <a:gd name="connsiteY113" fmla="*/ 5150567 h 6858000"/>
              <a:gd name="connsiteX114" fmla="*/ 6001127 w 6128435"/>
              <a:gd name="connsiteY114" fmla="*/ 5164609 h 6858000"/>
              <a:gd name="connsiteX115" fmla="*/ 5996647 w 6128435"/>
              <a:gd name="connsiteY115" fmla="*/ 5185640 h 6858000"/>
              <a:gd name="connsiteX116" fmla="*/ 5998514 w 6128435"/>
              <a:gd name="connsiteY116" fmla="*/ 5189673 h 6858000"/>
              <a:gd name="connsiteX117" fmla="*/ 5995970 w 6128435"/>
              <a:gd name="connsiteY117" fmla="*/ 5221547 h 6858000"/>
              <a:gd name="connsiteX118" fmla="*/ 5997218 w 6128435"/>
              <a:gd name="connsiteY118" fmla="*/ 5222031 h 6858000"/>
              <a:gd name="connsiteX119" fmla="*/ 6002116 w 6128435"/>
              <a:gd name="connsiteY119" fmla="*/ 5231223 h 6858000"/>
              <a:gd name="connsiteX120" fmla="*/ 6008541 w 6128435"/>
              <a:gd name="connsiteY120" fmla="*/ 5248680 h 6858000"/>
              <a:gd name="connsiteX121" fmla="*/ 6039260 w 6128435"/>
              <a:gd name="connsiteY121" fmla="*/ 5289518 h 6858000"/>
              <a:gd name="connsiteX122" fmla="*/ 6036748 w 6128435"/>
              <a:gd name="connsiteY122" fmla="*/ 5322752 h 6858000"/>
              <a:gd name="connsiteX123" fmla="*/ 6036943 w 6128435"/>
              <a:gd name="connsiteY123" fmla="*/ 5329480 h 6858000"/>
              <a:gd name="connsiteX124" fmla="*/ 6037236 w 6128435"/>
              <a:gd name="connsiteY124" fmla="*/ 5329634 h 6858000"/>
              <a:gd name="connsiteX125" fmla="*/ 6038019 w 6128435"/>
              <a:gd name="connsiteY125" fmla="*/ 5336764 h 6858000"/>
              <a:gd name="connsiteX126" fmla="*/ 6037298 w 6128435"/>
              <a:gd name="connsiteY126" fmla="*/ 5341753 h 6858000"/>
              <a:gd name="connsiteX127" fmla="*/ 6037677 w 6128435"/>
              <a:gd name="connsiteY127" fmla="*/ 5354807 h 6858000"/>
              <a:gd name="connsiteX128" fmla="*/ 6039728 w 6128435"/>
              <a:gd name="connsiteY128" fmla="*/ 5359416 h 6858000"/>
              <a:gd name="connsiteX129" fmla="*/ 6043311 w 6128435"/>
              <a:gd name="connsiteY129" fmla="*/ 5361407 h 6858000"/>
              <a:gd name="connsiteX130" fmla="*/ 6042954 w 6128435"/>
              <a:gd name="connsiteY130" fmla="*/ 5362576 h 6858000"/>
              <a:gd name="connsiteX131" fmla="*/ 6053435 w 6128435"/>
              <a:gd name="connsiteY131" fmla="*/ 5387547 h 6858000"/>
              <a:gd name="connsiteX132" fmla="*/ 6065933 w 6128435"/>
              <a:gd name="connsiteY132" fmla="*/ 5443002 h 6858000"/>
              <a:gd name="connsiteX133" fmla="*/ 6068640 w 6128435"/>
              <a:gd name="connsiteY133" fmla="*/ 5474503 h 6858000"/>
              <a:gd name="connsiteX134" fmla="*/ 6080922 w 6128435"/>
              <a:gd name="connsiteY134" fmla="*/ 5561070 h 6858000"/>
              <a:gd name="connsiteX135" fmla="*/ 6096949 w 6128435"/>
              <a:gd name="connsiteY135" fmla="*/ 5648179 h 6858000"/>
              <a:gd name="connsiteX136" fmla="*/ 6125703 w 6128435"/>
              <a:gd name="connsiteY136" fmla="*/ 5692894 h 6858000"/>
              <a:gd name="connsiteX137" fmla="*/ 6126670 w 6128435"/>
              <a:gd name="connsiteY137" fmla="*/ 5697882 h 6858000"/>
              <a:gd name="connsiteX138" fmla="*/ 6124061 w 6128435"/>
              <a:gd name="connsiteY138" fmla="*/ 5710294 h 6858000"/>
              <a:gd name="connsiteX139" fmla="*/ 6122213 w 6128435"/>
              <a:gd name="connsiteY139" fmla="*/ 5714762 h 6858000"/>
              <a:gd name="connsiteX140" fmla="*/ 6121353 w 6128435"/>
              <a:gd name="connsiteY140" fmla="*/ 5721725 h 6858000"/>
              <a:gd name="connsiteX141" fmla="*/ 6121607 w 6128435"/>
              <a:gd name="connsiteY141" fmla="*/ 5721959 h 6858000"/>
              <a:gd name="connsiteX142" fmla="*/ 6120262 w 6128435"/>
              <a:gd name="connsiteY142" fmla="*/ 5728358 h 6858000"/>
              <a:gd name="connsiteX143" fmla="*/ 6110194 w 6128435"/>
              <a:gd name="connsiteY143" fmla="*/ 5758853 h 6858000"/>
              <a:gd name="connsiteX144" fmla="*/ 6127519 w 6128435"/>
              <a:gd name="connsiteY144" fmla="*/ 5865775 h 6858000"/>
              <a:gd name="connsiteX145" fmla="*/ 6128435 w 6128435"/>
              <a:gd name="connsiteY145" fmla="*/ 5870164 h 6858000"/>
              <a:gd name="connsiteX146" fmla="*/ 6119217 w 6128435"/>
              <a:gd name="connsiteY146" fmla="*/ 5888542 h 6858000"/>
              <a:gd name="connsiteX147" fmla="*/ 6115966 w 6128435"/>
              <a:gd name="connsiteY147" fmla="*/ 5898387 h 6858000"/>
              <a:gd name="connsiteX148" fmla="*/ 6111924 w 6128435"/>
              <a:gd name="connsiteY148" fmla="*/ 5900444 h 6858000"/>
              <a:gd name="connsiteX149" fmla="*/ 6108716 w 6128435"/>
              <a:gd name="connsiteY149" fmla="*/ 5915345 h 6858000"/>
              <a:gd name="connsiteX150" fmla="*/ 6109524 w 6128435"/>
              <a:gd name="connsiteY150" fmla="*/ 5917328 h 6858000"/>
              <a:gd name="connsiteX151" fmla="*/ 6102493 w 6128435"/>
              <a:gd name="connsiteY151" fmla="*/ 5928602 h 6858000"/>
              <a:gd name="connsiteX152" fmla="*/ 6056863 w 6128435"/>
              <a:gd name="connsiteY152" fmla="*/ 6000643 h 6858000"/>
              <a:gd name="connsiteX153" fmla="*/ 6045436 w 6128435"/>
              <a:gd name="connsiteY153" fmla="*/ 6124480 h 6858000"/>
              <a:gd name="connsiteX154" fmla="*/ 6030489 w 6128435"/>
              <a:gd name="connsiteY154" fmla="*/ 6317666 h 6858000"/>
              <a:gd name="connsiteX155" fmla="*/ 6007492 w 6128435"/>
              <a:gd name="connsiteY155" fmla="*/ 6440818 h 6858000"/>
              <a:gd name="connsiteX156" fmla="*/ 6009467 w 6128435"/>
              <a:gd name="connsiteY156" fmla="*/ 6487076 h 6858000"/>
              <a:gd name="connsiteX157" fmla="*/ 5995064 w 6128435"/>
              <a:gd name="connsiteY157" fmla="*/ 6540791 h 6858000"/>
              <a:gd name="connsiteX158" fmla="*/ 5996309 w 6128435"/>
              <a:gd name="connsiteY158" fmla="*/ 6543961 h 6858000"/>
              <a:gd name="connsiteX159" fmla="*/ 5996048 w 6128435"/>
              <a:gd name="connsiteY159" fmla="*/ 6555444 h 6858000"/>
              <a:gd name="connsiteX160" fmla="*/ 6002524 w 6128435"/>
              <a:gd name="connsiteY160" fmla="*/ 6560188 h 6858000"/>
              <a:gd name="connsiteX161" fmla="*/ 6006823 w 6128435"/>
              <a:gd name="connsiteY161" fmla="*/ 6578546 h 6858000"/>
              <a:gd name="connsiteX162" fmla="*/ 6004510 w 6128435"/>
              <a:gd name="connsiteY162" fmla="*/ 6599256 h 6858000"/>
              <a:gd name="connsiteX163" fmla="*/ 5986207 w 6128435"/>
              <a:gd name="connsiteY163" fmla="*/ 6695855 h 6858000"/>
              <a:gd name="connsiteX164" fmla="*/ 5979428 w 6128435"/>
              <a:gd name="connsiteY164" fmla="*/ 6754678 h 6858000"/>
              <a:gd name="connsiteX165" fmla="*/ 5983398 w 6128435"/>
              <a:gd name="connsiteY165" fmla="*/ 6778641 h 6858000"/>
              <a:gd name="connsiteX166" fmla="*/ 5984543 w 6128435"/>
              <a:gd name="connsiteY166" fmla="*/ 6811016 h 6858000"/>
              <a:gd name="connsiteX167" fmla="*/ 5981802 w 6128435"/>
              <a:gd name="connsiteY167" fmla="*/ 6838578 h 6858000"/>
              <a:gd name="connsiteX168" fmla="*/ 5979671 w 6128435"/>
              <a:gd name="connsiteY168" fmla="*/ 6858000 h 6858000"/>
              <a:gd name="connsiteX169" fmla="*/ 0 w 6128435"/>
              <a:gd name="connsiteY169" fmla="*/ 6858000 h 6858000"/>
              <a:gd name="connsiteX170" fmla="*/ 0 w 6128435"/>
              <a:gd name="connsiteY170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42938 h 6858000"/>
              <a:gd name="connsiteX32" fmla="*/ 5261314 w 6128435"/>
              <a:gd name="connsiteY32" fmla="*/ 1689177 h 6858000"/>
              <a:gd name="connsiteX33" fmla="*/ 5259788 w 6128435"/>
              <a:gd name="connsiteY33" fmla="*/ 1768516 h 6858000"/>
              <a:gd name="connsiteX34" fmla="*/ 5255696 w 6128435"/>
              <a:gd name="connsiteY34" fmla="*/ 1953770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79312 w 6128435"/>
              <a:gd name="connsiteY42" fmla="*/ 2302757 h 6858000"/>
              <a:gd name="connsiteX43" fmla="*/ 5293877 w 6128435"/>
              <a:gd name="connsiteY43" fmla="*/ 2368649 h 6858000"/>
              <a:gd name="connsiteX44" fmla="*/ 5311338 w 6128435"/>
              <a:gd name="connsiteY44" fmla="*/ 2404034 h 6858000"/>
              <a:gd name="connsiteX45" fmla="*/ 5338366 w 6128435"/>
              <a:gd name="connsiteY45" fmla="*/ 2465052 h 6858000"/>
              <a:gd name="connsiteX46" fmla="*/ 5371263 w 6128435"/>
              <a:gd name="connsiteY46" fmla="*/ 2586413 h 6858000"/>
              <a:gd name="connsiteX47" fmla="*/ 5407503 w 6128435"/>
              <a:gd name="connsiteY47" fmla="*/ 2786290 h 6858000"/>
              <a:gd name="connsiteX48" fmla="*/ 5407356 w 6128435"/>
              <a:gd name="connsiteY48" fmla="*/ 2787545 h 6858000"/>
              <a:gd name="connsiteX49" fmla="*/ 5411130 w 6128435"/>
              <a:gd name="connsiteY49" fmla="*/ 2788640 h 6858000"/>
              <a:gd name="connsiteX50" fmla="*/ 5416439 w 6128435"/>
              <a:gd name="connsiteY50" fmla="*/ 2805666 h 6858000"/>
              <a:gd name="connsiteX51" fmla="*/ 5416589 w 6128435"/>
              <a:gd name="connsiteY51" fmla="*/ 2810822 h 6858000"/>
              <a:gd name="connsiteX52" fmla="*/ 5418542 w 6128435"/>
              <a:gd name="connsiteY52" fmla="*/ 2817745 h 6858000"/>
              <a:gd name="connsiteX53" fmla="*/ 5418847 w 6128435"/>
              <a:gd name="connsiteY53" fmla="*/ 2817825 h 6858000"/>
              <a:gd name="connsiteX54" fmla="*/ 5423364 w 6128435"/>
              <a:gd name="connsiteY54" fmla="*/ 2858292 h 6858000"/>
              <a:gd name="connsiteX55" fmla="*/ 5479298 w 6128435"/>
              <a:gd name="connsiteY55" fmla="*/ 2947791 h 6858000"/>
              <a:gd name="connsiteX56" fmla="*/ 5481770 w 6128435"/>
              <a:gd name="connsiteY56" fmla="*/ 2951352 h 6858000"/>
              <a:gd name="connsiteX57" fmla="*/ 5482045 w 6128435"/>
              <a:gd name="connsiteY57" fmla="*/ 2984371 h 6858000"/>
              <a:gd name="connsiteX58" fmla="*/ 5482415 w 6128435"/>
              <a:gd name="connsiteY58" fmla="*/ 3004079 h 6858000"/>
              <a:gd name="connsiteX59" fmla="*/ 5483865 w 6128435"/>
              <a:gd name="connsiteY59" fmla="*/ 3005467 h 6858000"/>
              <a:gd name="connsiteX60" fmla="*/ 5482236 w 6128435"/>
              <a:gd name="connsiteY60" fmla="*/ 3019791 h 6858000"/>
              <a:gd name="connsiteX61" fmla="*/ 5481505 w 6128435"/>
              <a:gd name="connsiteY61" fmla="*/ 3095286 h 6858000"/>
              <a:gd name="connsiteX62" fmla="*/ 5477595 w 6128435"/>
              <a:gd name="connsiteY62" fmla="*/ 3250534 h 6858000"/>
              <a:gd name="connsiteX63" fmla="*/ 5532836 w 6128435"/>
              <a:gd name="connsiteY63" fmla="*/ 3353840 h 6858000"/>
              <a:gd name="connsiteX64" fmla="*/ 5561229 w 6128435"/>
              <a:gd name="connsiteY64" fmla="*/ 3395784 h 6858000"/>
              <a:gd name="connsiteX65" fmla="*/ 5589758 w 6128435"/>
              <a:gd name="connsiteY65" fmla="*/ 3506453 h 6858000"/>
              <a:gd name="connsiteX66" fmla="*/ 5596144 w 6128435"/>
              <a:gd name="connsiteY66" fmla="*/ 3534624 h 6858000"/>
              <a:gd name="connsiteX67" fmla="*/ 5597750 w 6128435"/>
              <a:gd name="connsiteY67" fmla="*/ 3534129 h 6858000"/>
              <a:gd name="connsiteX68" fmla="*/ 5599700 w 6128435"/>
              <a:gd name="connsiteY68" fmla="*/ 3547221 h 6858000"/>
              <a:gd name="connsiteX69" fmla="*/ 5615031 w 6128435"/>
              <a:gd name="connsiteY69" fmla="*/ 3557482 h 6858000"/>
              <a:gd name="connsiteX70" fmla="*/ 5618377 w 6128435"/>
              <a:gd name="connsiteY70" fmla="*/ 3588431 h 6858000"/>
              <a:gd name="connsiteX71" fmla="*/ 5612155 w 6128435"/>
              <a:gd name="connsiteY71" fmla="*/ 3589869 h 6858000"/>
              <a:gd name="connsiteX72" fmla="*/ 5620843 w 6128435"/>
              <a:gd name="connsiteY72" fmla="*/ 3606745 h 6858000"/>
              <a:gd name="connsiteX73" fmla="*/ 5655472 w 6128435"/>
              <a:gd name="connsiteY73" fmla="*/ 3678877 h 6858000"/>
              <a:gd name="connsiteX74" fmla="*/ 5680448 w 6128435"/>
              <a:gd name="connsiteY74" fmla="*/ 3717760 h 6858000"/>
              <a:gd name="connsiteX75" fmla="*/ 5683015 w 6128435"/>
              <a:gd name="connsiteY75" fmla="*/ 3762025 h 6858000"/>
              <a:gd name="connsiteX76" fmla="*/ 5696643 w 6128435"/>
              <a:gd name="connsiteY76" fmla="*/ 3773888 h 6858000"/>
              <a:gd name="connsiteX77" fmla="*/ 5699203 w 6128435"/>
              <a:gd name="connsiteY77" fmla="*/ 3775823 h 6858000"/>
              <a:gd name="connsiteX78" fmla="*/ 5704824 w 6128435"/>
              <a:gd name="connsiteY78" fmla="*/ 3785966 h 6858000"/>
              <a:gd name="connsiteX79" fmla="*/ 5712204 w 6128435"/>
              <a:gd name="connsiteY79" fmla="*/ 3785830 h 6858000"/>
              <a:gd name="connsiteX80" fmla="*/ 5724816 w 6128435"/>
              <a:gd name="connsiteY80" fmla="*/ 3798949 h 6858000"/>
              <a:gd name="connsiteX81" fmla="*/ 5733539 w 6128435"/>
              <a:gd name="connsiteY81" fmla="*/ 3818457 h 6858000"/>
              <a:gd name="connsiteX82" fmla="*/ 5768491 w 6128435"/>
              <a:gd name="connsiteY82" fmla="*/ 3914399 h 6858000"/>
              <a:gd name="connsiteX83" fmla="*/ 5793123 w 6128435"/>
              <a:gd name="connsiteY83" fmla="*/ 3969952 h 6858000"/>
              <a:gd name="connsiteX84" fmla="*/ 5808321 w 6128435"/>
              <a:gd name="connsiteY84" fmla="*/ 3988153 h 6858000"/>
              <a:gd name="connsiteX85" fmla="*/ 5825621 w 6128435"/>
              <a:gd name="connsiteY85" fmla="*/ 4015525 h 6858000"/>
              <a:gd name="connsiteX86" fmla="*/ 5860672 w 6128435"/>
              <a:gd name="connsiteY86" fmla="*/ 4061579 h 6858000"/>
              <a:gd name="connsiteX87" fmla="*/ 5872173 w 6128435"/>
              <a:gd name="connsiteY87" fmla="*/ 4088497 h 6858000"/>
              <a:gd name="connsiteX88" fmla="*/ 5883705 w 6128435"/>
              <a:gd name="connsiteY88" fmla="*/ 4101899 h 6858000"/>
              <a:gd name="connsiteX89" fmla="*/ 5885314 w 6128435"/>
              <a:gd name="connsiteY89" fmla="*/ 4108387 h 6858000"/>
              <a:gd name="connsiteX90" fmla="*/ 5894095 w 6128435"/>
              <a:gd name="connsiteY90" fmla="*/ 4128857 h 6858000"/>
              <a:gd name="connsiteX91" fmla="*/ 5898339 w 6128435"/>
              <a:gd name="connsiteY91" fmla="*/ 4140800 h 6858000"/>
              <a:gd name="connsiteX92" fmla="*/ 5899734 w 6128435"/>
              <a:gd name="connsiteY92" fmla="*/ 4145632 h 6858000"/>
              <a:gd name="connsiteX93" fmla="*/ 5897098 w 6128435"/>
              <a:gd name="connsiteY93" fmla="*/ 4157819 h 6858000"/>
              <a:gd name="connsiteX94" fmla="*/ 5903513 w 6128435"/>
              <a:gd name="connsiteY94" fmla="*/ 4187661 h 6858000"/>
              <a:gd name="connsiteX95" fmla="*/ 5917114 w 6128435"/>
              <a:gd name="connsiteY95" fmla="*/ 4213096 h 6858000"/>
              <a:gd name="connsiteX96" fmla="*/ 5921153 w 6128435"/>
              <a:gd name="connsiteY96" fmla="*/ 4236222 h 6858000"/>
              <a:gd name="connsiteX97" fmla="*/ 5924233 w 6128435"/>
              <a:gd name="connsiteY97" fmla="*/ 4242060 h 6858000"/>
              <a:gd name="connsiteX98" fmla="*/ 5928910 w 6128435"/>
              <a:gd name="connsiteY98" fmla="*/ 4300973 h 6858000"/>
              <a:gd name="connsiteX99" fmla="*/ 5939320 w 6128435"/>
              <a:gd name="connsiteY99" fmla="*/ 4340435 h 6858000"/>
              <a:gd name="connsiteX100" fmla="*/ 5946705 w 6128435"/>
              <a:gd name="connsiteY100" fmla="*/ 4428051 h 6858000"/>
              <a:gd name="connsiteX101" fmla="*/ 5949261 w 6128435"/>
              <a:gd name="connsiteY101" fmla="*/ 4449185 h 6858000"/>
              <a:gd name="connsiteX102" fmla="*/ 5957504 w 6128435"/>
              <a:gd name="connsiteY102" fmla="*/ 4465911 h 6858000"/>
              <a:gd name="connsiteX103" fmla="*/ 5964689 w 6128435"/>
              <a:gd name="connsiteY103" fmla="*/ 4468532 h 6858000"/>
              <a:gd name="connsiteX104" fmla="*/ 5967062 w 6128435"/>
              <a:gd name="connsiteY104" fmla="*/ 4479923 h 6858000"/>
              <a:gd name="connsiteX105" fmla="*/ 5968960 w 6128435"/>
              <a:gd name="connsiteY105" fmla="*/ 4482655 h 6858000"/>
              <a:gd name="connsiteX106" fmla="*/ 5978567 w 6128435"/>
              <a:gd name="connsiteY106" fmla="*/ 4498605 h 6858000"/>
              <a:gd name="connsiteX107" fmla="*/ 5980106 w 6128435"/>
              <a:gd name="connsiteY107" fmla="*/ 4585087 h 6858000"/>
              <a:gd name="connsiteX108" fmla="*/ 5998138 w 6128435"/>
              <a:gd name="connsiteY108" fmla="*/ 4697518 h 6858000"/>
              <a:gd name="connsiteX109" fmla="*/ 6013516 w 6128435"/>
              <a:gd name="connsiteY109" fmla="*/ 4786619 h 6858000"/>
              <a:gd name="connsiteX110" fmla="*/ 6025404 w 6128435"/>
              <a:gd name="connsiteY110" fmla="*/ 4858148 h 6858000"/>
              <a:gd name="connsiteX111" fmla="*/ 6007749 w 6128435"/>
              <a:gd name="connsiteY111" fmla="*/ 4964715 h 6858000"/>
              <a:gd name="connsiteX112" fmla="*/ 6005269 w 6128435"/>
              <a:gd name="connsiteY112" fmla="*/ 5150567 h 6858000"/>
              <a:gd name="connsiteX113" fmla="*/ 6001127 w 6128435"/>
              <a:gd name="connsiteY113" fmla="*/ 5164609 h 6858000"/>
              <a:gd name="connsiteX114" fmla="*/ 5996647 w 6128435"/>
              <a:gd name="connsiteY114" fmla="*/ 5185640 h 6858000"/>
              <a:gd name="connsiteX115" fmla="*/ 5998514 w 6128435"/>
              <a:gd name="connsiteY115" fmla="*/ 5189673 h 6858000"/>
              <a:gd name="connsiteX116" fmla="*/ 5995970 w 6128435"/>
              <a:gd name="connsiteY116" fmla="*/ 5221547 h 6858000"/>
              <a:gd name="connsiteX117" fmla="*/ 5997218 w 6128435"/>
              <a:gd name="connsiteY117" fmla="*/ 5222031 h 6858000"/>
              <a:gd name="connsiteX118" fmla="*/ 6002116 w 6128435"/>
              <a:gd name="connsiteY118" fmla="*/ 5231223 h 6858000"/>
              <a:gd name="connsiteX119" fmla="*/ 6008541 w 6128435"/>
              <a:gd name="connsiteY119" fmla="*/ 5248680 h 6858000"/>
              <a:gd name="connsiteX120" fmla="*/ 6039260 w 6128435"/>
              <a:gd name="connsiteY120" fmla="*/ 5289518 h 6858000"/>
              <a:gd name="connsiteX121" fmla="*/ 6036748 w 6128435"/>
              <a:gd name="connsiteY121" fmla="*/ 5322752 h 6858000"/>
              <a:gd name="connsiteX122" fmla="*/ 6036943 w 6128435"/>
              <a:gd name="connsiteY122" fmla="*/ 5329480 h 6858000"/>
              <a:gd name="connsiteX123" fmla="*/ 6037236 w 6128435"/>
              <a:gd name="connsiteY123" fmla="*/ 5329634 h 6858000"/>
              <a:gd name="connsiteX124" fmla="*/ 6038019 w 6128435"/>
              <a:gd name="connsiteY124" fmla="*/ 5336764 h 6858000"/>
              <a:gd name="connsiteX125" fmla="*/ 6037298 w 6128435"/>
              <a:gd name="connsiteY125" fmla="*/ 5341753 h 6858000"/>
              <a:gd name="connsiteX126" fmla="*/ 6037677 w 6128435"/>
              <a:gd name="connsiteY126" fmla="*/ 5354807 h 6858000"/>
              <a:gd name="connsiteX127" fmla="*/ 6039728 w 6128435"/>
              <a:gd name="connsiteY127" fmla="*/ 5359416 h 6858000"/>
              <a:gd name="connsiteX128" fmla="*/ 6043311 w 6128435"/>
              <a:gd name="connsiteY128" fmla="*/ 5361407 h 6858000"/>
              <a:gd name="connsiteX129" fmla="*/ 6042954 w 6128435"/>
              <a:gd name="connsiteY129" fmla="*/ 5362576 h 6858000"/>
              <a:gd name="connsiteX130" fmla="*/ 6053435 w 6128435"/>
              <a:gd name="connsiteY130" fmla="*/ 5387547 h 6858000"/>
              <a:gd name="connsiteX131" fmla="*/ 6065933 w 6128435"/>
              <a:gd name="connsiteY131" fmla="*/ 5443002 h 6858000"/>
              <a:gd name="connsiteX132" fmla="*/ 6068640 w 6128435"/>
              <a:gd name="connsiteY132" fmla="*/ 5474503 h 6858000"/>
              <a:gd name="connsiteX133" fmla="*/ 6080922 w 6128435"/>
              <a:gd name="connsiteY133" fmla="*/ 5561070 h 6858000"/>
              <a:gd name="connsiteX134" fmla="*/ 6096949 w 6128435"/>
              <a:gd name="connsiteY134" fmla="*/ 5648179 h 6858000"/>
              <a:gd name="connsiteX135" fmla="*/ 6125703 w 6128435"/>
              <a:gd name="connsiteY135" fmla="*/ 5692894 h 6858000"/>
              <a:gd name="connsiteX136" fmla="*/ 6126670 w 6128435"/>
              <a:gd name="connsiteY136" fmla="*/ 5697882 h 6858000"/>
              <a:gd name="connsiteX137" fmla="*/ 6124061 w 6128435"/>
              <a:gd name="connsiteY137" fmla="*/ 5710294 h 6858000"/>
              <a:gd name="connsiteX138" fmla="*/ 6122213 w 6128435"/>
              <a:gd name="connsiteY138" fmla="*/ 5714762 h 6858000"/>
              <a:gd name="connsiteX139" fmla="*/ 6121353 w 6128435"/>
              <a:gd name="connsiteY139" fmla="*/ 5721725 h 6858000"/>
              <a:gd name="connsiteX140" fmla="*/ 6121607 w 6128435"/>
              <a:gd name="connsiteY140" fmla="*/ 5721959 h 6858000"/>
              <a:gd name="connsiteX141" fmla="*/ 6120262 w 6128435"/>
              <a:gd name="connsiteY141" fmla="*/ 5728358 h 6858000"/>
              <a:gd name="connsiteX142" fmla="*/ 6110194 w 6128435"/>
              <a:gd name="connsiteY142" fmla="*/ 5758853 h 6858000"/>
              <a:gd name="connsiteX143" fmla="*/ 6127519 w 6128435"/>
              <a:gd name="connsiteY143" fmla="*/ 5865775 h 6858000"/>
              <a:gd name="connsiteX144" fmla="*/ 6128435 w 6128435"/>
              <a:gd name="connsiteY144" fmla="*/ 5870164 h 6858000"/>
              <a:gd name="connsiteX145" fmla="*/ 6119217 w 6128435"/>
              <a:gd name="connsiteY145" fmla="*/ 5888542 h 6858000"/>
              <a:gd name="connsiteX146" fmla="*/ 6115966 w 6128435"/>
              <a:gd name="connsiteY146" fmla="*/ 5898387 h 6858000"/>
              <a:gd name="connsiteX147" fmla="*/ 6111924 w 6128435"/>
              <a:gd name="connsiteY147" fmla="*/ 5900444 h 6858000"/>
              <a:gd name="connsiteX148" fmla="*/ 6108716 w 6128435"/>
              <a:gd name="connsiteY148" fmla="*/ 5915345 h 6858000"/>
              <a:gd name="connsiteX149" fmla="*/ 6109524 w 6128435"/>
              <a:gd name="connsiteY149" fmla="*/ 5917328 h 6858000"/>
              <a:gd name="connsiteX150" fmla="*/ 6102493 w 6128435"/>
              <a:gd name="connsiteY150" fmla="*/ 5928602 h 6858000"/>
              <a:gd name="connsiteX151" fmla="*/ 6056863 w 6128435"/>
              <a:gd name="connsiteY151" fmla="*/ 6000643 h 6858000"/>
              <a:gd name="connsiteX152" fmla="*/ 6045436 w 6128435"/>
              <a:gd name="connsiteY152" fmla="*/ 6124480 h 6858000"/>
              <a:gd name="connsiteX153" fmla="*/ 6030489 w 6128435"/>
              <a:gd name="connsiteY153" fmla="*/ 6317666 h 6858000"/>
              <a:gd name="connsiteX154" fmla="*/ 6007492 w 6128435"/>
              <a:gd name="connsiteY154" fmla="*/ 6440818 h 6858000"/>
              <a:gd name="connsiteX155" fmla="*/ 6009467 w 6128435"/>
              <a:gd name="connsiteY155" fmla="*/ 6487076 h 6858000"/>
              <a:gd name="connsiteX156" fmla="*/ 5995064 w 6128435"/>
              <a:gd name="connsiteY156" fmla="*/ 6540791 h 6858000"/>
              <a:gd name="connsiteX157" fmla="*/ 5996309 w 6128435"/>
              <a:gd name="connsiteY157" fmla="*/ 6543961 h 6858000"/>
              <a:gd name="connsiteX158" fmla="*/ 5996048 w 6128435"/>
              <a:gd name="connsiteY158" fmla="*/ 6555444 h 6858000"/>
              <a:gd name="connsiteX159" fmla="*/ 6002524 w 6128435"/>
              <a:gd name="connsiteY159" fmla="*/ 6560188 h 6858000"/>
              <a:gd name="connsiteX160" fmla="*/ 6006823 w 6128435"/>
              <a:gd name="connsiteY160" fmla="*/ 6578546 h 6858000"/>
              <a:gd name="connsiteX161" fmla="*/ 6004510 w 6128435"/>
              <a:gd name="connsiteY161" fmla="*/ 6599256 h 6858000"/>
              <a:gd name="connsiteX162" fmla="*/ 5986207 w 6128435"/>
              <a:gd name="connsiteY162" fmla="*/ 6695855 h 6858000"/>
              <a:gd name="connsiteX163" fmla="*/ 5979428 w 6128435"/>
              <a:gd name="connsiteY163" fmla="*/ 6754678 h 6858000"/>
              <a:gd name="connsiteX164" fmla="*/ 5983398 w 6128435"/>
              <a:gd name="connsiteY164" fmla="*/ 6778641 h 6858000"/>
              <a:gd name="connsiteX165" fmla="*/ 5984543 w 6128435"/>
              <a:gd name="connsiteY165" fmla="*/ 6811016 h 6858000"/>
              <a:gd name="connsiteX166" fmla="*/ 5981802 w 6128435"/>
              <a:gd name="connsiteY166" fmla="*/ 6838578 h 6858000"/>
              <a:gd name="connsiteX167" fmla="*/ 5979671 w 6128435"/>
              <a:gd name="connsiteY167" fmla="*/ 6858000 h 6858000"/>
              <a:gd name="connsiteX168" fmla="*/ 0 w 6128435"/>
              <a:gd name="connsiteY168" fmla="*/ 6858000 h 6858000"/>
              <a:gd name="connsiteX169" fmla="*/ 0 w 6128435"/>
              <a:gd name="connsiteY169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42938 h 6858000"/>
              <a:gd name="connsiteX32" fmla="*/ 5261314 w 6128435"/>
              <a:gd name="connsiteY32" fmla="*/ 1689177 h 6858000"/>
              <a:gd name="connsiteX33" fmla="*/ 5259788 w 6128435"/>
              <a:gd name="connsiteY33" fmla="*/ 1768516 h 6858000"/>
              <a:gd name="connsiteX34" fmla="*/ 5255696 w 6128435"/>
              <a:gd name="connsiteY34" fmla="*/ 1953770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79312 w 6128435"/>
              <a:gd name="connsiteY42" fmla="*/ 2302757 h 6858000"/>
              <a:gd name="connsiteX43" fmla="*/ 5293877 w 6128435"/>
              <a:gd name="connsiteY43" fmla="*/ 2368649 h 6858000"/>
              <a:gd name="connsiteX44" fmla="*/ 5311338 w 6128435"/>
              <a:gd name="connsiteY44" fmla="*/ 2404034 h 6858000"/>
              <a:gd name="connsiteX45" fmla="*/ 5338366 w 6128435"/>
              <a:gd name="connsiteY45" fmla="*/ 2465052 h 6858000"/>
              <a:gd name="connsiteX46" fmla="*/ 5371263 w 6128435"/>
              <a:gd name="connsiteY46" fmla="*/ 2586413 h 6858000"/>
              <a:gd name="connsiteX47" fmla="*/ 5407503 w 6128435"/>
              <a:gd name="connsiteY47" fmla="*/ 2786290 h 6858000"/>
              <a:gd name="connsiteX48" fmla="*/ 5407356 w 6128435"/>
              <a:gd name="connsiteY48" fmla="*/ 2787545 h 6858000"/>
              <a:gd name="connsiteX49" fmla="*/ 5411130 w 6128435"/>
              <a:gd name="connsiteY49" fmla="*/ 2788640 h 6858000"/>
              <a:gd name="connsiteX50" fmla="*/ 5416439 w 6128435"/>
              <a:gd name="connsiteY50" fmla="*/ 2805666 h 6858000"/>
              <a:gd name="connsiteX51" fmla="*/ 5416589 w 6128435"/>
              <a:gd name="connsiteY51" fmla="*/ 2810822 h 6858000"/>
              <a:gd name="connsiteX52" fmla="*/ 5418542 w 6128435"/>
              <a:gd name="connsiteY52" fmla="*/ 2817745 h 6858000"/>
              <a:gd name="connsiteX53" fmla="*/ 5418847 w 6128435"/>
              <a:gd name="connsiteY53" fmla="*/ 2817825 h 6858000"/>
              <a:gd name="connsiteX54" fmla="*/ 5457023 w 6128435"/>
              <a:gd name="connsiteY54" fmla="*/ 2858292 h 6858000"/>
              <a:gd name="connsiteX55" fmla="*/ 5479298 w 6128435"/>
              <a:gd name="connsiteY55" fmla="*/ 2947791 h 6858000"/>
              <a:gd name="connsiteX56" fmla="*/ 5481770 w 6128435"/>
              <a:gd name="connsiteY56" fmla="*/ 2951352 h 6858000"/>
              <a:gd name="connsiteX57" fmla="*/ 5482045 w 6128435"/>
              <a:gd name="connsiteY57" fmla="*/ 2984371 h 6858000"/>
              <a:gd name="connsiteX58" fmla="*/ 5482415 w 6128435"/>
              <a:gd name="connsiteY58" fmla="*/ 3004079 h 6858000"/>
              <a:gd name="connsiteX59" fmla="*/ 5483865 w 6128435"/>
              <a:gd name="connsiteY59" fmla="*/ 3005467 h 6858000"/>
              <a:gd name="connsiteX60" fmla="*/ 5482236 w 6128435"/>
              <a:gd name="connsiteY60" fmla="*/ 3019791 h 6858000"/>
              <a:gd name="connsiteX61" fmla="*/ 5481505 w 6128435"/>
              <a:gd name="connsiteY61" fmla="*/ 3095286 h 6858000"/>
              <a:gd name="connsiteX62" fmla="*/ 5477595 w 6128435"/>
              <a:gd name="connsiteY62" fmla="*/ 3250534 h 6858000"/>
              <a:gd name="connsiteX63" fmla="*/ 5532836 w 6128435"/>
              <a:gd name="connsiteY63" fmla="*/ 3353840 h 6858000"/>
              <a:gd name="connsiteX64" fmla="*/ 5561229 w 6128435"/>
              <a:gd name="connsiteY64" fmla="*/ 3395784 h 6858000"/>
              <a:gd name="connsiteX65" fmla="*/ 5589758 w 6128435"/>
              <a:gd name="connsiteY65" fmla="*/ 3506453 h 6858000"/>
              <a:gd name="connsiteX66" fmla="*/ 5596144 w 6128435"/>
              <a:gd name="connsiteY66" fmla="*/ 3534624 h 6858000"/>
              <a:gd name="connsiteX67" fmla="*/ 5597750 w 6128435"/>
              <a:gd name="connsiteY67" fmla="*/ 3534129 h 6858000"/>
              <a:gd name="connsiteX68" fmla="*/ 5599700 w 6128435"/>
              <a:gd name="connsiteY68" fmla="*/ 3547221 h 6858000"/>
              <a:gd name="connsiteX69" fmla="*/ 5615031 w 6128435"/>
              <a:gd name="connsiteY69" fmla="*/ 3557482 h 6858000"/>
              <a:gd name="connsiteX70" fmla="*/ 5618377 w 6128435"/>
              <a:gd name="connsiteY70" fmla="*/ 3588431 h 6858000"/>
              <a:gd name="connsiteX71" fmla="*/ 5612155 w 6128435"/>
              <a:gd name="connsiteY71" fmla="*/ 3589869 h 6858000"/>
              <a:gd name="connsiteX72" fmla="*/ 5620843 w 6128435"/>
              <a:gd name="connsiteY72" fmla="*/ 3606745 h 6858000"/>
              <a:gd name="connsiteX73" fmla="*/ 5655472 w 6128435"/>
              <a:gd name="connsiteY73" fmla="*/ 3678877 h 6858000"/>
              <a:gd name="connsiteX74" fmla="*/ 5680448 w 6128435"/>
              <a:gd name="connsiteY74" fmla="*/ 3717760 h 6858000"/>
              <a:gd name="connsiteX75" fmla="*/ 5683015 w 6128435"/>
              <a:gd name="connsiteY75" fmla="*/ 3762025 h 6858000"/>
              <a:gd name="connsiteX76" fmla="*/ 5696643 w 6128435"/>
              <a:gd name="connsiteY76" fmla="*/ 3773888 h 6858000"/>
              <a:gd name="connsiteX77" fmla="*/ 5699203 w 6128435"/>
              <a:gd name="connsiteY77" fmla="*/ 3775823 h 6858000"/>
              <a:gd name="connsiteX78" fmla="*/ 5704824 w 6128435"/>
              <a:gd name="connsiteY78" fmla="*/ 3785966 h 6858000"/>
              <a:gd name="connsiteX79" fmla="*/ 5712204 w 6128435"/>
              <a:gd name="connsiteY79" fmla="*/ 3785830 h 6858000"/>
              <a:gd name="connsiteX80" fmla="*/ 5724816 w 6128435"/>
              <a:gd name="connsiteY80" fmla="*/ 3798949 h 6858000"/>
              <a:gd name="connsiteX81" fmla="*/ 5733539 w 6128435"/>
              <a:gd name="connsiteY81" fmla="*/ 3818457 h 6858000"/>
              <a:gd name="connsiteX82" fmla="*/ 5768491 w 6128435"/>
              <a:gd name="connsiteY82" fmla="*/ 3914399 h 6858000"/>
              <a:gd name="connsiteX83" fmla="*/ 5793123 w 6128435"/>
              <a:gd name="connsiteY83" fmla="*/ 3969952 h 6858000"/>
              <a:gd name="connsiteX84" fmla="*/ 5808321 w 6128435"/>
              <a:gd name="connsiteY84" fmla="*/ 3988153 h 6858000"/>
              <a:gd name="connsiteX85" fmla="*/ 5825621 w 6128435"/>
              <a:gd name="connsiteY85" fmla="*/ 4015525 h 6858000"/>
              <a:gd name="connsiteX86" fmla="*/ 5860672 w 6128435"/>
              <a:gd name="connsiteY86" fmla="*/ 4061579 h 6858000"/>
              <a:gd name="connsiteX87" fmla="*/ 5872173 w 6128435"/>
              <a:gd name="connsiteY87" fmla="*/ 4088497 h 6858000"/>
              <a:gd name="connsiteX88" fmla="*/ 5883705 w 6128435"/>
              <a:gd name="connsiteY88" fmla="*/ 4101899 h 6858000"/>
              <a:gd name="connsiteX89" fmla="*/ 5885314 w 6128435"/>
              <a:gd name="connsiteY89" fmla="*/ 4108387 h 6858000"/>
              <a:gd name="connsiteX90" fmla="*/ 5894095 w 6128435"/>
              <a:gd name="connsiteY90" fmla="*/ 4128857 h 6858000"/>
              <a:gd name="connsiteX91" fmla="*/ 5898339 w 6128435"/>
              <a:gd name="connsiteY91" fmla="*/ 4140800 h 6858000"/>
              <a:gd name="connsiteX92" fmla="*/ 5899734 w 6128435"/>
              <a:gd name="connsiteY92" fmla="*/ 4145632 h 6858000"/>
              <a:gd name="connsiteX93" fmla="*/ 5897098 w 6128435"/>
              <a:gd name="connsiteY93" fmla="*/ 4157819 h 6858000"/>
              <a:gd name="connsiteX94" fmla="*/ 5903513 w 6128435"/>
              <a:gd name="connsiteY94" fmla="*/ 4187661 h 6858000"/>
              <a:gd name="connsiteX95" fmla="*/ 5917114 w 6128435"/>
              <a:gd name="connsiteY95" fmla="*/ 4213096 h 6858000"/>
              <a:gd name="connsiteX96" fmla="*/ 5921153 w 6128435"/>
              <a:gd name="connsiteY96" fmla="*/ 4236222 h 6858000"/>
              <a:gd name="connsiteX97" fmla="*/ 5924233 w 6128435"/>
              <a:gd name="connsiteY97" fmla="*/ 4242060 h 6858000"/>
              <a:gd name="connsiteX98" fmla="*/ 5928910 w 6128435"/>
              <a:gd name="connsiteY98" fmla="*/ 4300973 h 6858000"/>
              <a:gd name="connsiteX99" fmla="*/ 5939320 w 6128435"/>
              <a:gd name="connsiteY99" fmla="*/ 4340435 h 6858000"/>
              <a:gd name="connsiteX100" fmla="*/ 5946705 w 6128435"/>
              <a:gd name="connsiteY100" fmla="*/ 4428051 h 6858000"/>
              <a:gd name="connsiteX101" fmla="*/ 5949261 w 6128435"/>
              <a:gd name="connsiteY101" fmla="*/ 4449185 h 6858000"/>
              <a:gd name="connsiteX102" fmla="*/ 5957504 w 6128435"/>
              <a:gd name="connsiteY102" fmla="*/ 4465911 h 6858000"/>
              <a:gd name="connsiteX103" fmla="*/ 5964689 w 6128435"/>
              <a:gd name="connsiteY103" fmla="*/ 4468532 h 6858000"/>
              <a:gd name="connsiteX104" fmla="*/ 5967062 w 6128435"/>
              <a:gd name="connsiteY104" fmla="*/ 4479923 h 6858000"/>
              <a:gd name="connsiteX105" fmla="*/ 5968960 w 6128435"/>
              <a:gd name="connsiteY105" fmla="*/ 4482655 h 6858000"/>
              <a:gd name="connsiteX106" fmla="*/ 5978567 w 6128435"/>
              <a:gd name="connsiteY106" fmla="*/ 4498605 h 6858000"/>
              <a:gd name="connsiteX107" fmla="*/ 5980106 w 6128435"/>
              <a:gd name="connsiteY107" fmla="*/ 4585087 h 6858000"/>
              <a:gd name="connsiteX108" fmla="*/ 5998138 w 6128435"/>
              <a:gd name="connsiteY108" fmla="*/ 4697518 h 6858000"/>
              <a:gd name="connsiteX109" fmla="*/ 6013516 w 6128435"/>
              <a:gd name="connsiteY109" fmla="*/ 4786619 h 6858000"/>
              <a:gd name="connsiteX110" fmla="*/ 6025404 w 6128435"/>
              <a:gd name="connsiteY110" fmla="*/ 4858148 h 6858000"/>
              <a:gd name="connsiteX111" fmla="*/ 6007749 w 6128435"/>
              <a:gd name="connsiteY111" fmla="*/ 4964715 h 6858000"/>
              <a:gd name="connsiteX112" fmla="*/ 6005269 w 6128435"/>
              <a:gd name="connsiteY112" fmla="*/ 5150567 h 6858000"/>
              <a:gd name="connsiteX113" fmla="*/ 6001127 w 6128435"/>
              <a:gd name="connsiteY113" fmla="*/ 5164609 h 6858000"/>
              <a:gd name="connsiteX114" fmla="*/ 5996647 w 6128435"/>
              <a:gd name="connsiteY114" fmla="*/ 5185640 h 6858000"/>
              <a:gd name="connsiteX115" fmla="*/ 5998514 w 6128435"/>
              <a:gd name="connsiteY115" fmla="*/ 5189673 h 6858000"/>
              <a:gd name="connsiteX116" fmla="*/ 5995970 w 6128435"/>
              <a:gd name="connsiteY116" fmla="*/ 5221547 h 6858000"/>
              <a:gd name="connsiteX117" fmla="*/ 5997218 w 6128435"/>
              <a:gd name="connsiteY117" fmla="*/ 5222031 h 6858000"/>
              <a:gd name="connsiteX118" fmla="*/ 6002116 w 6128435"/>
              <a:gd name="connsiteY118" fmla="*/ 5231223 h 6858000"/>
              <a:gd name="connsiteX119" fmla="*/ 6008541 w 6128435"/>
              <a:gd name="connsiteY119" fmla="*/ 5248680 h 6858000"/>
              <a:gd name="connsiteX120" fmla="*/ 6039260 w 6128435"/>
              <a:gd name="connsiteY120" fmla="*/ 5289518 h 6858000"/>
              <a:gd name="connsiteX121" fmla="*/ 6036748 w 6128435"/>
              <a:gd name="connsiteY121" fmla="*/ 5322752 h 6858000"/>
              <a:gd name="connsiteX122" fmla="*/ 6036943 w 6128435"/>
              <a:gd name="connsiteY122" fmla="*/ 5329480 h 6858000"/>
              <a:gd name="connsiteX123" fmla="*/ 6037236 w 6128435"/>
              <a:gd name="connsiteY123" fmla="*/ 5329634 h 6858000"/>
              <a:gd name="connsiteX124" fmla="*/ 6038019 w 6128435"/>
              <a:gd name="connsiteY124" fmla="*/ 5336764 h 6858000"/>
              <a:gd name="connsiteX125" fmla="*/ 6037298 w 6128435"/>
              <a:gd name="connsiteY125" fmla="*/ 5341753 h 6858000"/>
              <a:gd name="connsiteX126" fmla="*/ 6037677 w 6128435"/>
              <a:gd name="connsiteY126" fmla="*/ 5354807 h 6858000"/>
              <a:gd name="connsiteX127" fmla="*/ 6039728 w 6128435"/>
              <a:gd name="connsiteY127" fmla="*/ 5359416 h 6858000"/>
              <a:gd name="connsiteX128" fmla="*/ 6043311 w 6128435"/>
              <a:gd name="connsiteY128" fmla="*/ 5361407 h 6858000"/>
              <a:gd name="connsiteX129" fmla="*/ 6042954 w 6128435"/>
              <a:gd name="connsiteY129" fmla="*/ 5362576 h 6858000"/>
              <a:gd name="connsiteX130" fmla="*/ 6053435 w 6128435"/>
              <a:gd name="connsiteY130" fmla="*/ 5387547 h 6858000"/>
              <a:gd name="connsiteX131" fmla="*/ 6065933 w 6128435"/>
              <a:gd name="connsiteY131" fmla="*/ 5443002 h 6858000"/>
              <a:gd name="connsiteX132" fmla="*/ 6068640 w 6128435"/>
              <a:gd name="connsiteY132" fmla="*/ 5474503 h 6858000"/>
              <a:gd name="connsiteX133" fmla="*/ 6080922 w 6128435"/>
              <a:gd name="connsiteY133" fmla="*/ 5561070 h 6858000"/>
              <a:gd name="connsiteX134" fmla="*/ 6096949 w 6128435"/>
              <a:gd name="connsiteY134" fmla="*/ 5648179 h 6858000"/>
              <a:gd name="connsiteX135" fmla="*/ 6125703 w 6128435"/>
              <a:gd name="connsiteY135" fmla="*/ 5692894 h 6858000"/>
              <a:gd name="connsiteX136" fmla="*/ 6126670 w 6128435"/>
              <a:gd name="connsiteY136" fmla="*/ 5697882 h 6858000"/>
              <a:gd name="connsiteX137" fmla="*/ 6124061 w 6128435"/>
              <a:gd name="connsiteY137" fmla="*/ 5710294 h 6858000"/>
              <a:gd name="connsiteX138" fmla="*/ 6122213 w 6128435"/>
              <a:gd name="connsiteY138" fmla="*/ 5714762 h 6858000"/>
              <a:gd name="connsiteX139" fmla="*/ 6121353 w 6128435"/>
              <a:gd name="connsiteY139" fmla="*/ 5721725 h 6858000"/>
              <a:gd name="connsiteX140" fmla="*/ 6121607 w 6128435"/>
              <a:gd name="connsiteY140" fmla="*/ 5721959 h 6858000"/>
              <a:gd name="connsiteX141" fmla="*/ 6120262 w 6128435"/>
              <a:gd name="connsiteY141" fmla="*/ 5728358 h 6858000"/>
              <a:gd name="connsiteX142" fmla="*/ 6110194 w 6128435"/>
              <a:gd name="connsiteY142" fmla="*/ 5758853 h 6858000"/>
              <a:gd name="connsiteX143" fmla="*/ 6127519 w 6128435"/>
              <a:gd name="connsiteY143" fmla="*/ 5865775 h 6858000"/>
              <a:gd name="connsiteX144" fmla="*/ 6128435 w 6128435"/>
              <a:gd name="connsiteY144" fmla="*/ 5870164 h 6858000"/>
              <a:gd name="connsiteX145" fmla="*/ 6119217 w 6128435"/>
              <a:gd name="connsiteY145" fmla="*/ 5888542 h 6858000"/>
              <a:gd name="connsiteX146" fmla="*/ 6115966 w 6128435"/>
              <a:gd name="connsiteY146" fmla="*/ 5898387 h 6858000"/>
              <a:gd name="connsiteX147" fmla="*/ 6111924 w 6128435"/>
              <a:gd name="connsiteY147" fmla="*/ 5900444 h 6858000"/>
              <a:gd name="connsiteX148" fmla="*/ 6108716 w 6128435"/>
              <a:gd name="connsiteY148" fmla="*/ 5915345 h 6858000"/>
              <a:gd name="connsiteX149" fmla="*/ 6109524 w 6128435"/>
              <a:gd name="connsiteY149" fmla="*/ 5917328 h 6858000"/>
              <a:gd name="connsiteX150" fmla="*/ 6102493 w 6128435"/>
              <a:gd name="connsiteY150" fmla="*/ 5928602 h 6858000"/>
              <a:gd name="connsiteX151" fmla="*/ 6056863 w 6128435"/>
              <a:gd name="connsiteY151" fmla="*/ 6000643 h 6858000"/>
              <a:gd name="connsiteX152" fmla="*/ 6045436 w 6128435"/>
              <a:gd name="connsiteY152" fmla="*/ 6124480 h 6858000"/>
              <a:gd name="connsiteX153" fmla="*/ 6030489 w 6128435"/>
              <a:gd name="connsiteY153" fmla="*/ 6317666 h 6858000"/>
              <a:gd name="connsiteX154" fmla="*/ 6007492 w 6128435"/>
              <a:gd name="connsiteY154" fmla="*/ 6440818 h 6858000"/>
              <a:gd name="connsiteX155" fmla="*/ 6009467 w 6128435"/>
              <a:gd name="connsiteY155" fmla="*/ 6487076 h 6858000"/>
              <a:gd name="connsiteX156" fmla="*/ 5995064 w 6128435"/>
              <a:gd name="connsiteY156" fmla="*/ 6540791 h 6858000"/>
              <a:gd name="connsiteX157" fmla="*/ 5996309 w 6128435"/>
              <a:gd name="connsiteY157" fmla="*/ 6543961 h 6858000"/>
              <a:gd name="connsiteX158" fmla="*/ 5996048 w 6128435"/>
              <a:gd name="connsiteY158" fmla="*/ 6555444 h 6858000"/>
              <a:gd name="connsiteX159" fmla="*/ 6002524 w 6128435"/>
              <a:gd name="connsiteY159" fmla="*/ 6560188 h 6858000"/>
              <a:gd name="connsiteX160" fmla="*/ 6006823 w 6128435"/>
              <a:gd name="connsiteY160" fmla="*/ 6578546 h 6858000"/>
              <a:gd name="connsiteX161" fmla="*/ 6004510 w 6128435"/>
              <a:gd name="connsiteY161" fmla="*/ 6599256 h 6858000"/>
              <a:gd name="connsiteX162" fmla="*/ 5986207 w 6128435"/>
              <a:gd name="connsiteY162" fmla="*/ 6695855 h 6858000"/>
              <a:gd name="connsiteX163" fmla="*/ 5979428 w 6128435"/>
              <a:gd name="connsiteY163" fmla="*/ 6754678 h 6858000"/>
              <a:gd name="connsiteX164" fmla="*/ 5983398 w 6128435"/>
              <a:gd name="connsiteY164" fmla="*/ 6778641 h 6858000"/>
              <a:gd name="connsiteX165" fmla="*/ 5984543 w 6128435"/>
              <a:gd name="connsiteY165" fmla="*/ 6811016 h 6858000"/>
              <a:gd name="connsiteX166" fmla="*/ 5981802 w 6128435"/>
              <a:gd name="connsiteY166" fmla="*/ 6838578 h 6858000"/>
              <a:gd name="connsiteX167" fmla="*/ 5979671 w 6128435"/>
              <a:gd name="connsiteY167" fmla="*/ 6858000 h 6858000"/>
              <a:gd name="connsiteX168" fmla="*/ 0 w 6128435"/>
              <a:gd name="connsiteY168" fmla="*/ 6858000 h 6858000"/>
              <a:gd name="connsiteX169" fmla="*/ 0 w 6128435"/>
              <a:gd name="connsiteY169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42938 h 6858000"/>
              <a:gd name="connsiteX32" fmla="*/ 5261314 w 6128435"/>
              <a:gd name="connsiteY32" fmla="*/ 1689177 h 6858000"/>
              <a:gd name="connsiteX33" fmla="*/ 5259788 w 6128435"/>
              <a:gd name="connsiteY33" fmla="*/ 1768516 h 6858000"/>
              <a:gd name="connsiteX34" fmla="*/ 5255696 w 6128435"/>
              <a:gd name="connsiteY34" fmla="*/ 1953770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79312 w 6128435"/>
              <a:gd name="connsiteY42" fmla="*/ 2302757 h 6858000"/>
              <a:gd name="connsiteX43" fmla="*/ 5293877 w 6128435"/>
              <a:gd name="connsiteY43" fmla="*/ 2368649 h 6858000"/>
              <a:gd name="connsiteX44" fmla="*/ 5311338 w 6128435"/>
              <a:gd name="connsiteY44" fmla="*/ 2404034 h 6858000"/>
              <a:gd name="connsiteX45" fmla="*/ 5338366 w 6128435"/>
              <a:gd name="connsiteY45" fmla="*/ 2465052 h 6858000"/>
              <a:gd name="connsiteX46" fmla="*/ 5371263 w 6128435"/>
              <a:gd name="connsiteY46" fmla="*/ 2586413 h 6858000"/>
              <a:gd name="connsiteX47" fmla="*/ 5407503 w 6128435"/>
              <a:gd name="connsiteY47" fmla="*/ 2786290 h 6858000"/>
              <a:gd name="connsiteX48" fmla="*/ 5407356 w 6128435"/>
              <a:gd name="connsiteY48" fmla="*/ 2787545 h 6858000"/>
              <a:gd name="connsiteX49" fmla="*/ 5411130 w 6128435"/>
              <a:gd name="connsiteY49" fmla="*/ 2788640 h 6858000"/>
              <a:gd name="connsiteX50" fmla="*/ 5416439 w 6128435"/>
              <a:gd name="connsiteY50" fmla="*/ 2805666 h 6858000"/>
              <a:gd name="connsiteX51" fmla="*/ 5416589 w 6128435"/>
              <a:gd name="connsiteY51" fmla="*/ 2810822 h 6858000"/>
              <a:gd name="connsiteX52" fmla="*/ 5418542 w 6128435"/>
              <a:gd name="connsiteY52" fmla="*/ 2817745 h 6858000"/>
              <a:gd name="connsiteX53" fmla="*/ 5418847 w 6128435"/>
              <a:gd name="connsiteY53" fmla="*/ 2817825 h 6858000"/>
              <a:gd name="connsiteX54" fmla="*/ 5457023 w 6128435"/>
              <a:gd name="connsiteY54" fmla="*/ 2858292 h 6858000"/>
              <a:gd name="connsiteX55" fmla="*/ 5479298 w 6128435"/>
              <a:gd name="connsiteY55" fmla="*/ 2947791 h 6858000"/>
              <a:gd name="connsiteX56" fmla="*/ 5481770 w 6128435"/>
              <a:gd name="connsiteY56" fmla="*/ 2951352 h 6858000"/>
              <a:gd name="connsiteX57" fmla="*/ 5482045 w 6128435"/>
              <a:gd name="connsiteY57" fmla="*/ 2984371 h 6858000"/>
              <a:gd name="connsiteX58" fmla="*/ 5482415 w 6128435"/>
              <a:gd name="connsiteY58" fmla="*/ 3004079 h 6858000"/>
              <a:gd name="connsiteX59" fmla="*/ 5483865 w 6128435"/>
              <a:gd name="connsiteY59" fmla="*/ 3005467 h 6858000"/>
              <a:gd name="connsiteX60" fmla="*/ 5482236 w 6128435"/>
              <a:gd name="connsiteY60" fmla="*/ 3019791 h 6858000"/>
              <a:gd name="connsiteX61" fmla="*/ 5481505 w 6128435"/>
              <a:gd name="connsiteY61" fmla="*/ 3095286 h 6858000"/>
              <a:gd name="connsiteX62" fmla="*/ 5477595 w 6128435"/>
              <a:gd name="connsiteY62" fmla="*/ 3250534 h 6858000"/>
              <a:gd name="connsiteX63" fmla="*/ 5532836 w 6128435"/>
              <a:gd name="connsiteY63" fmla="*/ 3353840 h 6858000"/>
              <a:gd name="connsiteX64" fmla="*/ 5561229 w 6128435"/>
              <a:gd name="connsiteY64" fmla="*/ 3395784 h 6858000"/>
              <a:gd name="connsiteX65" fmla="*/ 5589758 w 6128435"/>
              <a:gd name="connsiteY65" fmla="*/ 3506453 h 6858000"/>
              <a:gd name="connsiteX66" fmla="*/ 5596144 w 6128435"/>
              <a:gd name="connsiteY66" fmla="*/ 3534624 h 6858000"/>
              <a:gd name="connsiteX67" fmla="*/ 5597750 w 6128435"/>
              <a:gd name="connsiteY67" fmla="*/ 3534129 h 6858000"/>
              <a:gd name="connsiteX68" fmla="*/ 5599700 w 6128435"/>
              <a:gd name="connsiteY68" fmla="*/ 3547221 h 6858000"/>
              <a:gd name="connsiteX69" fmla="*/ 5615031 w 6128435"/>
              <a:gd name="connsiteY69" fmla="*/ 3557482 h 6858000"/>
              <a:gd name="connsiteX70" fmla="*/ 5618377 w 6128435"/>
              <a:gd name="connsiteY70" fmla="*/ 3588431 h 6858000"/>
              <a:gd name="connsiteX71" fmla="*/ 5612155 w 6128435"/>
              <a:gd name="connsiteY71" fmla="*/ 3589869 h 6858000"/>
              <a:gd name="connsiteX72" fmla="*/ 5620843 w 6128435"/>
              <a:gd name="connsiteY72" fmla="*/ 3606745 h 6858000"/>
              <a:gd name="connsiteX73" fmla="*/ 5655472 w 6128435"/>
              <a:gd name="connsiteY73" fmla="*/ 3678877 h 6858000"/>
              <a:gd name="connsiteX74" fmla="*/ 5680448 w 6128435"/>
              <a:gd name="connsiteY74" fmla="*/ 3717760 h 6858000"/>
              <a:gd name="connsiteX75" fmla="*/ 5683015 w 6128435"/>
              <a:gd name="connsiteY75" fmla="*/ 3762025 h 6858000"/>
              <a:gd name="connsiteX76" fmla="*/ 5696643 w 6128435"/>
              <a:gd name="connsiteY76" fmla="*/ 3773888 h 6858000"/>
              <a:gd name="connsiteX77" fmla="*/ 5699203 w 6128435"/>
              <a:gd name="connsiteY77" fmla="*/ 3775823 h 6858000"/>
              <a:gd name="connsiteX78" fmla="*/ 5704824 w 6128435"/>
              <a:gd name="connsiteY78" fmla="*/ 3785966 h 6858000"/>
              <a:gd name="connsiteX79" fmla="*/ 5712204 w 6128435"/>
              <a:gd name="connsiteY79" fmla="*/ 3785830 h 6858000"/>
              <a:gd name="connsiteX80" fmla="*/ 5724816 w 6128435"/>
              <a:gd name="connsiteY80" fmla="*/ 3798949 h 6858000"/>
              <a:gd name="connsiteX81" fmla="*/ 5733539 w 6128435"/>
              <a:gd name="connsiteY81" fmla="*/ 3818457 h 6858000"/>
              <a:gd name="connsiteX82" fmla="*/ 5768491 w 6128435"/>
              <a:gd name="connsiteY82" fmla="*/ 3914399 h 6858000"/>
              <a:gd name="connsiteX83" fmla="*/ 5793123 w 6128435"/>
              <a:gd name="connsiteY83" fmla="*/ 3969952 h 6858000"/>
              <a:gd name="connsiteX84" fmla="*/ 5808321 w 6128435"/>
              <a:gd name="connsiteY84" fmla="*/ 3988153 h 6858000"/>
              <a:gd name="connsiteX85" fmla="*/ 5825621 w 6128435"/>
              <a:gd name="connsiteY85" fmla="*/ 4015525 h 6858000"/>
              <a:gd name="connsiteX86" fmla="*/ 5860672 w 6128435"/>
              <a:gd name="connsiteY86" fmla="*/ 4061579 h 6858000"/>
              <a:gd name="connsiteX87" fmla="*/ 5872173 w 6128435"/>
              <a:gd name="connsiteY87" fmla="*/ 4088497 h 6858000"/>
              <a:gd name="connsiteX88" fmla="*/ 5883705 w 6128435"/>
              <a:gd name="connsiteY88" fmla="*/ 4101899 h 6858000"/>
              <a:gd name="connsiteX89" fmla="*/ 5885314 w 6128435"/>
              <a:gd name="connsiteY89" fmla="*/ 4108387 h 6858000"/>
              <a:gd name="connsiteX90" fmla="*/ 5894095 w 6128435"/>
              <a:gd name="connsiteY90" fmla="*/ 4128857 h 6858000"/>
              <a:gd name="connsiteX91" fmla="*/ 5898339 w 6128435"/>
              <a:gd name="connsiteY91" fmla="*/ 4140800 h 6858000"/>
              <a:gd name="connsiteX92" fmla="*/ 5899734 w 6128435"/>
              <a:gd name="connsiteY92" fmla="*/ 4145632 h 6858000"/>
              <a:gd name="connsiteX93" fmla="*/ 5903513 w 6128435"/>
              <a:gd name="connsiteY93" fmla="*/ 4187661 h 6858000"/>
              <a:gd name="connsiteX94" fmla="*/ 5917114 w 6128435"/>
              <a:gd name="connsiteY94" fmla="*/ 4213096 h 6858000"/>
              <a:gd name="connsiteX95" fmla="*/ 5921153 w 6128435"/>
              <a:gd name="connsiteY95" fmla="*/ 4236222 h 6858000"/>
              <a:gd name="connsiteX96" fmla="*/ 5924233 w 6128435"/>
              <a:gd name="connsiteY96" fmla="*/ 4242060 h 6858000"/>
              <a:gd name="connsiteX97" fmla="*/ 5928910 w 6128435"/>
              <a:gd name="connsiteY97" fmla="*/ 4300973 h 6858000"/>
              <a:gd name="connsiteX98" fmla="*/ 5939320 w 6128435"/>
              <a:gd name="connsiteY98" fmla="*/ 4340435 h 6858000"/>
              <a:gd name="connsiteX99" fmla="*/ 5946705 w 6128435"/>
              <a:gd name="connsiteY99" fmla="*/ 4428051 h 6858000"/>
              <a:gd name="connsiteX100" fmla="*/ 5949261 w 6128435"/>
              <a:gd name="connsiteY100" fmla="*/ 4449185 h 6858000"/>
              <a:gd name="connsiteX101" fmla="*/ 5957504 w 6128435"/>
              <a:gd name="connsiteY101" fmla="*/ 4465911 h 6858000"/>
              <a:gd name="connsiteX102" fmla="*/ 5964689 w 6128435"/>
              <a:gd name="connsiteY102" fmla="*/ 4468532 h 6858000"/>
              <a:gd name="connsiteX103" fmla="*/ 5967062 w 6128435"/>
              <a:gd name="connsiteY103" fmla="*/ 4479923 h 6858000"/>
              <a:gd name="connsiteX104" fmla="*/ 5968960 w 6128435"/>
              <a:gd name="connsiteY104" fmla="*/ 4482655 h 6858000"/>
              <a:gd name="connsiteX105" fmla="*/ 5978567 w 6128435"/>
              <a:gd name="connsiteY105" fmla="*/ 4498605 h 6858000"/>
              <a:gd name="connsiteX106" fmla="*/ 5980106 w 6128435"/>
              <a:gd name="connsiteY106" fmla="*/ 4585087 h 6858000"/>
              <a:gd name="connsiteX107" fmla="*/ 5998138 w 6128435"/>
              <a:gd name="connsiteY107" fmla="*/ 4697518 h 6858000"/>
              <a:gd name="connsiteX108" fmla="*/ 6013516 w 6128435"/>
              <a:gd name="connsiteY108" fmla="*/ 4786619 h 6858000"/>
              <a:gd name="connsiteX109" fmla="*/ 6025404 w 6128435"/>
              <a:gd name="connsiteY109" fmla="*/ 4858148 h 6858000"/>
              <a:gd name="connsiteX110" fmla="*/ 6007749 w 6128435"/>
              <a:gd name="connsiteY110" fmla="*/ 4964715 h 6858000"/>
              <a:gd name="connsiteX111" fmla="*/ 6005269 w 6128435"/>
              <a:gd name="connsiteY111" fmla="*/ 5150567 h 6858000"/>
              <a:gd name="connsiteX112" fmla="*/ 6001127 w 6128435"/>
              <a:gd name="connsiteY112" fmla="*/ 5164609 h 6858000"/>
              <a:gd name="connsiteX113" fmla="*/ 5996647 w 6128435"/>
              <a:gd name="connsiteY113" fmla="*/ 5185640 h 6858000"/>
              <a:gd name="connsiteX114" fmla="*/ 5998514 w 6128435"/>
              <a:gd name="connsiteY114" fmla="*/ 5189673 h 6858000"/>
              <a:gd name="connsiteX115" fmla="*/ 5995970 w 6128435"/>
              <a:gd name="connsiteY115" fmla="*/ 5221547 h 6858000"/>
              <a:gd name="connsiteX116" fmla="*/ 5997218 w 6128435"/>
              <a:gd name="connsiteY116" fmla="*/ 5222031 h 6858000"/>
              <a:gd name="connsiteX117" fmla="*/ 6002116 w 6128435"/>
              <a:gd name="connsiteY117" fmla="*/ 5231223 h 6858000"/>
              <a:gd name="connsiteX118" fmla="*/ 6008541 w 6128435"/>
              <a:gd name="connsiteY118" fmla="*/ 5248680 h 6858000"/>
              <a:gd name="connsiteX119" fmla="*/ 6039260 w 6128435"/>
              <a:gd name="connsiteY119" fmla="*/ 5289518 h 6858000"/>
              <a:gd name="connsiteX120" fmla="*/ 6036748 w 6128435"/>
              <a:gd name="connsiteY120" fmla="*/ 5322752 h 6858000"/>
              <a:gd name="connsiteX121" fmla="*/ 6036943 w 6128435"/>
              <a:gd name="connsiteY121" fmla="*/ 5329480 h 6858000"/>
              <a:gd name="connsiteX122" fmla="*/ 6037236 w 6128435"/>
              <a:gd name="connsiteY122" fmla="*/ 5329634 h 6858000"/>
              <a:gd name="connsiteX123" fmla="*/ 6038019 w 6128435"/>
              <a:gd name="connsiteY123" fmla="*/ 5336764 h 6858000"/>
              <a:gd name="connsiteX124" fmla="*/ 6037298 w 6128435"/>
              <a:gd name="connsiteY124" fmla="*/ 5341753 h 6858000"/>
              <a:gd name="connsiteX125" fmla="*/ 6037677 w 6128435"/>
              <a:gd name="connsiteY125" fmla="*/ 5354807 h 6858000"/>
              <a:gd name="connsiteX126" fmla="*/ 6039728 w 6128435"/>
              <a:gd name="connsiteY126" fmla="*/ 5359416 h 6858000"/>
              <a:gd name="connsiteX127" fmla="*/ 6043311 w 6128435"/>
              <a:gd name="connsiteY127" fmla="*/ 5361407 h 6858000"/>
              <a:gd name="connsiteX128" fmla="*/ 6042954 w 6128435"/>
              <a:gd name="connsiteY128" fmla="*/ 5362576 h 6858000"/>
              <a:gd name="connsiteX129" fmla="*/ 6053435 w 6128435"/>
              <a:gd name="connsiteY129" fmla="*/ 5387547 h 6858000"/>
              <a:gd name="connsiteX130" fmla="*/ 6065933 w 6128435"/>
              <a:gd name="connsiteY130" fmla="*/ 5443002 h 6858000"/>
              <a:gd name="connsiteX131" fmla="*/ 6068640 w 6128435"/>
              <a:gd name="connsiteY131" fmla="*/ 5474503 h 6858000"/>
              <a:gd name="connsiteX132" fmla="*/ 6080922 w 6128435"/>
              <a:gd name="connsiteY132" fmla="*/ 5561070 h 6858000"/>
              <a:gd name="connsiteX133" fmla="*/ 6096949 w 6128435"/>
              <a:gd name="connsiteY133" fmla="*/ 5648179 h 6858000"/>
              <a:gd name="connsiteX134" fmla="*/ 6125703 w 6128435"/>
              <a:gd name="connsiteY134" fmla="*/ 5692894 h 6858000"/>
              <a:gd name="connsiteX135" fmla="*/ 6126670 w 6128435"/>
              <a:gd name="connsiteY135" fmla="*/ 5697882 h 6858000"/>
              <a:gd name="connsiteX136" fmla="*/ 6124061 w 6128435"/>
              <a:gd name="connsiteY136" fmla="*/ 5710294 h 6858000"/>
              <a:gd name="connsiteX137" fmla="*/ 6122213 w 6128435"/>
              <a:gd name="connsiteY137" fmla="*/ 5714762 h 6858000"/>
              <a:gd name="connsiteX138" fmla="*/ 6121353 w 6128435"/>
              <a:gd name="connsiteY138" fmla="*/ 5721725 h 6858000"/>
              <a:gd name="connsiteX139" fmla="*/ 6121607 w 6128435"/>
              <a:gd name="connsiteY139" fmla="*/ 5721959 h 6858000"/>
              <a:gd name="connsiteX140" fmla="*/ 6120262 w 6128435"/>
              <a:gd name="connsiteY140" fmla="*/ 5728358 h 6858000"/>
              <a:gd name="connsiteX141" fmla="*/ 6110194 w 6128435"/>
              <a:gd name="connsiteY141" fmla="*/ 5758853 h 6858000"/>
              <a:gd name="connsiteX142" fmla="*/ 6127519 w 6128435"/>
              <a:gd name="connsiteY142" fmla="*/ 5865775 h 6858000"/>
              <a:gd name="connsiteX143" fmla="*/ 6128435 w 6128435"/>
              <a:gd name="connsiteY143" fmla="*/ 5870164 h 6858000"/>
              <a:gd name="connsiteX144" fmla="*/ 6119217 w 6128435"/>
              <a:gd name="connsiteY144" fmla="*/ 5888542 h 6858000"/>
              <a:gd name="connsiteX145" fmla="*/ 6115966 w 6128435"/>
              <a:gd name="connsiteY145" fmla="*/ 5898387 h 6858000"/>
              <a:gd name="connsiteX146" fmla="*/ 6111924 w 6128435"/>
              <a:gd name="connsiteY146" fmla="*/ 5900444 h 6858000"/>
              <a:gd name="connsiteX147" fmla="*/ 6108716 w 6128435"/>
              <a:gd name="connsiteY147" fmla="*/ 5915345 h 6858000"/>
              <a:gd name="connsiteX148" fmla="*/ 6109524 w 6128435"/>
              <a:gd name="connsiteY148" fmla="*/ 5917328 h 6858000"/>
              <a:gd name="connsiteX149" fmla="*/ 6102493 w 6128435"/>
              <a:gd name="connsiteY149" fmla="*/ 5928602 h 6858000"/>
              <a:gd name="connsiteX150" fmla="*/ 6056863 w 6128435"/>
              <a:gd name="connsiteY150" fmla="*/ 6000643 h 6858000"/>
              <a:gd name="connsiteX151" fmla="*/ 6045436 w 6128435"/>
              <a:gd name="connsiteY151" fmla="*/ 6124480 h 6858000"/>
              <a:gd name="connsiteX152" fmla="*/ 6030489 w 6128435"/>
              <a:gd name="connsiteY152" fmla="*/ 6317666 h 6858000"/>
              <a:gd name="connsiteX153" fmla="*/ 6007492 w 6128435"/>
              <a:gd name="connsiteY153" fmla="*/ 6440818 h 6858000"/>
              <a:gd name="connsiteX154" fmla="*/ 6009467 w 6128435"/>
              <a:gd name="connsiteY154" fmla="*/ 6487076 h 6858000"/>
              <a:gd name="connsiteX155" fmla="*/ 5995064 w 6128435"/>
              <a:gd name="connsiteY155" fmla="*/ 6540791 h 6858000"/>
              <a:gd name="connsiteX156" fmla="*/ 5996309 w 6128435"/>
              <a:gd name="connsiteY156" fmla="*/ 6543961 h 6858000"/>
              <a:gd name="connsiteX157" fmla="*/ 5996048 w 6128435"/>
              <a:gd name="connsiteY157" fmla="*/ 6555444 h 6858000"/>
              <a:gd name="connsiteX158" fmla="*/ 6002524 w 6128435"/>
              <a:gd name="connsiteY158" fmla="*/ 6560188 h 6858000"/>
              <a:gd name="connsiteX159" fmla="*/ 6006823 w 6128435"/>
              <a:gd name="connsiteY159" fmla="*/ 6578546 h 6858000"/>
              <a:gd name="connsiteX160" fmla="*/ 6004510 w 6128435"/>
              <a:gd name="connsiteY160" fmla="*/ 6599256 h 6858000"/>
              <a:gd name="connsiteX161" fmla="*/ 5986207 w 6128435"/>
              <a:gd name="connsiteY161" fmla="*/ 6695855 h 6858000"/>
              <a:gd name="connsiteX162" fmla="*/ 5979428 w 6128435"/>
              <a:gd name="connsiteY162" fmla="*/ 6754678 h 6858000"/>
              <a:gd name="connsiteX163" fmla="*/ 5983398 w 6128435"/>
              <a:gd name="connsiteY163" fmla="*/ 6778641 h 6858000"/>
              <a:gd name="connsiteX164" fmla="*/ 5984543 w 6128435"/>
              <a:gd name="connsiteY164" fmla="*/ 6811016 h 6858000"/>
              <a:gd name="connsiteX165" fmla="*/ 5981802 w 6128435"/>
              <a:gd name="connsiteY165" fmla="*/ 6838578 h 6858000"/>
              <a:gd name="connsiteX166" fmla="*/ 5979671 w 6128435"/>
              <a:gd name="connsiteY166" fmla="*/ 6858000 h 6858000"/>
              <a:gd name="connsiteX167" fmla="*/ 0 w 6128435"/>
              <a:gd name="connsiteY167" fmla="*/ 6858000 h 6858000"/>
              <a:gd name="connsiteX168" fmla="*/ 0 w 6128435"/>
              <a:gd name="connsiteY168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9051 w 6128435"/>
              <a:gd name="connsiteY13" fmla="*/ 782518 h 6858000"/>
              <a:gd name="connsiteX14" fmla="*/ 5210428 w 6128435"/>
              <a:gd name="connsiteY14" fmla="*/ 815772 h 6858000"/>
              <a:gd name="connsiteX15" fmla="*/ 5221088 w 6128435"/>
              <a:gd name="connsiteY15" fmla="*/ 860193 h 6858000"/>
              <a:gd name="connsiteX16" fmla="*/ 5227653 w 6128435"/>
              <a:gd name="connsiteY16" fmla="*/ 886709 h 6858000"/>
              <a:gd name="connsiteX17" fmla="*/ 5230806 w 6128435"/>
              <a:gd name="connsiteY17" fmla="*/ 961354 h 6858000"/>
              <a:gd name="connsiteX18" fmla="*/ 5201018 w 6128435"/>
              <a:gd name="connsiteY18" fmla="*/ 1095027 h 6858000"/>
              <a:gd name="connsiteX19" fmla="*/ 5202153 w 6128435"/>
              <a:gd name="connsiteY19" fmla="*/ 1133224 h 6858000"/>
              <a:gd name="connsiteX20" fmla="*/ 5207370 w 6128435"/>
              <a:gd name="connsiteY20" fmla="*/ 1138097 h 6858000"/>
              <a:gd name="connsiteX21" fmla="*/ 5189234 w 6128435"/>
              <a:gd name="connsiteY21" fmla="*/ 1193495 h 6858000"/>
              <a:gd name="connsiteX22" fmla="*/ 5202769 w 6128435"/>
              <a:gd name="connsiteY22" fmla="*/ 1269450 h 6858000"/>
              <a:gd name="connsiteX23" fmla="*/ 5225968 w 6128435"/>
              <a:gd name="connsiteY23" fmla="*/ 1357994 h 6858000"/>
              <a:gd name="connsiteX24" fmla="*/ 5233819 w 6128435"/>
              <a:gd name="connsiteY24" fmla="*/ 1380922 h 6858000"/>
              <a:gd name="connsiteX25" fmla="*/ 5237226 w 6128435"/>
              <a:gd name="connsiteY25" fmla="*/ 1441327 h 6858000"/>
              <a:gd name="connsiteX26" fmla="*/ 5244434 w 6128435"/>
              <a:gd name="connsiteY26" fmla="*/ 1580810 h 6858000"/>
              <a:gd name="connsiteX27" fmla="*/ 5251453 w 6128435"/>
              <a:gd name="connsiteY27" fmla="*/ 1583934 h 6858000"/>
              <a:gd name="connsiteX28" fmla="*/ 5253136 w 6128435"/>
              <a:gd name="connsiteY28" fmla="*/ 1595457 h 6858000"/>
              <a:gd name="connsiteX29" fmla="*/ 5254863 w 6128435"/>
              <a:gd name="connsiteY29" fmla="*/ 1598311 h 6858000"/>
              <a:gd name="connsiteX30" fmla="*/ 5263491 w 6128435"/>
              <a:gd name="connsiteY30" fmla="*/ 1642938 h 6858000"/>
              <a:gd name="connsiteX31" fmla="*/ 5261314 w 6128435"/>
              <a:gd name="connsiteY31" fmla="*/ 1689177 h 6858000"/>
              <a:gd name="connsiteX32" fmla="*/ 5259788 w 6128435"/>
              <a:gd name="connsiteY32" fmla="*/ 1768516 h 6858000"/>
              <a:gd name="connsiteX33" fmla="*/ 5255696 w 6128435"/>
              <a:gd name="connsiteY33" fmla="*/ 1953770 h 6858000"/>
              <a:gd name="connsiteX34" fmla="*/ 5252592 w 6128435"/>
              <a:gd name="connsiteY34" fmla="*/ 2092210 h 6858000"/>
              <a:gd name="connsiteX35" fmla="*/ 5264303 w 6128435"/>
              <a:gd name="connsiteY35" fmla="*/ 2225157 h 6858000"/>
              <a:gd name="connsiteX36" fmla="*/ 5254949 w 6128435"/>
              <a:gd name="connsiteY36" fmla="*/ 2236160 h 6858000"/>
              <a:gd name="connsiteX37" fmla="*/ 5250104 w 6128435"/>
              <a:gd name="connsiteY37" fmla="*/ 2249166 h 6858000"/>
              <a:gd name="connsiteX38" fmla="*/ 5251214 w 6128435"/>
              <a:gd name="connsiteY38" fmla="*/ 2250944 h 6858000"/>
              <a:gd name="connsiteX39" fmla="*/ 5250644 w 6128435"/>
              <a:gd name="connsiteY39" fmla="*/ 2266619 h 6858000"/>
              <a:gd name="connsiteX40" fmla="*/ 5247111 w 6128435"/>
              <a:gd name="connsiteY40" fmla="*/ 2269679 h 6858000"/>
              <a:gd name="connsiteX41" fmla="*/ 5279312 w 6128435"/>
              <a:gd name="connsiteY41" fmla="*/ 2302757 h 6858000"/>
              <a:gd name="connsiteX42" fmla="*/ 5293877 w 6128435"/>
              <a:gd name="connsiteY42" fmla="*/ 2368649 h 6858000"/>
              <a:gd name="connsiteX43" fmla="*/ 5311338 w 6128435"/>
              <a:gd name="connsiteY43" fmla="*/ 2404034 h 6858000"/>
              <a:gd name="connsiteX44" fmla="*/ 5338366 w 6128435"/>
              <a:gd name="connsiteY44" fmla="*/ 2465052 h 6858000"/>
              <a:gd name="connsiteX45" fmla="*/ 5371263 w 6128435"/>
              <a:gd name="connsiteY45" fmla="*/ 2586413 h 6858000"/>
              <a:gd name="connsiteX46" fmla="*/ 5407503 w 6128435"/>
              <a:gd name="connsiteY46" fmla="*/ 2786290 h 6858000"/>
              <a:gd name="connsiteX47" fmla="*/ 5407356 w 6128435"/>
              <a:gd name="connsiteY47" fmla="*/ 2787545 h 6858000"/>
              <a:gd name="connsiteX48" fmla="*/ 5411130 w 6128435"/>
              <a:gd name="connsiteY48" fmla="*/ 2788640 h 6858000"/>
              <a:gd name="connsiteX49" fmla="*/ 5416439 w 6128435"/>
              <a:gd name="connsiteY49" fmla="*/ 2805666 h 6858000"/>
              <a:gd name="connsiteX50" fmla="*/ 5416589 w 6128435"/>
              <a:gd name="connsiteY50" fmla="*/ 2810822 h 6858000"/>
              <a:gd name="connsiteX51" fmla="*/ 5418542 w 6128435"/>
              <a:gd name="connsiteY51" fmla="*/ 2817745 h 6858000"/>
              <a:gd name="connsiteX52" fmla="*/ 5418847 w 6128435"/>
              <a:gd name="connsiteY52" fmla="*/ 2817825 h 6858000"/>
              <a:gd name="connsiteX53" fmla="*/ 5457023 w 6128435"/>
              <a:gd name="connsiteY53" fmla="*/ 2858292 h 6858000"/>
              <a:gd name="connsiteX54" fmla="*/ 5479298 w 6128435"/>
              <a:gd name="connsiteY54" fmla="*/ 2947791 h 6858000"/>
              <a:gd name="connsiteX55" fmla="*/ 5481770 w 6128435"/>
              <a:gd name="connsiteY55" fmla="*/ 2951352 h 6858000"/>
              <a:gd name="connsiteX56" fmla="*/ 5482045 w 6128435"/>
              <a:gd name="connsiteY56" fmla="*/ 2984371 h 6858000"/>
              <a:gd name="connsiteX57" fmla="*/ 5482415 w 6128435"/>
              <a:gd name="connsiteY57" fmla="*/ 3004079 h 6858000"/>
              <a:gd name="connsiteX58" fmla="*/ 5483865 w 6128435"/>
              <a:gd name="connsiteY58" fmla="*/ 3005467 h 6858000"/>
              <a:gd name="connsiteX59" fmla="*/ 5482236 w 6128435"/>
              <a:gd name="connsiteY59" fmla="*/ 3019791 h 6858000"/>
              <a:gd name="connsiteX60" fmla="*/ 5481505 w 6128435"/>
              <a:gd name="connsiteY60" fmla="*/ 3095286 h 6858000"/>
              <a:gd name="connsiteX61" fmla="*/ 5477595 w 6128435"/>
              <a:gd name="connsiteY61" fmla="*/ 3250534 h 6858000"/>
              <a:gd name="connsiteX62" fmla="*/ 5532836 w 6128435"/>
              <a:gd name="connsiteY62" fmla="*/ 3353840 h 6858000"/>
              <a:gd name="connsiteX63" fmla="*/ 5561229 w 6128435"/>
              <a:gd name="connsiteY63" fmla="*/ 3395784 h 6858000"/>
              <a:gd name="connsiteX64" fmla="*/ 5589758 w 6128435"/>
              <a:gd name="connsiteY64" fmla="*/ 3506453 h 6858000"/>
              <a:gd name="connsiteX65" fmla="*/ 5596144 w 6128435"/>
              <a:gd name="connsiteY65" fmla="*/ 3534624 h 6858000"/>
              <a:gd name="connsiteX66" fmla="*/ 5597750 w 6128435"/>
              <a:gd name="connsiteY66" fmla="*/ 3534129 h 6858000"/>
              <a:gd name="connsiteX67" fmla="*/ 5599700 w 6128435"/>
              <a:gd name="connsiteY67" fmla="*/ 3547221 h 6858000"/>
              <a:gd name="connsiteX68" fmla="*/ 5615031 w 6128435"/>
              <a:gd name="connsiteY68" fmla="*/ 3557482 h 6858000"/>
              <a:gd name="connsiteX69" fmla="*/ 5618377 w 6128435"/>
              <a:gd name="connsiteY69" fmla="*/ 3588431 h 6858000"/>
              <a:gd name="connsiteX70" fmla="*/ 5612155 w 6128435"/>
              <a:gd name="connsiteY70" fmla="*/ 3589869 h 6858000"/>
              <a:gd name="connsiteX71" fmla="*/ 5620843 w 6128435"/>
              <a:gd name="connsiteY71" fmla="*/ 3606745 h 6858000"/>
              <a:gd name="connsiteX72" fmla="*/ 5655472 w 6128435"/>
              <a:gd name="connsiteY72" fmla="*/ 3678877 h 6858000"/>
              <a:gd name="connsiteX73" fmla="*/ 5680448 w 6128435"/>
              <a:gd name="connsiteY73" fmla="*/ 3717760 h 6858000"/>
              <a:gd name="connsiteX74" fmla="*/ 5683015 w 6128435"/>
              <a:gd name="connsiteY74" fmla="*/ 3762025 h 6858000"/>
              <a:gd name="connsiteX75" fmla="*/ 5696643 w 6128435"/>
              <a:gd name="connsiteY75" fmla="*/ 3773888 h 6858000"/>
              <a:gd name="connsiteX76" fmla="*/ 5699203 w 6128435"/>
              <a:gd name="connsiteY76" fmla="*/ 3775823 h 6858000"/>
              <a:gd name="connsiteX77" fmla="*/ 5704824 w 6128435"/>
              <a:gd name="connsiteY77" fmla="*/ 3785966 h 6858000"/>
              <a:gd name="connsiteX78" fmla="*/ 5712204 w 6128435"/>
              <a:gd name="connsiteY78" fmla="*/ 3785830 h 6858000"/>
              <a:gd name="connsiteX79" fmla="*/ 5724816 w 6128435"/>
              <a:gd name="connsiteY79" fmla="*/ 3798949 h 6858000"/>
              <a:gd name="connsiteX80" fmla="*/ 5733539 w 6128435"/>
              <a:gd name="connsiteY80" fmla="*/ 3818457 h 6858000"/>
              <a:gd name="connsiteX81" fmla="*/ 5768491 w 6128435"/>
              <a:gd name="connsiteY81" fmla="*/ 3914399 h 6858000"/>
              <a:gd name="connsiteX82" fmla="*/ 5793123 w 6128435"/>
              <a:gd name="connsiteY82" fmla="*/ 3969952 h 6858000"/>
              <a:gd name="connsiteX83" fmla="*/ 5808321 w 6128435"/>
              <a:gd name="connsiteY83" fmla="*/ 3988153 h 6858000"/>
              <a:gd name="connsiteX84" fmla="*/ 5825621 w 6128435"/>
              <a:gd name="connsiteY84" fmla="*/ 4015525 h 6858000"/>
              <a:gd name="connsiteX85" fmla="*/ 5860672 w 6128435"/>
              <a:gd name="connsiteY85" fmla="*/ 4061579 h 6858000"/>
              <a:gd name="connsiteX86" fmla="*/ 5872173 w 6128435"/>
              <a:gd name="connsiteY86" fmla="*/ 4088497 h 6858000"/>
              <a:gd name="connsiteX87" fmla="*/ 5883705 w 6128435"/>
              <a:gd name="connsiteY87" fmla="*/ 4101899 h 6858000"/>
              <a:gd name="connsiteX88" fmla="*/ 5885314 w 6128435"/>
              <a:gd name="connsiteY88" fmla="*/ 4108387 h 6858000"/>
              <a:gd name="connsiteX89" fmla="*/ 5894095 w 6128435"/>
              <a:gd name="connsiteY89" fmla="*/ 4128857 h 6858000"/>
              <a:gd name="connsiteX90" fmla="*/ 5898339 w 6128435"/>
              <a:gd name="connsiteY90" fmla="*/ 4140800 h 6858000"/>
              <a:gd name="connsiteX91" fmla="*/ 5899734 w 6128435"/>
              <a:gd name="connsiteY91" fmla="*/ 4145632 h 6858000"/>
              <a:gd name="connsiteX92" fmla="*/ 5903513 w 6128435"/>
              <a:gd name="connsiteY92" fmla="*/ 4187661 h 6858000"/>
              <a:gd name="connsiteX93" fmla="*/ 5917114 w 6128435"/>
              <a:gd name="connsiteY93" fmla="*/ 4213096 h 6858000"/>
              <a:gd name="connsiteX94" fmla="*/ 5921153 w 6128435"/>
              <a:gd name="connsiteY94" fmla="*/ 4236222 h 6858000"/>
              <a:gd name="connsiteX95" fmla="*/ 5924233 w 6128435"/>
              <a:gd name="connsiteY95" fmla="*/ 4242060 h 6858000"/>
              <a:gd name="connsiteX96" fmla="*/ 5928910 w 6128435"/>
              <a:gd name="connsiteY96" fmla="*/ 4300973 h 6858000"/>
              <a:gd name="connsiteX97" fmla="*/ 5939320 w 6128435"/>
              <a:gd name="connsiteY97" fmla="*/ 4340435 h 6858000"/>
              <a:gd name="connsiteX98" fmla="*/ 5946705 w 6128435"/>
              <a:gd name="connsiteY98" fmla="*/ 4428051 h 6858000"/>
              <a:gd name="connsiteX99" fmla="*/ 5949261 w 6128435"/>
              <a:gd name="connsiteY99" fmla="*/ 4449185 h 6858000"/>
              <a:gd name="connsiteX100" fmla="*/ 5957504 w 6128435"/>
              <a:gd name="connsiteY100" fmla="*/ 4465911 h 6858000"/>
              <a:gd name="connsiteX101" fmla="*/ 5964689 w 6128435"/>
              <a:gd name="connsiteY101" fmla="*/ 4468532 h 6858000"/>
              <a:gd name="connsiteX102" fmla="*/ 5967062 w 6128435"/>
              <a:gd name="connsiteY102" fmla="*/ 4479923 h 6858000"/>
              <a:gd name="connsiteX103" fmla="*/ 5968960 w 6128435"/>
              <a:gd name="connsiteY103" fmla="*/ 4482655 h 6858000"/>
              <a:gd name="connsiteX104" fmla="*/ 5978567 w 6128435"/>
              <a:gd name="connsiteY104" fmla="*/ 4498605 h 6858000"/>
              <a:gd name="connsiteX105" fmla="*/ 5980106 w 6128435"/>
              <a:gd name="connsiteY105" fmla="*/ 4585087 h 6858000"/>
              <a:gd name="connsiteX106" fmla="*/ 5998138 w 6128435"/>
              <a:gd name="connsiteY106" fmla="*/ 4697518 h 6858000"/>
              <a:gd name="connsiteX107" fmla="*/ 6013516 w 6128435"/>
              <a:gd name="connsiteY107" fmla="*/ 4786619 h 6858000"/>
              <a:gd name="connsiteX108" fmla="*/ 6025404 w 6128435"/>
              <a:gd name="connsiteY108" fmla="*/ 4858148 h 6858000"/>
              <a:gd name="connsiteX109" fmla="*/ 6007749 w 6128435"/>
              <a:gd name="connsiteY109" fmla="*/ 4964715 h 6858000"/>
              <a:gd name="connsiteX110" fmla="*/ 6005269 w 6128435"/>
              <a:gd name="connsiteY110" fmla="*/ 5150567 h 6858000"/>
              <a:gd name="connsiteX111" fmla="*/ 6001127 w 6128435"/>
              <a:gd name="connsiteY111" fmla="*/ 5164609 h 6858000"/>
              <a:gd name="connsiteX112" fmla="*/ 5996647 w 6128435"/>
              <a:gd name="connsiteY112" fmla="*/ 5185640 h 6858000"/>
              <a:gd name="connsiteX113" fmla="*/ 5998514 w 6128435"/>
              <a:gd name="connsiteY113" fmla="*/ 5189673 h 6858000"/>
              <a:gd name="connsiteX114" fmla="*/ 5995970 w 6128435"/>
              <a:gd name="connsiteY114" fmla="*/ 5221547 h 6858000"/>
              <a:gd name="connsiteX115" fmla="*/ 5997218 w 6128435"/>
              <a:gd name="connsiteY115" fmla="*/ 5222031 h 6858000"/>
              <a:gd name="connsiteX116" fmla="*/ 6002116 w 6128435"/>
              <a:gd name="connsiteY116" fmla="*/ 5231223 h 6858000"/>
              <a:gd name="connsiteX117" fmla="*/ 6008541 w 6128435"/>
              <a:gd name="connsiteY117" fmla="*/ 5248680 h 6858000"/>
              <a:gd name="connsiteX118" fmla="*/ 6039260 w 6128435"/>
              <a:gd name="connsiteY118" fmla="*/ 5289518 h 6858000"/>
              <a:gd name="connsiteX119" fmla="*/ 6036748 w 6128435"/>
              <a:gd name="connsiteY119" fmla="*/ 5322752 h 6858000"/>
              <a:gd name="connsiteX120" fmla="*/ 6036943 w 6128435"/>
              <a:gd name="connsiteY120" fmla="*/ 5329480 h 6858000"/>
              <a:gd name="connsiteX121" fmla="*/ 6037236 w 6128435"/>
              <a:gd name="connsiteY121" fmla="*/ 5329634 h 6858000"/>
              <a:gd name="connsiteX122" fmla="*/ 6038019 w 6128435"/>
              <a:gd name="connsiteY122" fmla="*/ 5336764 h 6858000"/>
              <a:gd name="connsiteX123" fmla="*/ 6037298 w 6128435"/>
              <a:gd name="connsiteY123" fmla="*/ 5341753 h 6858000"/>
              <a:gd name="connsiteX124" fmla="*/ 6037677 w 6128435"/>
              <a:gd name="connsiteY124" fmla="*/ 5354807 h 6858000"/>
              <a:gd name="connsiteX125" fmla="*/ 6039728 w 6128435"/>
              <a:gd name="connsiteY125" fmla="*/ 5359416 h 6858000"/>
              <a:gd name="connsiteX126" fmla="*/ 6043311 w 6128435"/>
              <a:gd name="connsiteY126" fmla="*/ 5361407 h 6858000"/>
              <a:gd name="connsiteX127" fmla="*/ 6042954 w 6128435"/>
              <a:gd name="connsiteY127" fmla="*/ 5362576 h 6858000"/>
              <a:gd name="connsiteX128" fmla="*/ 6053435 w 6128435"/>
              <a:gd name="connsiteY128" fmla="*/ 5387547 h 6858000"/>
              <a:gd name="connsiteX129" fmla="*/ 6065933 w 6128435"/>
              <a:gd name="connsiteY129" fmla="*/ 5443002 h 6858000"/>
              <a:gd name="connsiteX130" fmla="*/ 6068640 w 6128435"/>
              <a:gd name="connsiteY130" fmla="*/ 5474503 h 6858000"/>
              <a:gd name="connsiteX131" fmla="*/ 6080922 w 6128435"/>
              <a:gd name="connsiteY131" fmla="*/ 5561070 h 6858000"/>
              <a:gd name="connsiteX132" fmla="*/ 6096949 w 6128435"/>
              <a:gd name="connsiteY132" fmla="*/ 5648179 h 6858000"/>
              <a:gd name="connsiteX133" fmla="*/ 6125703 w 6128435"/>
              <a:gd name="connsiteY133" fmla="*/ 5692894 h 6858000"/>
              <a:gd name="connsiteX134" fmla="*/ 6126670 w 6128435"/>
              <a:gd name="connsiteY134" fmla="*/ 5697882 h 6858000"/>
              <a:gd name="connsiteX135" fmla="*/ 6124061 w 6128435"/>
              <a:gd name="connsiteY135" fmla="*/ 5710294 h 6858000"/>
              <a:gd name="connsiteX136" fmla="*/ 6122213 w 6128435"/>
              <a:gd name="connsiteY136" fmla="*/ 5714762 h 6858000"/>
              <a:gd name="connsiteX137" fmla="*/ 6121353 w 6128435"/>
              <a:gd name="connsiteY137" fmla="*/ 5721725 h 6858000"/>
              <a:gd name="connsiteX138" fmla="*/ 6121607 w 6128435"/>
              <a:gd name="connsiteY138" fmla="*/ 5721959 h 6858000"/>
              <a:gd name="connsiteX139" fmla="*/ 6120262 w 6128435"/>
              <a:gd name="connsiteY139" fmla="*/ 5728358 h 6858000"/>
              <a:gd name="connsiteX140" fmla="*/ 6110194 w 6128435"/>
              <a:gd name="connsiteY140" fmla="*/ 5758853 h 6858000"/>
              <a:gd name="connsiteX141" fmla="*/ 6127519 w 6128435"/>
              <a:gd name="connsiteY141" fmla="*/ 5865775 h 6858000"/>
              <a:gd name="connsiteX142" fmla="*/ 6128435 w 6128435"/>
              <a:gd name="connsiteY142" fmla="*/ 5870164 h 6858000"/>
              <a:gd name="connsiteX143" fmla="*/ 6119217 w 6128435"/>
              <a:gd name="connsiteY143" fmla="*/ 5888542 h 6858000"/>
              <a:gd name="connsiteX144" fmla="*/ 6115966 w 6128435"/>
              <a:gd name="connsiteY144" fmla="*/ 5898387 h 6858000"/>
              <a:gd name="connsiteX145" fmla="*/ 6111924 w 6128435"/>
              <a:gd name="connsiteY145" fmla="*/ 5900444 h 6858000"/>
              <a:gd name="connsiteX146" fmla="*/ 6108716 w 6128435"/>
              <a:gd name="connsiteY146" fmla="*/ 5915345 h 6858000"/>
              <a:gd name="connsiteX147" fmla="*/ 6109524 w 6128435"/>
              <a:gd name="connsiteY147" fmla="*/ 5917328 h 6858000"/>
              <a:gd name="connsiteX148" fmla="*/ 6102493 w 6128435"/>
              <a:gd name="connsiteY148" fmla="*/ 5928602 h 6858000"/>
              <a:gd name="connsiteX149" fmla="*/ 6056863 w 6128435"/>
              <a:gd name="connsiteY149" fmla="*/ 6000643 h 6858000"/>
              <a:gd name="connsiteX150" fmla="*/ 6045436 w 6128435"/>
              <a:gd name="connsiteY150" fmla="*/ 6124480 h 6858000"/>
              <a:gd name="connsiteX151" fmla="*/ 6030489 w 6128435"/>
              <a:gd name="connsiteY151" fmla="*/ 6317666 h 6858000"/>
              <a:gd name="connsiteX152" fmla="*/ 6007492 w 6128435"/>
              <a:gd name="connsiteY152" fmla="*/ 6440818 h 6858000"/>
              <a:gd name="connsiteX153" fmla="*/ 6009467 w 6128435"/>
              <a:gd name="connsiteY153" fmla="*/ 6487076 h 6858000"/>
              <a:gd name="connsiteX154" fmla="*/ 5995064 w 6128435"/>
              <a:gd name="connsiteY154" fmla="*/ 6540791 h 6858000"/>
              <a:gd name="connsiteX155" fmla="*/ 5996309 w 6128435"/>
              <a:gd name="connsiteY155" fmla="*/ 6543961 h 6858000"/>
              <a:gd name="connsiteX156" fmla="*/ 5996048 w 6128435"/>
              <a:gd name="connsiteY156" fmla="*/ 6555444 h 6858000"/>
              <a:gd name="connsiteX157" fmla="*/ 6002524 w 6128435"/>
              <a:gd name="connsiteY157" fmla="*/ 6560188 h 6858000"/>
              <a:gd name="connsiteX158" fmla="*/ 6006823 w 6128435"/>
              <a:gd name="connsiteY158" fmla="*/ 6578546 h 6858000"/>
              <a:gd name="connsiteX159" fmla="*/ 6004510 w 6128435"/>
              <a:gd name="connsiteY159" fmla="*/ 6599256 h 6858000"/>
              <a:gd name="connsiteX160" fmla="*/ 5986207 w 6128435"/>
              <a:gd name="connsiteY160" fmla="*/ 6695855 h 6858000"/>
              <a:gd name="connsiteX161" fmla="*/ 5979428 w 6128435"/>
              <a:gd name="connsiteY161" fmla="*/ 6754678 h 6858000"/>
              <a:gd name="connsiteX162" fmla="*/ 5983398 w 6128435"/>
              <a:gd name="connsiteY162" fmla="*/ 6778641 h 6858000"/>
              <a:gd name="connsiteX163" fmla="*/ 5984543 w 6128435"/>
              <a:gd name="connsiteY163" fmla="*/ 6811016 h 6858000"/>
              <a:gd name="connsiteX164" fmla="*/ 5981802 w 6128435"/>
              <a:gd name="connsiteY164" fmla="*/ 6838578 h 6858000"/>
              <a:gd name="connsiteX165" fmla="*/ 5979671 w 6128435"/>
              <a:gd name="connsiteY165" fmla="*/ 6858000 h 6858000"/>
              <a:gd name="connsiteX166" fmla="*/ 0 w 6128435"/>
              <a:gd name="connsiteY166" fmla="*/ 6858000 h 6858000"/>
              <a:gd name="connsiteX167" fmla="*/ 0 w 6128435"/>
              <a:gd name="connsiteY167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189051 w 6128435"/>
              <a:gd name="connsiteY12" fmla="*/ 782518 h 6858000"/>
              <a:gd name="connsiteX13" fmla="*/ 5210428 w 6128435"/>
              <a:gd name="connsiteY13" fmla="*/ 815772 h 6858000"/>
              <a:gd name="connsiteX14" fmla="*/ 5221088 w 6128435"/>
              <a:gd name="connsiteY14" fmla="*/ 860193 h 6858000"/>
              <a:gd name="connsiteX15" fmla="*/ 5227653 w 6128435"/>
              <a:gd name="connsiteY15" fmla="*/ 886709 h 6858000"/>
              <a:gd name="connsiteX16" fmla="*/ 5230806 w 6128435"/>
              <a:gd name="connsiteY16" fmla="*/ 961354 h 6858000"/>
              <a:gd name="connsiteX17" fmla="*/ 5201018 w 6128435"/>
              <a:gd name="connsiteY17" fmla="*/ 1095027 h 6858000"/>
              <a:gd name="connsiteX18" fmla="*/ 5202153 w 6128435"/>
              <a:gd name="connsiteY18" fmla="*/ 1133224 h 6858000"/>
              <a:gd name="connsiteX19" fmla="*/ 5207370 w 6128435"/>
              <a:gd name="connsiteY19" fmla="*/ 1138097 h 6858000"/>
              <a:gd name="connsiteX20" fmla="*/ 5189234 w 6128435"/>
              <a:gd name="connsiteY20" fmla="*/ 1193495 h 6858000"/>
              <a:gd name="connsiteX21" fmla="*/ 5202769 w 6128435"/>
              <a:gd name="connsiteY21" fmla="*/ 1269450 h 6858000"/>
              <a:gd name="connsiteX22" fmla="*/ 5225968 w 6128435"/>
              <a:gd name="connsiteY22" fmla="*/ 1357994 h 6858000"/>
              <a:gd name="connsiteX23" fmla="*/ 5233819 w 6128435"/>
              <a:gd name="connsiteY23" fmla="*/ 1380922 h 6858000"/>
              <a:gd name="connsiteX24" fmla="*/ 5237226 w 6128435"/>
              <a:gd name="connsiteY24" fmla="*/ 1441327 h 6858000"/>
              <a:gd name="connsiteX25" fmla="*/ 5244434 w 6128435"/>
              <a:gd name="connsiteY25" fmla="*/ 1580810 h 6858000"/>
              <a:gd name="connsiteX26" fmla="*/ 5251453 w 6128435"/>
              <a:gd name="connsiteY26" fmla="*/ 1583934 h 6858000"/>
              <a:gd name="connsiteX27" fmla="*/ 5253136 w 6128435"/>
              <a:gd name="connsiteY27" fmla="*/ 1595457 h 6858000"/>
              <a:gd name="connsiteX28" fmla="*/ 5254863 w 6128435"/>
              <a:gd name="connsiteY28" fmla="*/ 1598311 h 6858000"/>
              <a:gd name="connsiteX29" fmla="*/ 5263491 w 6128435"/>
              <a:gd name="connsiteY29" fmla="*/ 1642938 h 6858000"/>
              <a:gd name="connsiteX30" fmla="*/ 5261314 w 6128435"/>
              <a:gd name="connsiteY30" fmla="*/ 1689177 h 6858000"/>
              <a:gd name="connsiteX31" fmla="*/ 5259788 w 6128435"/>
              <a:gd name="connsiteY31" fmla="*/ 1768516 h 6858000"/>
              <a:gd name="connsiteX32" fmla="*/ 5255696 w 6128435"/>
              <a:gd name="connsiteY32" fmla="*/ 1953770 h 6858000"/>
              <a:gd name="connsiteX33" fmla="*/ 5252592 w 6128435"/>
              <a:gd name="connsiteY33" fmla="*/ 2092210 h 6858000"/>
              <a:gd name="connsiteX34" fmla="*/ 5264303 w 6128435"/>
              <a:gd name="connsiteY34" fmla="*/ 2225157 h 6858000"/>
              <a:gd name="connsiteX35" fmla="*/ 5254949 w 6128435"/>
              <a:gd name="connsiteY35" fmla="*/ 2236160 h 6858000"/>
              <a:gd name="connsiteX36" fmla="*/ 5250104 w 6128435"/>
              <a:gd name="connsiteY36" fmla="*/ 2249166 h 6858000"/>
              <a:gd name="connsiteX37" fmla="*/ 5251214 w 6128435"/>
              <a:gd name="connsiteY37" fmla="*/ 2250944 h 6858000"/>
              <a:gd name="connsiteX38" fmla="*/ 5250644 w 6128435"/>
              <a:gd name="connsiteY38" fmla="*/ 2266619 h 6858000"/>
              <a:gd name="connsiteX39" fmla="*/ 5247111 w 6128435"/>
              <a:gd name="connsiteY39" fmla="*/ 2269679 h 6858000"/>
              <a:gd name="connsiteX40" fmla="*/ 5279312 w 6128435"/>
              <a:gd name="connsiteY40" fmla="*/ 2302757 h 6858000"/>
              <a:gd name="connsiteX41" fmla="*/ 5293877 w 6128435"/>
              <a:gd name="connsiteY41" fmla="*/ 2368649 h 6858000"/>
              <a:gd name="connsiteX42" fmla="*/ 5311338 w 6128435"/>
              <a:gd name="connsiteY42" fmla="*/ 2404034 h 6858000"/>
              <a:gd name="connsiteX43" fmla="*/ 5338366 w 6128435"/>
              <a:gd name="connsiteY43" fmla="*/ 2465052 h 6858000"/>
              <a:gd name="connsiteX44" fmla="*/ 5371263 w 6128435"/>
              <a:gd name="connsiteY44" fmla="*/ 2586413 h 6858000"/>
              <a:gd name="connsiteX45" fmla="*/ 5407503 w 6128435"/>
              <a:gd name="connsiteY45" fmla="*/ 2786290 h 6858000"/>
              <a:gd name="connsiteX46" fmla="*/ 5407356 w 6128435"/>
              <a:gd name="connsiteY46" fmla="*/ 2787545 h 6858000"/>
              <a:gd name="connsiteX47" fmla="*/ 5411130 w 6128435"/>
              <a:gd name="connsiteY47" fmla="*/ 2788640 h 6858000"/>
              <a:gd name="connsiteX48" fmla="*/ 5416439 w 6128435"/>
              <a:gd name="connsiteY48" fmla="*/ 2805666 h 6858000"/>
              <a:gd name="connsiteX49" fmla="*/ 5416589 w 6128435"/>
              <a:gd name="connsiteY49" fmla="*/ 2810822 h 6858000"/>
              <a:gd name="connsiteX50" fmla="*/ 5418542 w 6128435"/>
              <a:gd name="connsiteY50" fmla="*/ 2817745 h 6858000"/>
              <a:gd name="connsiteX51" fmla="*/ 5418847 w 6128435"/>
              <a:gd name="connsiteY51" fmla="*/ 2817825 h 6858000"/>
              <a:gd name="connsiteX52" fmla="*/ 5457023 w 6128435"/>
              <a:gd name="connsiteY52" fmla="*/ 2858292 h 6858000"/>
              <a:gd name="connsiteX53" fmla="*/ 5479298 w 6128435"/>
              <a:gd name="connsiteY53" fmla="*/ 2947791 h 6858000"/>
              <a:gd name="connsiteX54" fmla="*/ 5481770 w 6128435"/>
              <a:gd name="connsiteY54" fmla="*/ 2951352 h 6858000"/>
              <a:gd name="connsiteX55" fmla="*/ 5482045 w 6128435"/>
              <a:gd name="connsiteY55" fmla="*/ 2984371 h 6858000"/>
              <a:gd name="connsiteX56" fmla="*/ 5482415 w 6128435"/>
              <a:gd name="connsiteY56" fmla="*/ 3004079 h 6858000"/>
              <a:gd name="connsiteX57" fmla="*/ 5483865 w 6128435"/>
              <a:gd name="connsiteY57" fmla="*/ 3005467 h 6858000"/>
              <a:gd name="connsiteX58" fmla="*/ 5482236 w 6128435"/>
              <a:gd name="connsiteY58" fmla="*/ 3019791 h 6858000"/>
              <a:gd name="connsiteX59" fmla="*/ 5481505 w 6128435"/>
              <a:gd name="connsiteY59" fmla="*/ 3095286 h 6858000"/>
              <a:gd name="connsiteX60" fmla="*/ 5477595 w 6128435"/>
              <a:gd name="connsiteY60" fmla="*/ 3250534 h 6858000"/>
              <a:gd name="connsiteX61" fmla="*/ 5532836 w 6128435"/>
              <a:gd name="connsiteY61" fmla="*/ 3353840 h 6858000"/>
              <a:gd name="connsiteX62" fmla="*/ 5561229 w 6128435"/>
              <a:gd name="connsiteY62" fmla="*/ 3395784 h 6858000"/>
              <a:gd name="connsiteX63" fmla="*/ 5589758 w 6128435"/>
              <a:gd name="connsiteY63" fmla="*/ 3506453 h 6858000"/>
              <a:gd name="connsiteX64" fmla="*/ 5596144 w 6128435"/>
              <a:gd name="connsiteY64" fmla="*/ 3534624 h 6858000"/>
              <a:gd name="connsiteX65" fmla="*/ 5597750 w 6128435"/>
              <a:gd name="connsiteY65" fmla="*/ 3534129 h 6858000"/>
              <a:gd name="connsiteX66" fmla="*/ 5599700 w 6128435"/>
              <a:gd name="connsiteY66" fmla="*/ 3547221 h 6858000"/>
              <a:gd name="connsiteX67" fmla="*/ 5615031 w 6128435"/>
              <a:gd name="connsiteY67" fmla="*/ 3557482 h 6858000"/>
              <a:gd name="connsiteX68" fmla="*/ 5618377 w 6128435"/>
              <a:gd name="connsiteY68" fmla="*/ 3588431 h 6858000"/>
              <a:gd name="connsiteX69" fmla="*/ 5612155 w 6128435"/>
              <a:gd name="connsiteY69" fmla="*/ 3589869 h 6858000"/>
              <a:gd name="connsiteX70" fmla="*/ 5620843 w 6128435"/>
              <a:gd name="connsiteY70" fmla="*/ 3606745 h 6858000"/>
              <a:gd name="connsiteX71" fmla="*/ 5655472 w 6128435"/>
              <a:gd name="connsiteY71" fmla="*/ 3678877 h 6858000"/>
              <a:gd name="connsiteX72" fmla="*/ 5680448 w 6128435"/>
              <a:gd name="connsiteY72" fmla="*/ 3717760 h 6858000"/>
              <a:gd name="connsiteX73" fmla="*/ 5683015 w 6128435"/>
              <a:gd name="connsiteY73" fmla="*/ 3762025 h 6858000"/>
              <a:gd name="connsiteX74" fmla="*/ 5696643 w 6128435"/>
              <a:gd name="connsiteY74" fmla="*/ 3773888 h 6858000"/>
              <a:gd name="connsiteX75" fmla="*/ 5699203 w 6128435"/>
              <a:gd name="connsiteY75" fmla="*/ 3775823 h 6858000"/>
              <a:gd name="connsiteX76" fmla="*/ 5704824 w 6128435"/>
              <a:gd name="connsiteY76" fmla="*/ 3785966 h 6858000"/>
              <a:gd name="connsiteX77" fmla="*/ 5712204 w 6128435"/>
              <a:gd name="connsiteY77" fmla="*/ 3785830 h 6858000"/>
              <a:gd name="connsiteX78" fmla="*/ 5724816 w 6128435"/>
              <a:gd name="connsiteY78" fmla="*/ 3798949 h 6858000"/>
              <a:gd name="connsiteX79" fmla="*/ 5733539 w 6128435"/>
              <a:gd name="connsiteY79" fmla="*/ 3818457 h 6858000"/>
              <a:gd name="connsiteX80" fmla="*/ 5768491 w 6128435"/>
              <a:gd name="connsiteY80" fmla="*/ 3914399 h 6858000"/>
              <a:gd name="connsiteX81" fmla="*/ 5793123 w 6128435"/>
              <a:gd name="connsiteY81" fmla="*/ 3969952 h 6858000"/>
              <a:gd name="connsiteX82" fmla="*/ 5808321 w 6128435"/>
              <a:gd name="connsiteY82" fmla="*/ 3988153 h 6858000"/>
              <a:gd name="connsiteX83" fmla="*/ 5825621 w 6128435"/>
              <a:gd name="connsiteY83" fmla="*/ 4015525 h 6858000"/>
              <a:gd name="connsiteX84" fmla="*/ 5860672 w 6128435"/>
              <a:gd name="connsiteY84" fmla="*/ 4061579 h 6858000"/>
              <a:gd name="connsiteX85" fmla="*/ 5872173 w 6128435"/>
              <a:gd name="connsiteY85" fmla="*/ 4088497 h 6858000"/>
              <a:gd name="connsiteX86" fmla="*/ 5883705 w 6128435"/>
              <a:gd name="connsiteY86" fmla="*/ 4101899 h 6858000"/>
              <a:gd name="connsiteX87" fmla="*/ 5885314 w 6128435"/>
              <a:gd name="connsiteY87" fmla="*/ 4108387 h 6858000"/>
              <a:gd name="connsiteX88" fmla="*/ 5894095 w 6128435"/>
              <a:gd name="connsiteY88" fmla="*/ 4128857 h 6858000"/>
              <a:gd name="connsiteX89" fmla="*/ 5898339 w 6128435"/>
              <a:gd name="connsiteY89" fmla="*/ 4140800 h 6858000"/>
              <a:gd name="connsiteX90" fmla="*/ 5899734 w 6128435"/>
              <a:gd name="connsiteY90" fmla="*/ 4145632 h 6858000"/>
              <a:gd name="connsiteX91" fmla="*/ 5903513 w 6128435"/>
              <a:gd name="connsiteY91" fmla="*/ 4187661 h 6858000"/>
              <a:gd name="connsiteX92" fmla="*/ 5917114 w 6128435"/>
              <a:gd name="connsiteY92" fmla="*/ 4213096 h 6858000"/>
              <a:gd name="connsiteX93" fmla="*/ 5921153 w 6128435"/>
              <a:gd name="connsiteY93" fmla="*/ 4236222 h 6858000"/>
              <a:gd name="connsiteX94" fmla="*/ 5924233 w 6128435"/>
              <a:gd name="connsiteY94" fmla="*/ 4242060 h 6858000"/>
              <a:gd name="connsiteX95" fmla="*/ 5928910 w 6128435"/>
              <a:gd name="connsiteY95" fmla="*/ 4300973 h 6858000"/>
              <a:gd name="connsiteX96" fmla="*/ 5939320 w 6128435"/>
              <a:gd name="connsiteY96" fmla="*/ 4340435 h 6858000"/>
              <a:gd name="connsiteX97" fmla="*/ 5946705 w 6128435"/>
              <a:gd name="connsiteY97" fmla="*/ 4428051 h 6858000"/>
              <a:gd name="connsiteX98" fmla="*/ 5949261 w 6128435"/>
              <a:gd name="connsiteY98" fmla="*/ 4449185 h 6858000"/>
              <a:gd name="connsiteX99" fmla="*/ 5957504 w 6128435"/>
              <a:gd name="connsiteY99" fmla="*/ 4465911 h 6858000"/>
              <a:gd name="connsiteX100" fmla="*/ 5964689 w 6128435"/>
              <a:gd name="connsiteY100" fmla="*/ 4468532 h 6858000"/>
              <a:gd name="connsiteX101" fmla="*/ 5967062 w 6128435"/>
              <a:gd name="connsiteY101" fmla="*/ 4479923 h 6858000"/>
              <a:gd name="connsiteX102" fmla="*/ 5968960 w 6128435"/>
              <a:gd name="connsiteY102" fmla="*/ 4482655 h 6858000"/>
              <a:gd name="connsiteX103" fmla="*/ 5978567 w 6128435"/>
              <a:gd name="connsiteY103" fmla="*/ 4498605 h 6858000"/>
              <a:gd name="connsiteX104" fmla="*/ 5980106 w 6128435"/>
              <a:gd name="connsiteY104" fmla="*/ 4585087 h 6858000"/>
              <a:gd name="connsiteX105" fmla="*/ 5998138 w 6128435"/>
              <a:gd name="connsiteY105" fmla="*/ 4697518 h 6858000"/>
              <a:gd name="connsiteX106" fmla="*/ 6013516 w 6128435"/>
              <a:gd name="connsiteY106" fmla="*/ 4786619 h 6858000"/>
              <a:gd name="connsiteX107" fmla="*/ 6025404 w 6128435"/>
              <a:gd name="connsiteY107" fmla="*/ 4858148 h 6858000"/>
              <a:gd name="connsiteX108" fmla="*/ 6007749 w 6128435"/>
              <a:gd name="connsiteY108" fmla="*/ 4964715 h 6858000"/>
              <a:gd name="connsiteX109" fmla="*/ 6005269 w 6128435"/>
              <a:gd name="connsiteY109" fmla="*/ 5150567 h 6858000"/>
              <a:gd name="connsiteX110" fmla="*/ 6001127 w 6128435"/>
              <a:gd name="connsiteY110" fmla="*/ 5164609 h 6858000"/>
              <a:gd name="connsiteX111" fmla="*/ 5996647 w 6128435"/>
              <a:gd name="connsiteY111" fmla="*/ 5185640 h 6858000"/>
              <a:gd name="connsiteX112" fmla="*/ 5998514 w 6128435"/>
              <a:gd name="connsiteY112" fmla="*/ 5189673 h 6858000"/>
              <a:gd name="connsiteX113" fmla="*/ 5995970 w 6128435"/>
              <a:gd name="connsiteY113" fmla="*/ 5221547 h 6858000"/>
              <a:gd name="connsiteX114" fmla="*/ 5997218 w 6128435"/>
              <a:gd name="connsiteY114" fmla="*/ 5222031 h 6858000"/>
              <a:gd name="connsiteX115" fmla="*/ 6002116 w 6128435"/>
              <a:gd name="connsiteY115" fmla="*/ 5231223 h 6858000"/>
              <a:gd name="connsiteX116" fmla="*/ 6008541 w 6128435"/>
              <a:gd name="connsiteY116" fmla="*/ 5248680 h 6858000"/>
              <a:gd name="connsiteX117" fmla="*/ 6039260 w 6128435"/>
              <a:gd name="connsiteY117" fmla="*/ 5289518 h 6858000"/>
              <a:gd name="connsiteX118" fmla="*/ 6036748 w 6128435"/>
              <a:gd name="connsiteY118" fmla="*/ 5322752 h 6858000"/>
              <a:gd name="connsiteX119" fmla="*/ 6036943 w 6128435"/>
              <a:gd name="connsiteY119" fmla="*/ 5329480 h 6858000"/>
              <a:gd name="connsiteX120" fmla="*/ 6037236 w 6128435"/>
              <a:gd name="connsiteY120" fmla="*/ 5329634 h 6858000"/>
              <a:gd name="connsiteX121" fmla="*/ 6038019 w 6128435"/>
              <a:gd name="connsiteY121" fmla="*/ 5336764 h 6858000"/>
              <a:gd name="connsiteX122" fmla="*/ 6037298 w 6128435"/>
              <a:gd name="connsiteY122" fmla="*/ 5341753 h 6858000"/>
              <a:gd name="connsiteX123" fmla="*/ 6037677 w 6128435"/>
              <a:gd name="connsiteY123" fmla="*/ 5354807 h 6858000"/>
              <a:gd name="connsiteX124" fmla="*/ 6039728 w 6128435"/>
              <a:gd name="connsiteY124" fmla="*/ 5359416 h 6858000"/>
              <a:gd name="connsiteX125" fmla="*/ 6043311 w 6128435"/>
              <a:gd name="connsiteY125" fmla="*/ 5361407 h 6858000"/>
              <a:gd name="connsiteX126" fmla="*/ 6042954 w 6128435"/>
              <a:gd name="connsiteY126" fmla="*/ 5362576 h 6858000"/>
              <a:gd name="connsiteX127" fmla="*/ 6053435 w 6128435"/>
              <a:gd name="connsiteY127" fmla="*/ 5387547 h 6858000"/>
              <a:gd name="connsiteX128" fmla="*/ 6065933 w 6128435"/>
              <a:gd name="connsiteY128" fmla="*/ 5443002 h 6858000"/>
              <a:gd name="connsiteX129" fmla="*/ 6068640 w 6128435"/>
              <a:gd name="connsiteY129" fmla="*/ 5474503 h 6858000"/>
              <a:gd name="connsiteX130" fmla="*/ 6080922 w 6128435"/>
              <a:gd name="connsiteY130" fmla="*/ 5561070 h 6858000"/>
              <a:gd name="connsiteX131" fmla="*/ 6096949 w 6128435"/>
              <a:gd name="connsiteY131" fmla="*/ 5648179 h 6858000"/>
              <a:gd name="connsiteX132" fmla="*/ 6125703 w 6128435"/>
              <a:gd name="connsiteY132" fmla="*/ 5692894 h 6858000"/>
              <a:gd name="connsiteX133" fmla="*/ 6126670 w 6128435"/>
              <a:gd name="connsiteY133" fmla="*/ 5697882 h 6858000"/>
              <a:gd name="connsiteX134" fmla="*/ 6124061 w 6128435"/>
              <a:gd name="connsiteY134" fmla="*/ 5710294 h 6858000"/>
              <a:gd name="connsiteX135" fmla="*/ 6122213 w 6128435"/>
              <a:gd name="connsiteY135" fmla="*/ 5714762 h 6858000"/>
              <a:gd name="connsiteX136" fmla="*/ 6121353 w 6128435"/>
              <a:gd name="connsiteY136" fmla="*/ 5721725 h 6858000"/>
              <a:gd name="connsiteX137" fmla="*/ 6121607 w 6128435"/>
              <a:gd name="connsiteY137" fmla="*/ 5721959 h 6858000"/>
              <a:gd name="connsiteX138" fmla="*/ 6120262 w 6128435"/>
              <a:gd name="connsiteY138" fmla="*/ 5728358 h 6858000"/>
              <a:gd name="connsiteX139" fmla="*/ 6110194 w 6128435"/>
              <a:gd name="connsiteY139" fmla="*/ 5758853 h 6858000"/>
              <a:gd name="connsiteX140" fmla="*/ 6127519 w 6128435"/>
              <a:gd name="connsiteY140" fmla="*/ 5865775 h 6858000"/>
              <a:gd name="connsiteX141" fmla="*/ 6128435 w 6128435"/>
              <a:gd name="connsiteY141" fmla="*/ 5870164 h 6858000"/>
              <a:gd name="connsiteX142" fmla="*/ 6119217 w 6128435"/>
              <a:gd name="connsiteY142" fmla="*/ 5888542 h 6858000"/>
              <a:gd name="connsiteX143" fmla="*/ 6115966 w 6128435"/>
              <a:gd name="connsiteY143" fmla="*/ 5898387 h 6858000"/>
              <a:gd name="connsiteX144" fmla="*/ 6111924 w 6128435"/>
              <a:gd name="connsiteY144" fmla="*/ 5900444 h 6858000"/>
              <a:gd name="connsiteX145" fmla="*/ 6108716 w 6128435"/>
              <a:gd name="connsiteY145" fmla="*/ 5915345 h 6858000"/>
              <a:gd name="connsiteX146" fmla="*/ 6109524 w 6128435"/>
              <a:gd name="connsiteY146" fmla="*/ 5917328 h 6858000"/>
              <a:gd name="connsiteX147" fmla="*/ 6102493 w 6128435"/>
              <a:gd name="connsiteY147" fmla="*/ 5928602 h 6858000"/>
              <a:gd name="connsiteX148" fmla="*/ 6056863 w 6128435"/>
              <a:gd name="connsiteY148" fmla="*/ 6000643 h 6858000"/>
              <a:gd name="connsiteX149" fmla="*/ 6045436 w 6128435"/>
              <a:gd name="connsiteY149" fmla="*/ 6124480 h 6858000"/>
              <a:gd name="connsiteX150" fmla="*/ 6030489 w 6128435"/>
              <a:gd name="connsiteY150" fmla="*/ 6317666 h 6858000"/>
              <a:gd name="connsiteX151" fmla="*/ 6007492 w 6128435"/>
              <a:gd name="connsiteY151" fmla="*/ 6440818 h 6858000"/>
              <a:gd name="connsiteX152" fmla="*/ 6009467 w 6128435"/>
              <a:gd name="connsiteY152" fmla="*/ 6487076 h 6858000"/>
              <a:gd name="connsiteX153" fmla="*/ 5995064 w 6128435"/>
              <a:gd name="connsiteY153" fmla="*/ 6540791 h 6858000"/>
              <a:gd name="connsiteX154" fmla="*/ 5996309 w 6128435"/>
              <a:gd name="connsiteY154" fmla="*/ 6543961 h 6858000"/>
              <a:gd name="connsiteX155" fmla="*/ 5996048 w 6128435"/>
              <a:gd name="connsiteY155" fmla="*/ 6555444 h 6858000"/>
              <a:gd name="connsiteX156" fmla="*/ 6002524 w 6128435"/>
              <a:gd name="connsiteY156" fmla="*/ 6560188 h 6858000"/>
              <a:gd name="connsiteX157" fmla="*/ 6006823 w 6128435"/>
              <a:gd name="connsiteY157" fmla="*/ 6578546 h 6858000"/>
              <a:gd name="connsiteX158" fmla="*/ 6004510 w 6128435"/>
              <a:gd name="connsiteY158" fmla="*/ 6599256 h 6858000"/>
              <a:gd name="connsiteX159" fmla="*/ 5986207 w 6128435"/>
              <a:gd name="connsiteY159" fmla="*/ 6695855 h 6858000"/>
              <a:gd name="connsiteX160" fmla="*/ 5979428 w 6128435"/>
              <a:gd name="connsiteY160" fmla="*/ 6754678 h 6858000"/>
              <a:gd name="connsiteX161" fmla="*/ 5983398 w 6128435"/>
              <a:gd name="connsiteY161" fmla="*/ 6778641 h 6858000"/>
              <a:gd name="connsiteX162" fmla="*/ 5984543 w 6128435"/>
              <a:gd name="connsiteY162" fmla="*/ 6811016 h 6858000"/>
              <a:gd name="connsiteX163" fmla="*/ 5981802 w 6128435"/>
              <a:gd name="connsiteY163" fmla="*/ 6838578 h 6858000"/>
              <a:gd name="connsiteX164" fmla="*/ 5979671 w 6128435"/>
              <a:gd name="connsiteY164" fmla="*/ 6858000 h 6858000"/>
              <a:gd name="connsiteX165" fmla="*/ 0 w 6128435"/>
              <a:gd name="connsiteY165" fmla="*/ 6858000 h 6858000"/>
              <a:gd name="connsiteX166" fmla="*/ 0 w 6128435"/>
              <a:gd name="connsiteY166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189051 w 6128435"/>
              <a:gd name="connsiteY12" fmla="*/ 782518 h 6858000"/>
              <a:gd name="connsiteX13" fmla="*/ 5210428 w 6128435"/>
              <a:gd name="connsiteY13" fmla="*/ 815772 h 6858000"/>
              <a:gd name="connsiteX14" fmla="*/ 5221088 w 6128435"/>
              <a:gd name="connsiteY14" fmla="*/ 860193 h 6858000"/>
              <a:gd name="connsiteX15" fmla="*/ 5230806 w 6128435"/>
              <a:gd name="connsiteY15" fmla="*/ 961354 h 6858000"/>
              <a:gd name="connsiteX16" fmla="*/ 5201018 w 6128435"/>
              <a:gd name="connsiteY16" fmla="*/ 1095027 h 6858000"/>
              <a:gd name="connsiteX17" fmla="*/ 5202153 w 6128435"/>
              <a:gd name="connsiteY17" fmla="*/ 1133224 h 6858000"/>
              <a:gd name="connsiteX18" fmla="*/ 5207370 w 6128435"/>
              <a:gd name="connsiteY18" fmla="*/ 1138097 h 6858000"/>
              <a:gd name="connsiteX19" fmla="*/ 5189234 w 6128435"/>
              <a:gd name="connsiteY19" fmla="*/ 1193495 h 6858000"/>
              <a:gd name="connsiteX20" fmla="*/ 5202769 w 6128435"/>
              <a:gd name="connsiteY20" fmla="*/ 1269450 h 6858000"/>
              <a:gd name="connsiteX21" fmla="*/ 5225968 w 6128435"/>
              <a:gd name="connsiteY21" fmla="*/ 1357994 h 6858000"/>
              <a:gd name="connsiteX22" fmla="*/ 5233819 w 6128435"/>
              <a:gd name="connsiteY22" fmla="*/ 1380922 h 6858000"/>
              <a:gd name="connsiteX23" fmla="*/ 5237226 w 6128435"/>
              <a:gd name="connsiteY23" fmla="*/ 1441327 h 6858000"/>
              <a:gd name="connsiteX24" fmla="*/ 5244434 w 6128435"/>
              <a:gd name="connsiteY24" fmla="*/ 1580810 h 6858000"/>
              <a:gd name="connsiteX25" fmla="*/ 5251453 w 6128435"/>
              <a:gd name="connsiteY25" fmla="*/ 1583934 h 6858000"/>
              <a:gd name="connsiteX26" fmla="*/ 5253136 w 6128435"/>
              <a:gd name="connsiteY26" fmla="*/ 1595457 h 6858000"/>
              <a:gd name="connsiteX27" fmla="*/ 5254863 w 6128435"/>
              <a:gd name="connsiteY27" fmla="*/ 1598311 h 6858000"/>
              <a:gd name="connsiteX28" fmla="*/ 5263491 w 6128435"/>
              <a:gd name="connsiteY28" fmla="*/ 1642938 h 6858000"/>
              <a:gd name="connsiteX29" fmla="*/ 5261314 w 6128435"/>
              <a:gd name="connsiteY29" fmla="*/ 1689177 h 6858000"/>
              <a:gd name="connsiteX30" fmla="*/ 5259788 w 6128435"/>
              <a:gd name="connsiteY30" fmla="*/ 1768516 h 6858000"/>
              <a:gd name="connsiteX31" fmla="*/ 5255696 w 6128435"/>
              <a:gd name="connsiteY31" fmla="*/ 1953770 h 6858000"/>
              <a:gd name="connsiteX32" fmla="*/ 5252592 w 6128435"/>
              <a:gd name="connsiteY32" fmla="*/ 2092210 h 6858000"/>
              <a:gd name="connsiteX33" fmla="*/ 5264303 w 6128435"/>
              <a:gd name="connsiteY33" fmla="*/ 2225157 h 6858000"/>
              <a:gd name="connsiteX34" fmla="*/ 5254949 w 6128435"/>
              <a:gd name="connsiteY34" fmla="*/ 2236160 h 6858000"/>
              <a:gd name="connsiteX35" fmla="*/ 5250104 w 6128435"/>
              <a:gd name="connsiteY35" fmla="*/ 2249166 h 6858000"/>
              <a:gd name="connsiteX36" fmla="*/ 5251214 w 6128435"/>
              <a:gd name="connsiteY36" fmla="*/ 2250944 h 6858000"/>
              <a:gd name="connsiteX37" fmla="*/ 5250644 w 6128435"/>
              <a:gd name="connsiteY37" fmla="*/ 2266619 h 6858000"/>
              <a:gd name="connsiteX38" fmla="*/ 5247111 w 6128435"/>
              <a:gd name="connsiteY38" fmla="*/ 2269679 h 6858000"/>
              <a:gd name="connsiteX39" fmla="*/ 5279312 w 6128435"/>
              <a:gd name="connsiteY39" fmla="*/ 2302757 h 6858000"/>
              <a:gd name="connsiteX40" fmla="*/ 5293877 w 6128435"/>
              <a:gd name="connsiteY40" fmla="*/ 2368649 h 6858000"/>
              <a:gd name="connsiteX41" fmla="*/ 5311338 w 6128435"/>
              <a:gd name="connsiteY41" fmla="*/ 2404034 h 6858000"/>
              <a:gd name="connsiteX42" fmla="*/ 5338366 w 6128435"/>
              <a:gd name="connsiteY42" fmla="*/ 2465052 h 6858000"/>
              <a:gd name="connsiteX43" fmla="*/ 5371263 w 6128435"/>
              <a:gd name="connsiteY43" fmla="*/ 2586413 h 6858000"/>
              <a:gd name="connsiteX44" fmla="*/ 5407503 w 6128435"/>
              <a:gd name="connsiteY44" fmla="*/ 2786290 h 6858000"/>
              <a:gd name="connsiteX45" fmla="*/ 5407356 w 6128435"/>
              <a:gd name="connsiteY45" fmla="*/ 2787545 h 6858000"/>
              <a:gd name="connsiteX46" fmla="*/ 5411130 w 6128435"/>
              <a:gd name="connsiteY46" fmla="*/ 2788640 h 6858000"/>
              <a:gd name="connsiteX47" fmla="*/ 5416439 w 6128435"/>
              <a:gd name="connsiteY47" fmla="*/ 2805666 h 6858000"/>
              <a:gd name="connsiteX48" fmla="*/ 5416589 w 6128435"/>
              <a:gd name="connsiteY48" fmla="*/ 2810822 h 6858000"/>
              <a:gd name="connsiteX49" fmla="*/ 5418542 w 6128435"/>
              <a:gd name="connsiteY49" fmla="*/ 2817745 h 6858000"/>
              <a:gd name="connsiteX50" fmla="*/ 5418847 w 6128435"/>
              <a:gd name="connsiteY50" fmla="*/ 2817825 h 6858000"/>
              <a:gd name="connsiteX51" fmla="*/ 5457023 w 6128435"/>
              <a:gd name="connsiteY51" fmla="*/ 2858292 h 6858000"/>
              <a:gd name="connsiteX52" fmla="*/ 5479298 w 6128435"/>
              <a:gd name="connsiteY52" fmla="*/ 2947791 h 6858000"/>
              <a:gd name="connsiteX53" fmla="*/ 5481770 w 6128435"/>
              <a:gd name="connsiteY53" fmla="*/ 2951352 h 6858000"/>
              <a:gd name="connsiteX54" fmla="*/ 5482045 w 6128435"/>
              <a:gd name="connsiteY54" fmla="*/ 2984371 h 6858000"/>
              <a:gd name="connsiteX55" fmla="*/ 5482415 w 6128435"/>
              <a:gd name="connsiteY55" fmla="*/ 3004079 h 6858000"/>
              <a:gd name="connsiteX56" fmla="*/ 5483865 w 6128435"/>
              <a:gd name="connsiteY56" fmla="*/ 3005467 h 6858000"/>
              <a:gd name="connsiteX57" fmla="*/ 5482236 w 6128435"/>
              <a:gd name="connsiteY57" fmla="*/ 3019791 h 6858000"/>
              <a:gd name="connsiteX58" fmla="*/ 5481505 w 6128435"/>
              <a:gd name="connsiteY58" fmla="*/ 3095286 h 6858000"/>
              <a:gd name="connsiteX59" fmla="*/ 5477595 w 6128435"/>
              <a:gd name="connsiteY59" fmla="*/ 3250534 h 6858000"/>
              <a:gd name="connsiteX60" fmla="*/ 5532836 w 6128435"/>
              <a:gd name="connsiteY60" fmla="*/ 3353840 h 6858000"/>
              <a:gd name="connsiteX61" fmla="*/ 5561229 w 6128435"/>
              <a:gd name="connsiteY61" fmla="*/ 3395784 h 6858000"/>
              <a:gd name="connsiteX62" fmla="*/ 5589758 w 6128435"/>
              <a:gd name="connsiteY62" fmla="*/ 3506453 h 6858000"/>
              <a:gd name="connsiteX63" fmla="*/ 5596144 w 6128435"/>
              <a:gd name="connsiteY63" fmla="*/ 3534624 h 6858000"/>
              <a:gd name="connsiteX64" fmla="*/ 5597750 w 6128435"/>
              <a:gd name="connsiteY64" fmla="*/ 3534129 h 6858000"/>
              <a:gd name="connsiteX65" fmla="*/ 5599700 w 6128435"/>
              <a:gd name="connsiteY65" fmla="*/ 3547221 h 6858000"/>
              <a:gd name="connsiteX66" fmla="*/ 5615031 w 6128435"/>
              <a:gd name="connsiteY66" fmla="*/ 3557482 h 6858000"/>
              <a:gd name="connsiteX67" fmla="*/ 5618377 w 6128435"/>
              <a:gd name="connsiteY67" fmla="*/ 3588431 h 6858000"/>
              <a:gd name="connsiteX68" fmla="*/ 5612155 w 6128435"/>
              <a:gd name="connsiteY68" fmla="*/ 3589869 h 6858000"/>
              <a:gd name="connsiteX69" fmla="*/ 5620843 w 6128435"/>
              <a:gd name="connsiteY69" fmla="*/ 3606745 h 6858000"/>
              <a:gd name="connsiteX70" fmla="*/ 5655472 w 6128435"/>
              <a:gd name="connsiteY70" fmla="*/ 3678877 h 6858000"/>
              <a:gd name="connsiteX71" fmla="*/ 5680448 w 6128435"/>
              <a:gd name="connsiteY71" fmla="*/ 3717760 h 6858000"/>
              <a:gd name="connsiteX72" fmla="*/ 5683015 w 6128435"/>
              <a:gd name="connsiteY72" fmla="*/ 3762025 h 6858000"/>
              <a:gd name="connsiteX73" fmla="*/ 5696643 w 6128435"/>
              <a:gd name="connsiteY73" fmla="*/ 3773888 h 6858000"/>
              <a:gd name="connsiteX74" fmla="*/ 5699203 w 6128435"/>
              <a:gd name="connsiteY74" fmla="*/ 3775823 h 6858000"/>
              <a:gd name="connsiteX75" fmla="*/ 5704824 w 6128435"/>
              <a:gd name="connsiteY75" fmla="*/ 3785966 h 6858000"/>
              <a:gd name="connsiteX76" fmla="*/ 5712204 w 6128435"/>
              <a:gd name="connsiteY76" fmla="*/ 3785830 h 6858000"/>
              <a:gd name="connsiteX77" fmla="*/ 5724816 w 6128435"/>
              <a:gd name="connsiteY77" fmla="*/ 3798949 h 6858000"/>
              <a:gd name="connsiteX78" fmla="*/ 5733539 w 6128435"/>
              <a:gd name="connsiteY78" fmla="*/ 3818457 h 6858000"/>
              <a:gd name="connsiteX79" fmla="*/ 5768491 w 6128435"/>
              <a:gd name="connsiteY79" fmla="*/ 3914399 h 6858000"/>
              <a:gd name="connsiteX80" fmla="*/ 5793123 w 6128435"/>
              <a:gd name="connsiteY80" fmla="*/ 3969952 h 6858000"/>
              <a:gd name="connsiteX81" fmla="*/ 5808321 w 6128435"/>
              <a:gd name="connsiteY81" fmla="*/ 3988153 h 6858000"/>
              <a:gd name="connsiteX82" fmla="*/ 5825621 w 6128435"/>
              <a:gd name="connsiteY82" fmla="*/ 4015525 h 6858000"/>
              <a:gd name="connsiteX83" fmla="*/ 5860672 w 6128435"/>
              <a:gd name="connsiteY83" fmla="*/ 4061579 h 6858000"/>
              <a:gd name="connsiteX84" fmla="*/ 5872173 w 6128435"/>
              <a:gd name="connsiteY84" fmla="*/ 4088497 h 6858000"/>
              <a:gd name="connsiteX85" fmla="*/ 5883705 w 6128435"/>
              <a:gd name="connsiteY85" fmla="*/ 4101899 h 6858000"/>
              <a:gd name="connsiteX86" fmla="*/ 5885314 w 6128435"/>
              <a:gd name="connsiteY86" fmla="*/ 4108387 h 6858000"/>
              <a:gd name="connsiteX87" fmla="*/ 5894095 w 6128435"/>
              <a:gd name="connsiteY87" fmla="*/ 4128857 h 6858000"/>
              <a:gd name="connsiteX88" fmla="*/ 5898339 w 6128435"/>
              <a:gd name="connsiteY88" fmla="*/ 4140800 h 6858000"/>
              <a:gd name="connsiteX89" fmla="*/ 5899734 w 6128435"/>
              <a:gd name="connsiteY89" fmla="*/ 4145632 h 6858000"/>
              <a:gd name="connsiteX90" fmla="*/ 5903513 w 6128435"/>
              <a:gd name="connsiteY90" fmla="*/ 4187661 h 6858000"/>
              <a:gd name="connsiteX91" fmla="*/ 5917114 w 6128435"/>
              <a:gd name="connsiteY91" fmla="*/ 4213096 h 6858000"/>
              <a:gd name="connsiteX92" fmla="*/ 5921153 w 6128435"/>
              <a:gd name="connsiteY92" fmla="*/ 4236222 h 6858000"/>
              <a:gd name="connsiteX93" fmla="*/ 5924233 w 6128435"/>
              <a:gd name="connsiteY93" fmla="*/ 4242060 h 6858000"/>
              <a:gd name="connsiteX94" fmla="*/ 5928910 w 6128435"/>
              <a:gd name="connsiteY94" fmla="*/ 4300973 h 6858000"/>
              <a:gd name="connsiteX95" fmla="*/ 5939320 w 6128435"/>
              <a:gd name="connsiteY95" fmla="*/ 4340435 h 6858000"/>
              <a:gd name="connsiteX96" fmla="*/ 5946705 w 6128435"/>
              <a:gd name="connsiteY96" fmla="*/ 4428051 h 6858000"/>
              <a:gd name="connsiteX97" fmla="*/ 5949261 w 6128435"/>
              <a:gd name="connsiteY97" fmla="*/ 4449185 h 6858000"/>
              <a:gd name="connsiteX98" fmla="*/ 5957504 w 6128435"/>
              <a:gd name="connsiteY98" fmla="*/ 4465911 h 6858000"/>
              <a:gd name="connsiteX99" fmla="*/ 5964689 w 6128435"/>
              <a:gd name="connsiteY99" fmla="*/ 4468532 h 6858000"/>
              <a:gd name="connsiteX100" fmla="*/ 5967062 w 6128435"/>
              <a:gd name="connsiteY100" fmla="*/ 4479923 h 6858000"/>
              <a:gd name="connsiteX101" fmla="*/ 5968960 w 6128435"/>
              <a:gd name="connsiteY101" fmla="*/ 4482655 h 6858000"/>
              <a:gd name="connsiteX102" fmla="*/ 5978567 w 6128435"/>
              <a:gd name="connsiteY102" fmla="*/ 4498605 h 6858000"/>
              <a:gd name="connsiteX103" fmla="*/ 5980106 w 6128435"/>
              <a:gd name="connsiteY103" fmla="*/ 4585087 h 6858000"/>
              <a:gd name="connsiteX104" fmla="*/ 5998138 w 6128435"/>
              <a:gd name="connsiteY104" fmla="*/ 4697518 h 6858000"/>
              <a:gd name="connsiteX105" fmla="*/ 6013516 w 6128435"/>
              <a:gd name="connsiteY105" fmla="*/ 4786619 h 6858000"/>
              <a:gd name="connsiteX106" fmla="*/ 6025404 w 6128435"/>
              <a:gd name="connsiteY106" fmla="*/ 4858148 h 6858000"/>
              <a:gd name="connsiteX107" fmla="*/ 6007749 w 6128435"/>
              <a:gd name="connsiteY107" fmla="*/ 4964715 h 6858000"/>
              <a:gd name="connsiteX108" fmla="*/ 6005269 w 6128435"/>
              <a:gd name="connsiteY108" fmla="*/ 5150567 h 6858000"/>
              <a:gd name="connsiteX109" fmla="*/ 6001127 w 6128435"/>
              <a:gd name="connsiteY109" fmla="*/ 5164609 h 6858000"/>
              <a:gd name="connsiteX110" fmla="*/ 5996647 w 6128435"/>
              <a:gd name="connsiteY110" fmla="*/ 5185640 h 6858000"/>
              <a:gd name="connsiteX111" fmla="*/ 5998514 w 6128435"/>
              <a:gd name="connsiteY111" fmla="*/ 5189673 h 6858000"/>
              <a:gd name="connsiteX112" fmla="*/ 5995970 w 6128435"/>
              <a:gd name="connsiteY112" fmla="*/ 5221547 h 6858000"/>
              <a:gd name="connsiteX113" fmla="*/ 5997218 w 6128435"/>
              <a:gd name="connsiteY113" fmla="*/ 5222031 h 6858000"/>
              <a:gd name="connsiteX114" fmla="*/ 6002116 w 6128435"/>
              <a:gd name="connsiteY114" fmla="*/ 5231223 h 6858000"/>
              <a:gd name="connsiteX115" fmla="*/ 6008541 w 6128435"/>
              <a:gd name="connsiteY115" fmla="*/ 5248680 h 6858000"/>
              <a:gd name="connsiteX116" fmla="*/ 6039260 w 6128435"/>
              <a:gd name="connsiteY116" fmla="*/ 5289518 h 6858000"/>
              <a:gd name="connsiteX117" fmla="*/ 6036748 w 6128435"/>
              <a:gd name="connsiteY117" fmla="*/ 5322752 h 6858000"/>
              <a:gd name="connsiteX118" fmla="*/ 6036943 w 6128435"/>
              <a:gd name="connsiteY118" fmla="*/ 5329480 h 6858000"/>
              <a:gd name="connsiteX119" fmla="*/ 6037236 w 6128435"/>
              <a:gd name="connsiteY119" fmla="*/ 5329634 h 6858000"/>
              <a:gd name="connsiteX120" fmla="*/ 6038019 w 6128435"/>
              <a:gd name="connsiteY120" fmla="*/ 5336764 h 6858000"/>
              <a:gd name="connsiteX121" fmla="*/ 6037298 w 6128435"/>
              <a:gd name="connsiteY121" fmla="*/ 5341753 h 6858000"/>
              <a:gd name="connsiteX122" fmla="*/ 6037677 w 6128435"/>
              <a:gd name="connsiteY122" fmla="*/ 5354807 h 6858000"/>
              <a:gd name="connsiteX123" fmla="*/ 6039728 w 6128435"/>
              <a:gd name="connsiteY123" fmla="*/ 5359416 h 6858000"/>
              <a:gd name="connsiteX124" fmla="*/ 6043311 w 6128435"/>
              <a:gd name="connsiteY124" fmla="*/ 5361407 h 6858000"/>
              <a:gd name="connsiteX125" fmla="*/ 6042954 w 6128435"/>
              <a:gd name="connsiteY125" fmla="*/ 5362576 h 6858000"/>
              <a:gd name="connsiteX126" fmla="*/ 6053435 w 6128435"/>
              <a:gd name="connsiteY126" fmla="*/ 5387547 h 6858000"/>
              <a:gd name="connsiteX127" fmla="*/ 6065933 w 6128435"/>
              <a:gd name="connsiteY127" fmla="*/ 5443002 h 6858000"/>
              <a:gd name="connsiteX128" fmla="*/ 6068640 w 6128435"/>
              <a:gd name="connsiteY128" fmla="*/ 5474503 h 6858000"/>
              <a:gd name="connsiteX129" fmla="*/ 6080922 w 6128435"/>
              <a:gd name="connsiteY129" fmla="*/ 5561070 h 6858000"/>
              <a:gd name="connsiteX130" fmla="*/ 6096949 w 6128435"/>
              <a:gd name="connsiteY130" fmla="*/ 5648179 h 6858000"/>
              <a:gd name="connsiteX131" fmla="*/ 6125703 w 6128435"/>
              <a:gd name="connsiteY131" fmla="*/ 5692894 h 6858000"/>
              <a:gd name="connsiteX132" fmla="*/ 6126670 w 6128435"/>
              <a:gd name="connsiteY132" fmla="*/ 5697882 h 6858000"/>
              <a:gd name="connsiteX133" fmla="*/ 6124061 w 6128435"/>
              <a:gd name="connsiteY133" fmla="*/ 5710294 h 6858000"/>
              <a:gd name="connsiteX134" fmla="*/ 6122213 w 6128435"/>
              <a:gd name="connsiteY134" fmla="*/ 5714762 h 6858000"/>
              <a:gd name="connsiteX135" fmla="*/ 6121353 w 6128435"/>
              <a:gd name="connsiteY135" fmla="*/ 5721725 h 6858000"/>
              <a:gd name="connsiteX136" fmla="*/ 6121607 w 6128435"/>
              <a:gd name="connsiteY136" fmla="*/ 5721959 h 6858000"/>
              <a:gd name="connsiteX137" fmla="*/ 6120262 w 6128435"/>
              <a:gd name="connsiteY137" fmla="*/ 5728358 h 6858000"/>
              <a:gd name="connsiteX138" fmla="*/ 6110194 w 6128435"/>
              <a:gd name="connsiteY138" fmla="*/ 5758853 h 6858000"/>
              <a:gd name="connsiteX139" fmla="*/ 6127519 w 6128435"/>
              <a:gd name="connsiteY139" fmla="*/ 5865775 h 6858000"/>
              <a:gd name="connsiteX140" fmla="*/ 6128435 w 6128435"/>
              <a:gd name="connsiteY140" fmla="*/ 5870164 h 6858000"/>
              <a:gd name="connsiteX141" fmla="*/ 6119217 w 6128435"/>
              <a:gd name="connsiteY141" fmla="*/ 5888542 h 6858000"/>
              <a:gd name="connsiteX142" fmla="*/ 6115966 w 6128435"/>
              <a:gd name="connsiteY142" fmla="*/ 5898387 h 6858000"/>
              <a:gd name="connsiteX143" fmla="*/ 6111924 w 6128435"/>
              <a:gd name="connsiteY143" fmla="*/ 5900444 h 6858000"/>
              <a:gd name="connsiteX144" fmla="*/ 6108716 w 6128435"/>
              <a:gd name="connsiteY144" fmla="*/ 5915345 h 6858000"/>
              <a:gd name="connsiteX145" fmla="*/ 6109524 w 6128435"/>
              <a:gd name="connsiteY145" fmla="*/ 5917328 h 6858000"/>
              <a:gd name="connsiteX146" fmla="*/ 6102493 w 6128435"/>
              <a:gd name="connsiteY146" fmla="*/ 5928602 h 6858000"/>
              <a:gd name="connsiteX147" fmla="*/ 6056863 w 6128435"/>
              <a:gd name="connsiteY147" fmla="*/ 6000643 h 6858000"/>
              <a:gd name="connsiteX148" fmla="*/ 6045436 w 6128435"/>
              <a:gd name="connsiteY148" fmla="*/ 6124480 h 6858000"/>
              <a:gd name="connsiteX149" fmla="*/ 6030489 w 6128435"/>
              <a:gd name="connsiteY149" fmla="*/ 6317666 h 6858000"/>
              <a:gd name="connsiteX150" fmla="*/ 6007492 w 6128435"/>
              <a:gd name="connsiteY150" fmla="*/ 6440818 h 6858000"/>
              <a:gd name="connsiteX151" fmla="*/ 6009467 w 6128435"/>
              <a:gd name="connsiteY151" fmla="*/ 6487076 h 6858000"/>
              <a:gd name="connsiteX152" fmla="*/ 5995064 w 6128435"/>
              <a:gd name="connsiteY152" fmla="*/ 6540791 h 6858000"/>
              <a:gd name="connsiteX153" fmla="*/ 5996309 w 6128435"/>
              <a:gd name="connsiteY153" fmla="*/ 6543961 h 6858000"/>
              <a:gd name="connsiteX154" fmla="*/ 5996048 w 6128435"/>
              <a:gd name="connsiteY154" fmla="*/ 6555444 h 6858000"/>
              <a:gd name="connsiteX155" fmla="*/ 6002524 w 6128435"/>
              <a:gd name="connsiteY155" fmla="*/ 6560188 h 6858000"/>
              <a:gd name="connsiteX156" fmla="*/ 6006823 w 6128435"/>
              <a:gd name="connsiteY156" fmla="*/ 6578546 h 6858000"/>
              <a:gd name="connsiteX157" fmla="*/ 6004510 w 6128435"/>
              <a:gd name="connsiteY157" fmla="*/ 6599256 h 6858000"/>
              <a:gd name="connsiteX158" fmla="*/ 5986207 w 6128435"/>
              <a:gd name="connsiteY158" fmla="*/ 6695855 h 6858000"/>
              <a:gd name="connsiteX159" fmla="*/ 5979428 w 6128435"/>
              <a:gd name="connsiteY159" fmla="*/ 6754678 h 6858000"/>
              <a:gd name="connsiteX160" fmla="*/ 5983398 w 6128435"/>
              <a:gd name="connsiteY160" fmla="*/ 6778641 h 6858000"/>
              <a:gd name="connsiteX161" fmla="*/ 5984543 w 6128435"/>
              <a:gd name="connsiteY161" fmla="*/ 6811016 h 6858000"/>
              <a:gd name="connsiteX162" fmla="*/ 5981802 w 6128435"/>
              <a:gd name="connsiteY162" fmla="*/ 6838578 h 6858000"/>
              <a:gd name="connsiteX163" fmla="*/ 5979671 w 6128435"/>
              <a:gd name="connsiteY163" fmla="*/ 6858000 h 6858000"/>
              <a:gd name="connsiteX164" fmla="*/ 0 w 6128435"/>
              <a:gd name="connsiteY164" fmla="*/ 6858000 h 6858000"/>
              <a:gd name="connsiteX165" fmla="*/ 0 w 6128435"/>
              <a:gd name="connsiteY165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189051 w 6128435"/>
              <a:gd name="connsiteY12" fmla="*/ 782518 h 6858000"/>
              <a:gd name="connsiteX13" fmla="*/ 5210428 w 6128435"/>
              <a:gd name="connsiteY13" fmla="*/ 815772 h 6858000"/>
              <a:gd name="connsiteX14" fmla="*/ 5221088 w 6128435"/>
              <a:gd name="connsiteY14" fmla="*/ 860193 h 6858000"/>
              <a:gd name="connsiteX15" fmla="*/ 5230806 w 6128435"/>
              <a:gd name="connsiteY15" fmla="*/ 961354 h 6858000"/>
              <a:gd name="connsiteX16" fmla="*/ 5201018 w 6128435"/>
              <a:gd name="connsiteY16" fmla="*/ 1095027 h 6858000"/>
              <a:gd name="connsiteX17" fmla="*/ 5202153 w 6128435"/>
              <a:gd name="connsiteY17" fmla="*/ 1133224 h 6858000"/>
              <a:gd name="connsiteX18" fmla="*/ 5207370 w 6128435"/>
              <a:gd name="connsiteY18" fmla="*/ 1138097 h 6858000"/>
              <a:gd name="connsiteX19" fmla="*/ 5189234 w 6128435"/>
              <a:gd name="connsiteY19" fmla="*/ 1193495 h 6858000"/>
              <a:gd name="connsiteX20" fmla="*/ 5202769 w 6128435"/>
              <a:gd name="connsiteY20" fmla="*/ 1269450 h 6858000"/>
              <a:gd name="connsiteX21" fmla="*/ 5225968 w 6128435"/>
              <a:gd name="connsiteY21" fmla="*/ 1357994 h 6858000"/>
              <a:gd name="connsiteX22" fmla="*/ 5233819 w 6128435"/>
              <a:gd name="connsiteY22" fmla="*/ 1380922 h 6858000"/>
              <a:gd name="connsiteX23" fmla="*/ 5237226 w 6128435"/>
              <a:gd name="connsiteY23" fmla="*/ 1441327 h 6858000"/>
              <a:gd name="connsiteX24" fmla="*/ 5244434 w 6128435"/>
              <a:gd name="connsiteY24" fmla="*/ 1580810 h 6858000"/>
              <a:gd name="connsiteX25" fmla="*/ 5251453 w 6128435"/>
              <a:gd name="connsiteY25" fmla="*/ 1583934 h 6858000"/>
              <a:gd name="connsiteX26" fmla="*/ 5253136 w 6128435"/>
              <a:gd name="connsiteY26" fmla="*/ 1595457 h 6858000"/>
              <a:gd name="connsiteX27" fmla="*/ 5263491 w 6128435"/>
              <a:gd name="connsiteY27" fmla="*/ 1642938 h 6858000"/>
              <a:gd name="connsiteX28" fmla="*/ 5261314 w 6128435"/>
              <a:gd name="connsiteY28" fmla="*/ 1689177 h 6858000"/>
              <a:gd name="connsiteX29" fmla="*/ 5259788 w 6128435"/>
              <a:gd name="connsiteY29" fmla="*/ 1768516 h 6858000"/>
              <a:gd name="connsiteX30" fmla="*/ 5255696 w 6128435"/>
              <a:gd name="connsiteY30" fmla="*/ 1953770 h 6858000"/>
              <a:gd name="connsiteX31" fmla="*/ 5252592 w 6128435"/>
              <a:gd name="connsiteY31" fmla="*/ 2092210 h 6858000"/>
              <a:gd name="connsiteX32" fmla="*/ 5264303 w 6128435"/>
              <a:gd name="connsiteY32" fmla="*/ 2225157 h 6858000"/>
              <a:gd name="connsiteX33" fmla="*/ 5254949 w 6128435"/>
              <a:gd name="connsiteY33" fmla="*/ 2236160 h 6858000"/>
              <a:gd name="connsiteX34" fmla="*/ 5250104 w 6128435"/>
              <a:gd name="connsiteY34" fmla="*/ 2249166 h 6858000"/>
              <a:gd name="connsiteX35" fmla="*/ 5251214 w 6128435"/>
              <a:gd name="connsiteY35" fmla="*/ 2250944 h 6858000"/>
              <a:gd name="connsiteX36" fmla="*/ 5250644 w 6128435"/>
              <a:gd name="connsiteY36" fmla="*/ 2266619 h 6858000"/>
              <a:gd name="connsiteX37" fmla="*/ 5247111 w 6128435"/>
              <a:gd name="connsiteY37" fmla="*/ 2269679 h 6858000"/>
              <a:gd name="connsiteX38" fmla="*/ 5279312 w 6128435"/>
              <a:gd name="connsiteY38" fmla="*/ 2302757 h 6858000"/>
              <a:gd name="connsiteX39" fmla="*/ 5293877 w 6128435"/>
              <a:gd name="connsiteY39" fmla="*/ 2368649 h 6858000"/>
              <a:gd name="connsiteX40" fmla="*/ 5311338 w 6128435"/>
              <a:gd name="connsiteY40" fmla="*/ 2404034 h 6858000"/>
              <a:gd name="connsiteX41" fmla="*/ 5338366 w 6128435"/>
              <a:gd name="connsiteY41" fmla="*/ 2465052 h 6858000"/>
              <a:gd name="connsiteX42" fmla="*/ 5371263 w 6128435"/>
              <a:gd name="connsiteY42" fmla="*/ 2586413 h 6858000"/>
              <a:gd name="connsiteX43" fmla="*/ 5407503 w 6128435"/>
              <a:gd name="connsiteY43" fmla="*/ 2786290 h 6858000"/>
              <a:gd name="connsiteX44" fmla="*/ 5407356 w 6128435"/>
              <a:gd name="connsiteY44" fmla="*/ 2787545 h 6858000"/>
              <a:gd name="connsiteX45" fmla="*/ 5411130 w 6128435"/>
              <a:gd name="connsiteY45" fmla="*/ 2788640 h 6858000"/>
              <a:gd name="connsiteX46" fmla="*/ 5416439 w 6128435"/>
              <a:gd name="connsiteY46" fmla="*/ 2805666 h 6858000"/>
              <a:gd name="connsiteX47" fmla="*/ 5416589 w 6128435"/>
              <a:gd name="connsiteY47" fmla="*/ 2810822 h 6858000"/>
              <a:gd name="connsiteX48" fmla="*/ 5418542 w 6128435"/>
              <a:gd name="connsiteY48" fmla="*/ 2817745 h 6858000"/>
              <a:gd name="connsiteX49" fmla="*/ 5418847 w 6128435"/>
              <a:gd name="connsiteY49" fmla="*/ 2817825 h 6858000"/>
              <a:gd name="connsiteX50" fmla="*/ 5457023 w 6128435"/>
              <a:gd name="connsiteY50" fmla="*/ 2858292 h 6858000"/>
              <a:gd name="connsiteX51" fmla="*/ 5479298 w 6128435"/>
              <a:gd name="connsiteY51" fmla="*/ 2947791 h 6858000"/>
              <a:gd name="connsiteX52" fmla="*/ 5481770 w 6128435"/>
              <a:gd name="connsiteY52" fmla="*/ 2951352 h 6858000"/>
              <a:gd name="connsiteX53" fmla="*/ 5482045 w 6128435"/>
              <a:gd name="connsiteY53" fmla="*/ 2984371 h 6858000"/>
              <a:gd name="connsiteX54" fmla="*/ 5482415 w 6128435"/>
              <a:gd name="connsiteY54" fmla="*/ 3004079 h 6858000"/>
              <a:gd name="connsiteX55" fmla="*/ 5483865 w 6128435"/>
              <a:gd name="connsiteY55" fmla="*/ 3005467 h 6858000"/>
              <a:gd name="connsiteX56" fmla="*/ 5482236 w 6128435"/>
              <a:gd name="connsiteY56" fmla="*/ 3019791 h 6858000"/>
              <a:gd name="connsiteX57" fmla="*/ 5481505 w 6128435"/>
              <a:gd name="connsiteY57" fmla="*/ 3095286 h 6858000"/>
              <a:gd name="connsiteX58" fmla="*/ 5477595 w 6128435"/>
              <a:gd name="connsiteY58" fmla="*/ 3250534 h 6858000"/>
              <a:gd name="connsiteX59" fmla="*/ 5532836 w 6128435"/>
              <a:gd name="connsiteY59" fmla="*/ 3353840 h 6858000"/>
              <a:gd name="connsiteX60" fmla="*/ 5561229 w 6128435"/>
              <a:gd name="connsiteY60" fmla="*/ 3395784 h 6858000"/>
              <a:gd name="connsiteX61" fmla="*/ 5589758 w 6128435"/>
              <a:gd name="connsiteY61" fmla="*/ 3506453 h 6858000"/>
              <a:gd name="connsiteX62" fmla="*/ 5596144 w 6128435"/>
              <a:gd name="connsiteY62" fmla="*/ 3534624 h 6858000"/>
              <a:gd name="connsiteX63" fmla="*/ 5597750 w 6128435"/>
              <a:gd name="connsiteY63" fmla="*/ 3534129 h 6858000"/>
              <a:gd name="connsiteX64" fmla="*/ 5599700 w 6128435"/>
              <a:gd name="connsiteY64" fmla="*/ 3547221 h 6858000"/>
              <a:gd name="connsiteX65" fmla="*/ 5615031 w 6128435"/>
              <a:gd name="connsiteY65" fmla="*/ 3557482 h 6858000"/>
              <a:gd name="connsiteX66" fmla="*/ 5618377 w 6128435"/>
              <a:gd name="connsiteY66" fmla="*/ 3588431 h 6858000"/>
              <a:gd name="connsiteX67" fmla="*/ 5612155 w 6128435"/>
              <a:gd name="connsiteY67" fmla="*/ 3589869 h 6858000"/>
              <a:gd name="connsiteX68" fmla="*/ 5620843 w 6128435"/>
              <a:gd name="connsiteY68" fmla="*/ 3606745 h 6858000"/>
              <a:gd name="connsiteX69" fmla="*/ 5655472 w 6128435"/>
              <a:gd name="connsiteY69" fmla="*/ 3678877 h 6858000"/>
              <a:gd name="connsiteX70" fmla="*/ 5680448 w 6128435"/>
              <a:gd name="connsiteY70" fmla="*/ 3717760 h 6858000"/>
              <a:gd name="connsiteX71" fmla="*/ 5683015 w 6128435"/>
              <a:gd name="connsiteY71" fmla="*/ 3762025 h 6858000"/>
              <a:gd name="connsiteX72" fmla="*/ 5696643 w 6128435"/>
              <a:gd name="connsiteY72" fmla="*/ 3773888 h 6858000"/>
              <a:gd name="connsiteX73" fmla="*/ 5699203 w 6128435"/>
              <a:gd name="connsiteY73" fmla="*/ 3775823 h 6858000"/>
              <a:gd name="connsiteX74" fmla="*/ 5704824 w 6128435"/>
              <a:gd name="connsiteY74" fmla="*/ 3785966 h 6858000"/>
              <a:gd name="connsiteX75" fmla="*/ 5712204 w 6128435"/>
              <a:gd name="connsiteY75" fmla="*/ 3785830 h 6858000"/>
              <a:gd name="connsiteX76" fmla="*/ 5724816 w 6128435"/>
              <a:gd name="connsiteY76" fmla="*/ 3798949 h 6858000"/>
              <a:gd name="connsiteX77" fmla="*/ 5733539 w 6128435"/>
              <a:gd name="connsiteY77" fmla="*/ 3818457 h 6858000"/>
              <a:gd name="connsiteX78" fmla="*/ 5768491 w 6128435"/>
              <a:gd name="connsiteY78" fmla="*/ 3914399 h 6858000"/>
              <a:gd name="connsiteX79" fmla="*/ 5793123 w 6128435"/>
              <a:gd name="connsiteY79" fmla="*/ 3969952 h 6858000"/>
              <a:gd name="connsiteX80" fmla="*/ 5808321 w 6128435"/>
              <a:gd name="connsiteY80" fmla="*/ 3988153 h 6858000"/>
              <a:gd name="connsiteX81" fmla="*/ 5825621 w 6128435"/>
              <a:gd name="connsiteY81" fmla="*/ 4015525 h 6858000"/>
              <a:gd name="connsiteX82" fmla="*/ 5860672 w 6128435"/>
              <a:gd name="connsiteY82" fmla="*/ 4061579 h 6858000"/>
              <a:gd name="connsiteX83" fmla="*/ 5872173 w 6128435"/>
              <a:gd name="connsiteY83" fmla="*/ 4088497 h 6858000"/>
              <a:gd name="connsiteX84" fmla="*/ 5883705 w 6128435"/>
              <a:gd name="connsiteY84" fmla="*/ 4101899 h 6858000"/>
              <a:gd name="connsiteX85" fmla="*/ 5885314 w 6128435"/>
              <a:gd name="connsiteY85" fmla="*/ 4108387 h 6858000"/>
              <a:gd name="connsiteX86" fmla="*/ 5894095 w 6128435"/>
              <a:gd name="connsiteY86" fmla="*/ 4128857 h 6858000"/>
              <a:gd name="connsiteX87" fmla="*/ 5898339 w 6128435"/>
              <a:gd name="connsiteY87" fmla="*/ 4140800 h 6858000"/>
              <a:gd name="connsiteX88" fmla="*/ 5899734 w 6128435"/>
              <a:gd name="connsiteY88" fmla="*/ 4145632 h 6858000"/>
              <a:gd name="connsiteX89" fmla="*/ 5903513 w 6128435"/>
              <a:gd name="connsiteY89" fmla="*/ 4187661 h 6858000"/>
              <a:gd name="connsiteX90" fmla="*/ 5917114 w 6128435"/>
              <a:gd name="connsiteY90" fmla="*/ 4213096 h 6858000"/>
              <a:gd name="connsiteX91" fmla="*/ 5921153 w 6128435"/>
              <a:gd name="connsiteY91" fmla="*/ 4236222 h 6858000"/>
              <a:gd name="connsiteX92" fmla="*/ 5924233 w 6128435"/>
              <a:gd name="connsiteY92" fmla="*/ 4242060 h 6858000"/>
              <a:gd name="connsiteX93" fmla="*/ 5928910 w 6128435"/>
              <a:gd name="connsiteY93" fmla="*/ 4300973 h 6858000"/>
              <a:gd name="connsiteX94" fmla="*/ 5939320 w 6128435"/>
              <a:gd name="connsiteY94" fmla="*/ 4340435 h 6858000"/>
              <a:gd name="connsiteX95" fmla="*/ 5946705 w 6128435"/>
              <a:gd name="connsiteY95" fmla="*/ 4428051 h 6858000"/>
              <a:gd name="connsiteX96" fmla="*/ 5949261 w 6128435"/>
              <a:gd name="connsiteY96" fmla="*/ 4449185 h 6858000"/>
              <a:gd name="connsiteX97" fmla="*/ 5957504 w 6128435"/>
              <a:gd name="connsiteY97" fmla="*/ 4465911 h 6858000"/>
              <a:gd name="connsiteX98" fmla="*/ 5964689 w 6128435"/>
              <a:gd name="connsiteY98" fmla="*/ 4468532 h 6858000"/>
              <a:gd name="connsiteX99" fmla="*/ 5967062 w 6128435"/>
              <a:gd name="connsiteY99" fmla="*/ 4479923 h 6858000"/>
              <a:gd name="connsiteX100" fmla="*/ 5968960 w 6128435"/>
              <a:gd name="connsiteY100" fmla="*/ 4482655 h 6858000"/>
              <a:gd name="connsiteX101" fmla="*/ 5978567 w 6128435"/>
              <a:gd name="connsiteY101" fmla="*/ 4498605 h 6858000"/>
              <a:gd name="connsiteX102" fmla="*/ 5980106 w 6128435"/>
              <a:gd name="connsiteY102" fmla="*/ 4585087 h 6858000"/>
              <a:gd name="connsiteX103" fmla="*/ 5998138 w 6128435"/>
              <a:gd name="connsiteY103" fmla="*/ 4697518 h 6858000"/>
              <a:gd name="connsiteX104" fmla="*/ 6013516 w 6128435"/>
              <a:gd name="connsiteY104" fmla="*/ 4786619 h 6858000"/>
              <a:gd name="connsiteX105" fmla="*/ 6025404 w 6128435"/>
              <a:gd name="connsiteY105" fmla="*/ 4858148 h 6858000"/>
              <a:gd name="connsiteX106" fmla="*/ 6007749 w 6128435"/>
              <a:gd name="connsiteY106" fmla="*/ 4964715 h 6858000"/>
              <a:gd name="connsiteX107" fmla="*/ 6005269 w 6128435"/>
              <a:gd name="connsiteY107" fmla="*/ 5150567 h 6858000"/>
              <a:gd name="connsiteX108" fmla="*/ 6001127 w 6128435"/>
              <a:gd name="connsiteY108" fmla="*/ 5164609 h 6858000"/>
              <a:gd name="connsiteX109" fmla="*/ 5996647 w 6128435"/>
              <a:gd name="connsiteY109" fmla="*/ 5185640 h 6858000"/>
              <a:gd name="connsiteX110" fmla="*/ 5998514 w 6128435"/>
              <a:gd name="connsiteY110" fmla="*/ 5189673 h 6858000"/>
              <a:gd name="connsiteX111" fmla="*/ 5995970 w 6128435"/>
              <a:gd name="connsiteY111" fmla="*/ 5221547 h 6858000"/>
              <a:gd name="connsiteX112" fmla="*/ 5997218 w 6128435"/>
              <a:gd name="connsiteY112" fmla="*/ 5222031 h 6858000"/>
              <a:gd name="connsiteX113" fmla="*/ 6002116 w 6128435"/>
              <a:gd name="connsiteY113" fmla="*/ 5231223 h 6858000"/>
              <a:gd name="connsiteX114" fmla="*/ 6008541 w 6128435"/>
              <a:gd name="connsiteY114" fmla="*/ 5248680 h 6858000"/>
              <a:gd name="connsiteX115" fmla="*/ 6039260 w 6128435"/>
              <a:gd name="connsiteY115" fmla="*/ 5289518 h 6858000"/>
              <a:gd name="connsiteX116" fmla="*/ 6036748 w 6128435"/>
              <a:gd name="connsiteY116" fmla="*/ 5322752 h 6858000"/>
              <a:gd name="connsiteX117" fmla="*/ 6036943 w 6128435"/>
              <a:gd name="connsiteY117" fmla="*/ 5329480 h 6858000"/>
              <a:gd name="connsiteX118" fmla="*/ 6037236 w 6128435"/>
              <a:gd name="connsiteY118" fmla="*/ 5329634 h 6858000"/>
              <a:gd name="connsiteX119" fmla="*/ 6038019 w 6128435"/>
              <a:gd name="connsiteY119" fmla="*/ 5336764 h 6858000"/>
              <a:gd name="connsiteX120" fmla="*/ 6037298 w 6128435"/>
              <a:gd name="connsiteY120" fmla="*/ 5341753 h 6858000"/>
              <a:gd name="connsiteX121" fmla="*/ 6037677 w 6128435"/>
              <a:gd name="connsiteY121" fmla="*/ 5354807 h 6858000"/>
              <a:gd name="connsiteX122" fmla="*/ 6039728 w 6128435"/>
              <a:gd name="connsiteY122" fmla="*/ 5359416 h 6858000"/>
              <a:gd name="connsiteX123" fmla="*/ 6043311 w 6128435"/>
              <a:gd name="connsiteY123" fmla="*/ 5361407 h 6858000"/>
              <a:gd name="connsiteX124" fmla="*/ 6042954 w 6128435"/>
              <a:gd name="connsiteY124" fmla="*/ 5362576 h 6858000"/>
              <a:gd name="connsiteX125" fmla="*/ 6053435 w 6128435"/>
              <a:gd name="connsiteY125" fmla="*/ 5387547 h 6858000"/>
              <a:gd name="connsiteX126" fmla="*/ 6065933 w 6128435"/>
              <a:gd name="connsiteY126" fmla="*/ 5443002 h 6858000"/>
              <a:gd name="connsiteX127" fmla="*/ 6068640 w 6128435"/>
              <a:gd name="connsiteY127" fmla="*/ 5474503 h 6858000"/>
              <a:gd name="connsiteX128" fmla="*/ 6080922 w 6128435"/>
              <a:gd name="connsiteY128" fmla="*/ 5561070 h 6858000"/>
              <a:gd name="connsiteX129" fmla="*/ 6096949 w 6128435"/>
              <a:gd name="connsiteY129" fmla="*/ 5648179 h 6858000"/>
              <a:gd name="connsiteX130" fmla="*/ 6125703 w 6128435"/>
              <a:gd name="connsiteY130" fmla="*/ 5692894 h 6858000"/>
              <a:gd name="connsiteX131" fmla="*/ 6126670 w 6128435"/>
              <a:gd name="connsiteY131" fmla="*/ 5697882 h 6858000"/>
              <a:gd name="connsiteX132" fmla="*/ 6124061 w 6128435"/>
              <a:gd name="connsiteY132" fmla="*/ 5710294 h 6858000"/>
              <a:gd name="connsiteX133" fmla="*/ 6122213 w 6128435"/>
              <a:gd name="connsiteY133" fmla="*/ 5714762 h 6858000"/>
              <a:gd name="connsiteX134" fmla="*/ 6121353 w 6128435"/>
              <a:gd name="connsiteY134" fmla="*/ 5721725 h 6858000"/>
              <a:gd name="connsiteX135" fmla="*/ 6121607 w 6128435"/>
              <a:gd name="connsiteY135" fmla="*/ 5721959 h 6858000"/>
              <a:gd name="connsiteX136" fmla="*/ 6120262 w 6128435"/>
              <a:gd name="connsiteY136" fmla="*/ 5728358 h 6858000"/>
              <a:gd name="connsiteX137" fmla="*/ 6110194 w 6128435"/>
              <a:gd name="connsiteY137" fmla="*/ 5758853 h 6858000"/>
              <a:gd name="connsiteX138" fmla="*/ 6127519 w 6128435"/>
              <a:gd name="connsiteY138" fmla="*/ 5865775 h 6858000"/>
              <a:gd name="connsiteX139" fmla="*/ 6128435 w 6128435"/>
              <a:gd name="connsiteY139" fmla="*/ 5870164 h 6858000"/>
              <a:gd name="connsiteX140" fmla="*/ 6119217 w 6128435"/>
              <a:gd name="connsiteY140" fmla="*/ 5888542 h 6858000"/>
              <a:gd name="connsiteX141" fmla="*/ 6115966 w 6128435"/>
              <a:gd name="connsiteY141" fmla="*/ 5898387 h 6858000"/>
              <a:gd name="connsiteX142" fmla="*/ 6111924 w 6128435"/>
              <a:gd name="connsiteY142" fmla="*/ 5900444 h 6858000"/>
              <a:gd name="connsiteX143" fmla="*/ 6108716 w 6128435"/>
              <a:gd name="connsiteY143" fmla="*/ 5915345 h 6858000"/>
              <a:gd name="connsiteX144" fmla="*/ 6109524 w 6128435"/>
              <a:gd name="connsiteY144" fmla="*/ 5917328 h 6858000"/>
              <a:gd name="connsiteX145" fmla="*/ 6102493 w 6128435"/>
              <a:gd name="connsiteY145" fmla="*/ 5928602 h 6858000"/>
              <a:gd name="connsiteX146" fmla="*/ 6056863 w 6128435"/>
              <a:gd name="connsiteY146" fmla="*/ 6000643 h 6858000"/>
              <a:gd name="connsiteX147" fmla="*/ 6045436 w 6128435"/>
              <a:gd name="connsiteY147" fmla="*/ 6124480 h 6858000"/>
              <a:gd name="connsiteX148" fmla="*/ 6030489 w 6128435"/>
              <a:gd name="connsiteY148" fmla="*/ 6317666 h 6858000"/>
              <a:gd name="connsiteX149" fmla="*/ 6007492 w 6128435"/>
              <a:gd name="connsiteY149" fmla="*/ 6440818 h 6858000"/>
              <a:gd name="connsiteX150" fmla="*/ 6009467 w 6128435"/>
              <a:gd name="connsiteY150" fmla="*/ 6487076 h 6858000"/>
              <a:gd name="connsiteX151" fmla="*/ 5995064 w 6128435"/>
              <a:gd name="connsiteY151" fmla="*/ 6540791 h 6858000"/>
              <a:gd name="connsiteX152" fmla="*/ 5996309 w 6128435"/>
              <a:gd name="connsiteY152" fmla="*/ 6543961 h 6858000"/>
              <a:gd name="connsiteX153" fmla="*/ 5996048 w 6128435"/>
              <a:gd name="connsiteY153" fmla="*/ 6555444 h 6858000"/>
              <a:gd name="connsiteX154" fmla="*/ 6002524 w 6128435"/>
              <a:gd name="connsiteY154" fmla="*/ 6560188 h 6858000"/>
              <a:gd name="connsiteX155" fmla="*/ 6006823 w 6128435"/>
              <a:gd name="connsiteY155" fmla="*/ 6578546 h 6858000"/>
              <a:gd name="connsiteX156" fmla="*/ 6004510 w 6128435"/>
              <a:gd name="connsiteY156" fmla="*/ 6599256 h 6858000"/>
              <a:gd name="connsiteX157" fmla="*/ 5986207 w 6128435"/>
              <a:gd name="connsiteY157" fmla="*/ 6695855 h 6858000"/>
              <a:gd name="connsiteX158" fmla="*/ 5979428 w 6128435"/>
              <a:gd name="connsiteY158" fmla="*/ 6754678 h 6858000"/>
              <a:gd name="connsiteX159" fmla="*/ 5983398 w 6128435"/>
              <a:gd name="connsiteY159" fmla="*/ 6778641 h 6858000"/>
              <a:gd name="connsiteX160" fmla="*/ 5984543 w 6128435"/>
              <a:gd name="connsiteY160" fmla="*/ 6811016 h 6858000"/>
              <a:gd name="connsiteX161" fmla="*/ 5981802 w 6128435"/>
              <a:gd name="connsiteY161" fmla="*/ 6838578 h 6858000"/>
              <a:gd name="connsiteX162" fmla="*/ 5979671 w 6128435"/>
              <a:gd name="connsiteY162" fmla="*/ 6858000 h 6858000"/>
              <a:gd name="connsiteX163" fmla="*/ 0 w 6128435"/>
              <a:gd name="connsiteY163" fmla="*/ 6858000 h 6858000"/>
              <a:gd name="connsiteX164" fmla="*/ 0 w 6128435"/>
              <a:gd name="connsiteY164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189051 w 6128435"/>
              <a:gd name="connsiteY12" fmla="*/ 782518 h 6858000"/>
              <a:gd name="connsiteX13" fmla="*/ 5210428 w 6128435"/>
              <a:gd name="connsiteY13" fmla="*/ 815772 h 6858000"/>
              <a:gd name="connsiteX14" fmla="*/ 5221088 w 6128435"/>
              <a:gd name="connsiteY14" fmla="*/ 860193 h 6858000"/>
              <a:gd name="connsiteX15" fmla="*/ 5230806 w 6128435"/>
              <a:gd name="connsiteY15" fmla="*/ 961354 h 6858000"/>
              <a:gd name="connsiteX16" fmla="*/ 5201018 w 6128435"/>
              <a:gd name="connsiteY16" fmla="*/ 1095027 h 6858000"/>
              <a:gd name="connsiteX17" fmla="*/ 5202153 w 6128435"/>
              <a:gd name="connsiteY17" fmla="*/ 1133224 h 6858000"/>
              <a:gd name="connsiteX18" fmla="*/ 5207370 w 6128435"/>
              <a:gd name="connsiteY18" fmla="*/ 1138097 h 6858000"/>
              <a:gd name="connsiteX19" fmla="*/ 5189234 w 6128435"/>
              <a:gd name="connsiteY19" fmla="*/ 1193495 h 6858000"/>
              <a:gd name="connsiteX20" fmla="*/ 5202769 w 6128435"/>
              <a:gd name="connsiteY20" fmla="*/ 1269450 h 6858000"/>
              <a:gd name="connsiteX21" fmla="*/ 5225968 w 6128435"/>
              <a:gd name="connsiteY21" fmla="*/ 1357994 h 6858000"/>
              <a:gd name="connsiteX22" fmla="*/ 5233819 w 6128435"/>
              <a:gd name="connsiteY22" fmla="*/ 1380922 h 6858000"/>
              <a:gd name="connsiteX23" fmla="*/ 5237226 w 6128435"/>
              <a:gd name="connsiteY23" fmla="*/ 1441327 h 6858000"/>
              <a:gd name="connsiteX24" fmla="*/ 5244434 w 6128435"/>
              <a:gd name="connsiteY24" fmla="*/ 1580810 h 6858000"/>
              <a:gd name="connsiteX25" fmla="*/ 5251453 w 6128435"/>
              <a:gd name="connsiteY25" fmla="*/ 1583934 h 6858000"/>
              <a:gd name="connsiteX26" fmla="*/ 5263491 w 6128435"/>
              <a:gd name="connsiteY26" fmla="*/ 1642938 h 6858000"/>
              <a:gd name="connsiteX27" fmla="*/ 5261314 w 6128435"/>
              <a:gd name="connsiteY27" fmla="*/ 1689177 h 6858000"/>
              <a:gd name="connsiteX28" fmla="*/ 5259788 w 6128435"/>
              <a:gd name="connsiteY28" fmla="*/ 1768516 h 6858000"/>
              <a:gd name="connsiteX29" fmla="*/ 5255696 w 6128435"/>
              <a:gd name="connsiteY29" fmla="*/ 1953770 h 6858000"/>
              <a:gd name="connsiteX30" fmla="*/ 5252592 w 6128435"/>
              <a:gd name="connsiteY30" fmla="*/ 2092210 h 6858000"/>
              <a:gd name="connsiteX31" fmla="*/ 5264303 w 6128435"/>
              <a:gd name="connsiteY31" fmla="*/ 2225157 h 6858000"/>
              <a:gd name="connsiteX32" fmla="*/ 5254949 w 6128435"/>
              <a:gd name="connsiteY32" fmla="*/ 2236160 h 6858000"/>
              <a:gd name="connsiteX33" fmla="*/ 5250104 w 6128435"/>
              <a:gd name="connsiteY33" fmla="*/ 2249166 h 6858000"/>
              <a:gd name="connsiteX34" fmla="*/ 5251214 w 6128435"/>
              <a:gd name="connsiteY34" fmla="*/ 2250944 h 6858000"/>
              <a:gd name="connsiteX35" fmla="*/ 5250644 w 6128435"/>
              <a:gd name="connsiteY35" fmla="*/ 2266619 h 6858000"/>
              <a:gd name="connsiteX36" fmla="*/ 5247111 w 6128435"/>
              <a:gd name="connsiteY36" fmla="*/ 2269679 h 6858000"/>
              <a:gd name="connsiteX37" fmla="*/ 5279312 w 6128435"/>
              <a:gd name="connsiteY37" fmla="*/ 2302757 h 6858000"/>
              <a:gd name="connsiteX38" fmla="*/ 5293877 w 6128435"/>
              <a:gd name="connsiteY38" fmla="*/ 2368649 h 6858000"/>
              <a:gd name="connsiteX39" fmla="*/ 5311338 w 6128435"/>
              <a:gd name="connsiteY39" fmla="*/ 2404034 h 6858000"/>
              <a:gd name="connsiteX40" fmla="*/ 5338366 w 6128435"/>
              <a:gd name="connsiteY40" fmla="*/ 2465052 h 6858000"/>
              <a:gd name="connsiteX41" fmla="*/ 5371263 w 6128435"/>
              <a:gd name="connsiteY41" fmla="*/ 2586413 h 6858000"/>
              <a:gd name="connsiteX42" fmla="*/ 5407503 w 6128435"/>
              <a:gd name="connsiteY42" fmla="*/ 2786290 h 6858000"/>
              <a:gd name="connsiteX43" fmla="*/ 5407356 w 6128435"/>
              <a:gd name="connsiteY43" fmla="*/ 2787545 h 6858000"/>
              <a:gd name="connsiteX44" fmla="*/ 5411130 w 6128435"/>
              <a:gd name="connsiteY44" fmla="*/ 2788640 h 6858000"/>
              <a:gd name="connsiteX45" fmla="*/ 5416439 w 6128435"/>
              <a:gd name="connsiteY45" fmla="*/ 2805666 h 6858000"/>
              <a:gd name="connsiteX46" fmla="*/ 5416589 w 6128435"/>
              <a:gd name="connsiteY46" fmla="*/ 2810822 h 6858000"/>
              <a:gd name="connsiteX47" fmla="*/ 5418542 w 6128435"/>
              <a:gd name="connsiteY47" fmla="*/ 2817745 h 6858000"/>
              <a:gd name="connsiteX48" fmla="*/ 5418847 w 6128435"/>
              <a:gd name="connsiteY48" fmla="*/ 2817825 h 6858000"/>
              <a:gd name="connsiteX49" fmla="*/ 5457023 w 6128435"/>
              <a:gd name="connsiteY49" fmla="*/ 2858292 h 6858000"/>
              <a:gd name="connsiteX50" fmla="*/ 5479298 w 6128435"/>
              <a:gd name="connsiteY50" fmla="*/ 2947791 h 6858000"/>
              <a:gd name="connsiteX51" fmla="*/ 5481770 w 6128435"/>
              <a:gd name="connsiteY51" fmla="*/ 2951352 h 6858000"/>
              <a:gd name="connsiteX52" fmla="*/ 5482045 w 6128435"/>
              <a:gd name="connsiteY52" fmla="*/ 2984371 h 6858000"/>
              <a:gd name="connsiteX53" fmla="*/ 5482415 w 6128435"/>
              <a:gd name="connsiteY53" fmla="*/ 3004079 h 6858000"/>
              <a:gd name="connsiteX54" fmla="*/ 5483865 w 6128435"/>
              <a:gd name="connsiteY54" fmla="*/ 3005467 h 6858000"/>
              <a:gd name="connsiteX55" fmla="*/ 5482236 w 6128435"/>
              <a:gd name="connsiteY55" fmla="*/ 3019791 h 6858000"/>
              <a:gd name="connsiteX56" fmla="*/ 5481505 w 6128435"/>
              <a:gd name="connsiteY56" fmla="*/ 3095286 h 6858000"/>
              <a:gd name="connsiteX57" fmla="*/ 5477595 w 6128435"/>
              <a:gd name="connsiteY57" fmla="*/ 3250534 h 6858000"/>
              <a:gd name="connsiteX58" fmla="*/ 5532836 w 6128435"/>
              <a:gd name="connsiteY58" fmla="*/ 3353840 h 6858000"/>
              <a:gd name="connsiteX59" fmla="*/ 5561229 w 6128435"/>
              <a:gd name="connsiteY59" fmla="*/ 3395784 h 6858000"/>
              <a:gd name="connsiteX60" fmla="*/ 5589758 w 6128435"/>
              <a:gd name="connsiteY60" fmla="*/ 3506453 h 6858000"/>
              <a:gd name="connsiteX61" fmla="*/ 5596144 w 6128435"/>
              <a:gd name="connsiteY61" fmla="*/ 3534624 h 6858000"/>
              <a:gd name="connsiteX62" fmla="*/ 5597750 w 6128435"/>
              <a:gd name="connsiteY62" fmla="*/ 3534129 h 6858000"/>
              <a:gd name="connsiteX63" fmla="*/ 5599700 w 6128435"/>
              <a:gd name="connsiteY63" fmla="*/ 3547221 h 6858000"/>
              <a:gd name="connsiteX64" fmla="*/ 5615031 w 6128435"/>
              <a:gd name="connsiteY64" fmla="*/ 3557482 h 6858000"/>
              <a:gd name="connsiteX65" fmla="*/ 5618377 w 6128435"/>
              <a:gd name="connsiteY65" fmla="*/ 3588431 h 6858000"/>
              <a:gd name="connsiteX66" fmla="*/ 5612155 w 6128435"/>
              <a:gd name="connsiteY66" fmla="*/ 3589869 h 6858000"/>
              <a:gd name="connsiteX67" fmla="*/ 5620843 w 6128435"/>
              <a:gd name="connsiteY67" fmla="*/ 3606745 h 6858000"/>
              <a:gd name="connsiteX68" fmla="*/ 5655472 w 6128435"/>
              <a:gd name="connsiteY68" fmla="*/ 3678877 h 6858000"/>
              <a:gd name="connsiteX69" fmla="*/ 5680448 w 6128435"/>
              <a:gd name="connsiteY69" fmla="*/ 3717760 h 6858000"/>
              <a:gd name="connsiteX70" fmla="*/ 5683015 w 6128435"/>
              <a:gd name="connsiteY70" fmla="*/ 3762025 h 6858000"/>
              <a:gd name="connsiteX71" fmla="*/ 5696643 w 6128435"/>
              <a:gd name="connsiteY71" fmla="*/ 3773888 h 6858000"/>
              <a:gd name="connsiteX72" fmla="*/ 5699203 w 6128435"/>
              <a:gd name="connsiteY72" fmla="*/ 3775823 h 6858000"/>
              <a:gd name="connsiteX73" fmla="*/ 5704824 w 6128435"/>
              <a:gd name="connsiteY73" fmla="*/ 3785966 h 6858000"/>
              <a:gd name="connsiteX74" fmla="*/ 5712204 w 6128435"/>
              <a:gd name="connsiteY74" fmla="*/ 3785830 h 6858000"/>
              <a:gd name="connsiteX75" fmla="*/ 5724816 w 6128435"/>
              <a:gd name="connsiteY75" fmla="*/ 3798949 h 6858000"/>
              <a:gd name="connsiteX76" fmla="*/ 5733539 w 6128435"/>
              <a:gd name="connsiteY76" fmla="*/ 3818457 h 6858000"/>
              <a:gd name="connsiteX77" fmla="*/ 5768491 w 6128435"/>
              <a:gd name="connsiteY77" fmla="*/ 3914399 h 6858000"/>
              <a:gd name="connsiteX78" fmla="*/ 5793123 w 6128435"/>
              <a:gd name="connsiteY78" fmla="*/ 3969952 h 6858000"/>
              <a:gd name="connsiteX79" fmla="*/ 5808321 w 6128435"/>
              <a:gd name="connsiteY79" fmla="*/ 3988153 h 6858000"/>
              <a:gd name="connsiteX80" fmla="*/ 5825621 w 6128435"/>
              <a:gd name="connsiteY80" fmla="*/ 4015525 h 6858000"/>
              <a:gd name="connsiteX81" fmla="*/ 5860672 w 6128435"/>
              <a:gd name="connsiteY81" fmla="*/ 4061579 h 6858000"/>
              <a:gd name="connsiteX82" fmla="*/ 5872173 w 6128435"/>
              <a:gd name="connsiteY82" fmla="*/ 4088497 h 6858000"/>
              <a:gd name="connsiteX83" fmla="*/ 5883705 w 6128435"/>
              <a:gd name="connsiteY83" fmla="*/ 4101899 h 6858000"/>
              <a:gd name="connsiteX84" fmla="*/ 5885314 w 6128435"/>
              <a:gd name="connsiteY84" fmla="*/ 4108387 h 6858000"/>
              <a:gd name="connsiteX85" fmla="*/ 5894095 w 6128435"/>
              <a:gd name="connsiteY85" fmla="*/ 4128857 h 6858000"/>
              <a:gd name="connsiteX86" fmla="*/ 5898339 w 6128435"/>
              <a:gd name="connsiteY86" fmla="*/ 4140800 h 6858000"/>
              <a:gd name="connsiteX87" fmla="*/ 5899734 w 6128435"/>
              <a:gd name="connsiteY87" fmla="*/ 4145632 h 6858000"/>
              <a:gd name="connsiteX88" fmla="*/ 5903513 w 6128435"/>
              <a:gd name="connsiteY88" fmla="*/ 4187661 h 6858000"/>
              <a:gd name="connsiteX89" fmla="*/ 5917114 w 6128435"/>
              <a:gd name="connsiteY89" fmla="*/ 4213096 h 6858000"/>
              <a:gd name="connsiteX90" fmla="*/ 5921153 w 6128435"/>
              <a:gd name="connsiteY90" fmla="*/ 4236222 h 6858000"/>
              <a:gd name="connsiteX91" fmla="*/ 5924233 w 6128435"/>
              <a:gd name="connsiteY91" fmla="*/ 4242060 h 6858000"/>
              <a:gd name="connsiteX92" fmla="*/ 5928910 w 6128435"/>
              <a:gd name="connsiteY92" fmla="*/ 4300973 h 6858000"/>
              <a:gd name="connsiteX93" fmla="*/ 5939320 w 6128435"/>
              <a:gd name="connsiteY93" fmla="*/ 4340435 h 6858000"/>
              <a:gd name="connsiteX94" fmla="*/ 5946705 w 6128435"/>
              <a:gd name="connsiteY94" fmla="*/ 4428051 h 6858000"/>
              <a:gd name="connsiteX95" fmla="*/ 5949261 w 6128435"/>
              <a:gd name="connsiteY95" fmla="*/ 4449185 h 6858000"/>
              <a:gd name="connsiteX96" fmla="*/ 5957504 w 6128435"/>
              <a:gd name="connsiteY96" fmla="*/ 4465911 h 6858000"/>
              <a:gd name="connsiteX97" fmla="*/ 5964689 w 6128435"/>
              <a:gd name="connsiteY97" fmla="*/ 4468532 h 6858000"/>
              <a:gd name="connsiteX98" fmla="*/ 5967062 w 6128435"/>
              <a:gd name="connsiteY98" fmla="*/ 4479923 h 6858000"/>
              <a:gd name="connsiteX99" fmla="*/ 5968960 w 6128435"/>
              <a:gd name="connsiteY99" fmla="*/ 4482655 h 6858000"/>
              <a:gd name="connsiteX100" fmla="*/ 5978567 w 6128435"/>
              <a:gd name="connsiteY100" fmla="*/ 4498605 h 6858000"/>
              <a:gd name="connsiteX101" fmla="*/ 5980106 w 6128435"/>
              <a:gd name="connsiteY101" fmla="*/ 4585087 h 6858000"/>
              <a:gd name="connsiteX102" fmla="*/ 5998138 w 6128435"/>
              <a:gd name="connsiteY102" fmla="*/ 4697518 h 6858000"/>
              <a:gd name="connsiteX103" fmla="*/ 6013516 w 6128435"/>
              <a:gd name="connsiteY103" fmla="*/ 4786619 h 6858000"/>
              <a:gd name="connsiteX104" fmla="*/ 6025404 w 6128435"/>
              <a:gd name="connsiteY104" fmla="*/ 4858148 h 6858000"/>
              <a:gd name="connsiteX105" fmla="*/ 6007749 w 6128435"/>
              <a:gd name="connsiteY105" fmla="*/ 4964715 h 6858000"/>
              <a:gd name="connsiteX106" fmla="*/ 6005269 w 6128435"/>
              <a:gd name="connsiteY106" fmla="*/ 5150567 h 6858000"/>
              <a:gd name="connsiteX107" fmla="*/ 6001127 w 6128435"/>
              <a:gd name="connsiteY107" fmla="*/ 5164609 h 6858000"/>
              <a:gd name="connsiteX108" fmla="*/ 5996647 w 6128435"/>
              <a:gd name="connsiteY108" fmla="*/ 5185640 h 6858000"/>
              <a:gd name="connsiteX109" fmla="*/ 5998514 w 6128435"/>
              <a:gd name="connsiteY109" fmla="*/ 5189673 h 6858000"/>
              <a:gd name="connsiteX110" fmla="*/ 5995970 w 6128435"/>
              <a:gd name="connsiteY110" fmla="*/ 5221547 h 6858000"/>
              <a:gd name="connsiteX111" fmla="*/ 5997218 w 6128435"/>
              <a:gd name="connsiteY111" fmla="*/ 5222031 h 6858000"/>
              <a:gd name="connsiteX112" fmla="*/ 6002116 w 6128435"/>
              <a:gd name="connsiteY112" fmla="*/ 5231223 h 6858000"/>
              <a:gd name="connsiteX113" fmla="*/ 6008541 w 6128435"/>
              <a:gd name="connsiteY113" fmla="*/ 5248680 h 6858000"/>
              <a:gd name="connsiteX114" fmla="*/ 6039260 w 6128435"/>
              <a:gd name="connsiteY114" fmla="*/ 5289518 h 6858000"/>
              <a:gd name="connsiteX115" fmla="*/ 6036748 w 6128435"/>
              <a:gd name="connsiteY115" fmla="*/ 5322752 h 6858000"/>
              <a:gd name="connsiteX116" fmla="*/ 6036943 w 6128435"/>
              <a:gd name="connsiteY116" fmla="*/ 5329480 h 6858000"/>
              <a:gd name="connsiteX117" fmla="*/ 6037236 w 6128435"/>
              <a:gd name="connsiteY117" fmla="*/ 5329634 h 6858000"/>
              <a:gd name="connsiteX118" fmla="*/ 6038019 w 6128435"/>
              <a:gd name="connsiteY118" fmla="*/ 5336764 h 6858000"/>
              <a:gd name="connsiteX119" fmla="*/ 6037298 w 6128435"/>
              <a:gd name="connsiteY119" fmla="*/ 5341753 h 6858000"/>
              <a:gd name="connsiteX120" fmla="*/ 6037677 w 6128435"/>
              <a:gd name="connsiteY120" fmla="*/ 5354807 h 6858000"/>
              <a:gd name="connsiteX121" fmla="*/ 6039728 w 6128435"/>
              <a:gd name="connsiteY121" fmla="*/ 5359416 h 6858000"/>
              <a:gd name="connsiteX122" fmla="*/ 6043311 w 6128435"/>
              <a:gd name="connsiteY122" fmla="*/ 5361407 h 6858000"/>
              <a:gd name="connsiteX123" fmla="*/ 6042954 w 6128435"/>
              <a:gd name="connsiteY123" fmla="*/ 5362576 h 6858000"/>
              <a:gd name="connsiteX124" fmla="*/ 6053435 w 6128435"/>
              <a:gd name="connsiteY124" fmla="*/ 5387547 h 6858000"/>
              <a:gd name="connsiteX125" fmla="*/ 6065933 w 6128435"/>
              <a:gd name="connsiteY125" fmla="*/ 5443002 h 6858000"/>
              <a:gd name="connsiteX126" fmla="*/ 6068640 w 6128435"/>
              <a:gd name="connsiteY126" fmla="*/ 5474503 h 6858000"/>
              <a:gd name="connsiteX127" fmla="*/ 6080922 w 6128435"/>
              <a:gd name="connsiteY127" fmla="*/ 5561070 h 6858000"/>
              <a:gd name="connsiteX128" fmla="*/ 6096949 w 6128435"/>
              <a:gd name="connsiteY128" fmla="*/ 5648179 h 6858000"/>
              <a:gd name="connsiteX129" fmla="*/ 6125703 w 6128435"/>
              <a:gd name="connsiteY129" fmla="*/ 5692894 h 6858000"/>
              <a:gd name="connsiteX130" fmla="*/ 6126670 w 6128435"/>
              <a:gd name="connsiteY130" fmla="*/ 5697882 h 6858000"/>
              <a:gd name="connsiteX131" fmla="*/ 6124061 w 6128435"/>
              <a:gd name="connsiteY131" fmla="*/ 5710294 h 6858000"/>
              <a:gd name="connsiteX132" fmla="*/ 6122213 w 6128435"/>
              <a:gd name="connsiteY132" fmla="*/ 5714762 h 6858000"/>
              <a:gd name="connsiteX133" fmla="*/ 6121353 w 6128435"/>
              <a:gd name="connsiteY133" fmla="*/ 5721725 h 6858000"/>
              <a:gd name="connsiteX134" fmla="*/ 6121607 w 6128435"/>
              <a:gd name="connsiteY134" fmla="*/ 5721959 h 6858000"/>
              <a:gd name="connsiteX135" fmla="*/ 6120262 w 6128435"/>
              <a:gd name="connsiteY135" fmla="*/ 5728358 h 6858000"/>
              <a:gd name="connsiteX136" fmla="*/ 6110194 w 6128435"/>
              <a:gd name="connsiteY136" fmla="*/ 5758853 h 6858000"/>
              <a:gd name="connsiteX137" fmla="*/ 6127519 w 6128435"/>
              <a:gd name="connsiteY137" fmla="*/ 5865775 h 6858000"/>
              <a:gd name="connsiteX138" fmla="*/ 6128435 w 6128435"/>
              <a:gd name="connsiteY138" fmla="*/ 5870164 h 6858000"/>
              <a:gd name="connsiteX139" fmla="*/ 6119217 w 6128435"/>
              <a:gd name="connsiteY139" fmla="*/ 5888542 h 6858000"/>
              <a:gd name="connsiteX140" fmla="*/ 6115966 w 6128435"/>
              <a:gd name="connsiteY140" fmla="*/ 5898387 h 6858000"/>
              <a:gd name="connsiteX141" fmla="*/ 6111924 w 6128435"/>
              <a:gd name="connsiteY141" fmla="*/ 5900444 h 6858000"/>
              <a:gd name="connsiteX142" fmla="*/ 6108716 w 6128435"/>
              <a:gd name="connsiteY142" fmla="*/ 5915345 h 6858000"/>
              <a:gd name="connsiteX143" fmla="*/ 6109524 w 6128435"/>
              <a:gd name="connsiteY143" fmla="*/ 5917328 h 6858000"/>
              <a:gd name="connsiteX144" fmla="*/ 6102493 w 6128435"/>
              <a:gd name="connsiteY144" fmla="*/ 5928602 h 6858000"/>
              <a:gd name="connsiteX145" fmla="*/ 6056863 w 6128435"/>
              <a:gd name="connsiteY145" fmla="*/ 6000643 h 6858000"/>
              <a:gd name="connsiteX146" fmla="*/ 6045436 w 6128435"/>
              <a:gd name="connsiteY146" fmla="*/ 6124480 h 6858000"/>
              <a:gd name="connsiteX147" fmla="*/ 6030489 w 6128435"/>
              <a:gd name="connsiteY147" fmla="*/ 6317666 h 6858000"/>
              <a:gd name="connsiteX148" fmla="*/ 6007492 w 6128435"/>
              <a:gd name="connsiteY148" fmla="*/ 6440818 h 6858000"/>
              <a:gd name="connsiteX149" fmla="*/ 6009467 w 6128435"/>
              <a:gd name="connsiteY149" fmla="*/ 6487076 h 6858000"/>
              <a:gd name="connsiteX150" fmla="*/ 5995064 w 6128435"/>
              <a:gd name="connsiteY150" fmla="*/ 6540791 h 6858000"/>
              <a:gd name="connsiteX151" fmla="*/ 5996309 w 6128435"/>
              <a:gd name="connsiteY151" fmla="*/ 6543961 h 6858000"/>
              <a:gd name="connsiteX152" fmla="*/ 5996048 w 6128435"/>
              <a:gd name="connsiteY152" fmla="*/ 6555444 h 6858000"/>
              <a:gd name="connsiteX153" fmla="*/ 6002524 w 6128435"/>
              <a:gd name="connsiteY153" fmla="*/ 6560188 h 6858000"/>
              <a:gd name="connsiteX154" fmla="*/ 6006823 w 6128435"/>
              <a:gd name="connsiteY154" fmla="*/ 6578546 h 6858000"/>
              <a:gd name="connsiteX155" fmla="*/ 6004510 w 6128435"/>
              <a:gd name="connsiteY155" fmla="*/ 6599256 h 6858000"/>
              <a:gd name="connsiteX156" fmla="*/ 5986207 w 6128435"/>
              <a:gd name="connsiteY156" fmla="*/ 6695855 h 6858000"/>
              <a:gd name="connsiteX157" fmla="*/ 5979428 w 6128435"/>
              <a:gd name="connsiteY157" fmla="*/ 6754678 h 6858000"/>
              <a:gd name="connsiteX158" fmla="*/ 5983398 w 6128435"/>
              <a:gd name="connsiteY158" fmla="*/ 6778641 h 6858000"/>
              <a:gd name="connsiteX159" fmla="*/ 5984543 w 6128435"/>
              <a:gd name="connsiteY159" fmla="*/ 6811016 h 6858000"/>
              <a:gd name="connsiteX160" fmla="*/ 5981802 w 6128435"/>
              <a:gd name="connsiteY160" fmla="*/ 6838578 h 6858000"/>
              <a:gd name="connsiteX161" fmla="*/ 5979671 w 6128435"/>
              <a:gd name="connsiteY161" fmla="*/ 6858000 h 6858000"/>
              <a:gd name="connsiteX162" fmla="*/ 0 w 6128435"/>
              <a:gd name="connsiteY162" fmla="*/ 6858000 h 6858000"/>
              <a:gd name="connsiteX163" fmla="*/ 0 w 6128435"/>
              <a:gd name="connsiteY163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189051 w 6128435"/>
              <a:gd name="connsiteY12" fmla="*/ 782518 h 6858000"/>
              <a:gd name="connsiteX13" fmla="*/ 5210428 w 6128435"/>
              <a:gd name="connsiteY13" fmla="*/ 815772 h 6858000"/>
              <a:gd name="connsiteX14" fmla="*/ 5221088 w 6128435"/>
              <a:gd name="connsiteY14" fmla="*/ 860193 h 6858000"/>
              <a:gd name="connsiteX15" fmla="*/ 5230806 w 6128435"/>
              <a:gd name="connsiteY15" fmla="*/ 961354 h 6858000"/>
              <a:gd name="connsiteX16" fmla="*/ 5201018 w 6128435"/>
              <a:gd name="connsiteY16" fmla="*/ 1095027 h 6858000"/>
              <a:gd name="connsiteX17" fmla="*/ 5202153 w 6128435"/>
              <a:gd name="connsiteY17" fmla="*/ 1133224 h 6858000"/>
              <a:gd name="connsiteX18" fmla="*/ 5207370 w 6128435"/>
              <a:gd name="connsiteY18" fmla="*/ 1138097 h 6858000"/>
              <a:gd name="connsiteX19" fmla="*/ 5189234 w 6128435"/>
              <a:gd name="connsiteY19" fmla="*/ 1193495 h 6858000"/>
              <a:gd name="connsiteX20" fmla="*/ 5202769 w 6128435"/>
              <a:gd name="connsiteY20" fmla="*/ 1269450 h 6858000"/>
              <a:gd name="connsiteX21" fmla="*/ 5225968 w 6128435"/>
              <a:gd name="connsiteY21" fmla="*/ 1357994 h 6858000"/>
              <a:gd name="connsiteX22" fmla="*/ 5233819 w 6128435"/>
              <a:gd name="connsiteY22" fmla="*/ 1380922 h 6858000"/>
              <a:gd name="connsiteX23" fmla="*/ 5237226 w 6128435"/>
              <a:gd name="connsiteY23" fmla="*/ 1441327 h 6858000"/>
              <a:gd name="connsiteX24" fmla="*/ 5244434 w 6128435"/>
              <a:gd name="connsiteY24" fmla="*/ 1580810 h 6858000"/>
              <a:gd name="connsiteX25" fmla="*/ 5263491 w 6128435"/>
              <a:gd name="connsiteY25" fmla="*/ 1642938 h 6858000"/>
              <a:gd name="connsiteX26" fmla="*/ 5261314 w 6128435"/>
              <a:gd name="connsiteY26" fmla="*/ 1689177 h 6858000"/>
              <a:gd name="connsiteX27" fmla="*/ 5259788 w 6128435"/>
              <a:gd name="connsiteY27" fmla="*/ 1768516 h 6858000"/>
              <a:gd name="connsiteX28" fmla="*/ 5255696 w 6128435"/>
              <a:gd name="connsiteY28" fmla="*/ 1953770 h 6858000"/>
              <a:gd name="connsiteX29" fmla="*/ 5252592 w 6128435"/>
              <a:gd name="connsiteY29" fmla="*/ 2092210 h 6858000"/>
              <a:gd name="connsiteX30" fmla="*/ 5264303 w 6128435"/>
              <a:gd name="connsiteY30" fmla="*/ 2225157 h 6858000"/>
              <a:gd name="connsiteX31" fmla="*/ 5254949 w 6128435"/>
              <a:gd name="connsiteY31" fmla="*/ 2236160 h 6858000"/>
              <a:gd name="connsiteX32" fmla="*/ 5250104 w 6128435"/>
              <a:gd name="connsiteY32" fmla="*/ 2249166 h 6858000"/>
              <a:gd name="connsiteX33" fmla="*/ 5251214 w 6128435"/>
              <a:gd name="connsiteY33" fmla="*/ 2250944 h 6858000"/>
              <a:gd name="connsiteX34" fmla="*/ 5250644 w 6128435"/>
              <a:gd name="connsiteY34" fmla="*/ 2266619 h 6858000"/>
              <a:gd name="connsiteX35" fmla="*/ 5247111 w 6128435"/>
              <a:gd name="connsiteY35" fmla="*/ 2269679 h 6858000"/>
              <a:gd name="connsiteX36" fmla="*/ 5279312 w 6128435"/>
              <a:gd name="connsiteY36" fmla="*/ 2302757 h 6858000"/>
              <a:gd name="connsiteX37" fmla="*/ 5293877 w 6128435"/>
              <a:gd name="connsiteY37" fmla="*/ 2368649 h 6858000"/>
              <a:gd name="connsiteX38" fmla="*/ 5311338 w 6128435"/>
              <a:gd name="connsiteY38" fmla="*/ 2404034 h 6858000"/>
              <a:gd name="connsiteX39" fmla="*/ 5338366 w 6128435"/>
              <a:gd name="connsiteY39" fmla="*/ 2465052 h 6858000"/>
              <a:gd name="connsiteX40" fmla="*/ 5371263 w 6128435"/>
              <a:gd name="connsiteY40" fmla="*/ 2586413 h 6858000"/>
              <a:gd name="connsiteX41" fmla="*/ 5407503 w 6128435"/>
              <a:gd name="connsiteY41" fmla="*/ 2786290 h 6858000"/>
              <a:gd name="connsiteX42" fmla="*/ 5407356 w 6128435"/>
              <a:gd name="connsiteY42" fmla="*/ 2787545 h 6858000"/>
              <a:gd name="connsiteX43" fmla="*/ 5411130 w 6128435"/>
              <a:gd name="connsiteY43" fmla="*/ 2788640 h 6858000"/>
              <a:gd name="connsiteX44" fmla="*/ 5416439 w 6128435"/>
              <a:gd name="connsiteY44" fmla="*/ 2805666 h 6858000"/>
              <a:gd name="connsiteX45" fmla="*/ 5416589 w 6128435"/>
              <a:gd name="connsiteY45" fmla="*/ 2810822 h 6858000"/>
              <a:gd name="connsiteX46" fmla="*/ 5418542 w 6128435"/>
              <a:gd name="connsiteY46" fmla="*/ 2817745 h 6858000"/>
              <a:gd name="connsiteX47" fmla="*/ 5418847 w 6128435"/>
              <a:gd name="connsiteY47" fmla="*/ 2817825 h 6858000"/>
              <a:gd name="connsiteX48" fmla="*/ 5457023 w 6128435"/>
              <a:gd name="connsiteY48" fmla="*/ 2858292 h 6858000"/>
              <a:gd name="connsiteX49" fmla="*/ 5479298 w 6128435"/>
              <a:gd name="connsiteY49" fmla="*/ 2947791 h 6858000"/>
              <a:gd name="connsiteX50" fmla="*/ 5481770 w 6128435"/>
              <a:gd name="connsiteY50" fmla="*/ 2951352 h 6858000"/>
              <a:gd name="connsiteX51" fmla="*/ 5482045 w 6128435"/>
              <a:gd name="connsiteY51" fmla="*/ 2984371 h 6858000"/>
              <a:gd name="connsiteX52" fmla="*/ 5482415 w 6128435"/>
              <a:gd name="connsiteY52" fmla="*/ 3004079 h 6858000"/>
              <a:gd name="connsiteX53" fmla="*/ 5483865 w 6128435"/>
              <a:gd name="connsiteY53" fmla="*/ 3005467 h 6858000"/>
              <a:gd name="connsiteX54" fmla="*/ 5482236 w 6128435"/>
              <a:gd name="connsiteY54" fmla="*/ 3019791 h 6858000"/>
              <a:gd name="connsiteX55" fmla="*/ 5481505 w 6128435"/>
              <a:gd name="connsiteY55" fmla="*/ 3095286 h 6858000"/>
              <a:gd name="connsiteX56" fmla="*/ 5477595 w 6128435"/>
              <a:gd name="connsiteY56" fmla="*/ 3250534 h 6858000"/>
              <a:gd name="connsiteX57" fmla="*/ 5532836 w 6128435"/>
              <a:gd name="connsiteY57" fmla="*/ 3353840 h 6858000"/>
              <a:gd name="connsiteX58" fmla="*/ 5561229 w 6128435"/>
              <a:gd name="connsiteY58" fmla="*/ 3395784 h 6858000"/>
              <a:gd name="connsiteX59" fmla="*/ 5589758 w 6128435"/>
              <a:gd name="connsiteY59" fmla="*/ 3506453 h 6858000"/>
              <a:gd name="connsiteX60" fmla="*/ 5596144 w 6128435"/>
              <a:gd name="connsiteY60" fmla="*/ 3534624 h 6858000"/>
              <a:gd name="connsiteX61" fmla="*/ 5597750 w 6128435"/>
              <a:gd name="connsiteY61" fmla="*/ 3534129 h 6858000"/>
              <a:gd name="connsiteX62" fmla="*/ 5599700 w 6128435"/>
              <a:gd name="connsiteY62" fmla="*/ 3547221 h 6858000"/>
              <a:gd name="connsiteX63" fmla="*/ 5615031 w 6128435"/>
              <a:gd name="connsiteY63" fmla="*/ 3557482 h 6858000"/>
              <a:gd name="connsiteX64" fmla="*/ 5618377 w 6128435"/>
              <a:gd name="connsiteY64" fmla="*/ 3588431 h 6858000"/>
              <a:gd name="connsiteX65" fmla="*/ 5612155 w 6128435"/>
              <a:gd name="connsiteY65" fmla="*/ 3589869 h 6858000"/>
              <a:gd name="connsiteX66" fmla="*/ 5620843 w 6128435"/>
              <a:gd name="connsiteY66" fmla="*/ 3606745 h 6858000"/>
              <a:gd name="connsiteX67" fmla="*/ 5655472 w 6128435"/>
              <a:gd name="connsiteY67" fmla="*/ 3678877 h 6858000"/>
              <a:gd name="connsiteX68" fmla="*/ 5680448 w 6128435"/>
              <a:gd name="connsiteY68" fmla="*/ 3717760 h 6858000"/>
              <a:gd name="connsiteX69" fmla="*/ 5683015 w 6128435"/>
              <a:gd name="connsiteY69" fmla="*/ 3762025 h 6858000"/>
              <a:gd name="connsiteX70" fmla="*/ 5696643 w 6128435"/>
              <a:gd name="connsiteY70" fmla="*/ 3773888 h 6858000"/>
              <a:gd name="connsiteX71" fmla="*/ 5699203 w 6128435"/>
              <a:gd name="connsiteY71" fmla="*/ 3775823 h 6858000"/>
              <a:gd name="connsiteX72" fmla="*/ 5704824 w 6128435"/>
              <a:gd name="connsiteY72" fmla="*/ 3785966 h 6858000"/>
              <a:gd name="connsiteX73" fmla="*/ 5712204 w 6128435"/>
              <a:gd name="connsiteY73" fmla="*/ 3785830 h 6858000"/>
              <a:gd name="connsiteX74" fmla="*/ 5724816 w 6128435"/>
              <a:gd name="connsiteY74" fmla="*/ 3798949 h 6858000"/>
              <a:gd name="connsiteX75" fmla="*/ 5733539 w 6128435"/>
              <a:gd name="connsiteY75" fmla="*/ 3818457 h 6858000"/>
              <a:gd name="connsiteX76" fmla="*/ 5768491 w 6128435"/>
              <a:gd name="connsiteY76" fmla="*/ 3914399 h 6858000"/>
              <a:gd name="connsiteX77" fmla="*/ 5793123 w 6128435"/>
              <a:gd name="connsiteY77" fmla="*/ 3969952 h 6858000"/>
              <a:gd name="connsiteX78" fmla="*/ 5808321 w 6128435"/>
              <a:gd name="connsiteY78" fmla="*/ 3988153 h 6858000"/>
              <a:gd name="connsiteX79" fmla="*/ 5825621 w 6128435"/>
              <a:gd name="connsiteY79" fmla="*/ 4015525 h 6858000"/>
              <a:gd name="connsiteX80" fmla="*/ 5860672 w 6128435"/>
              <a:gd name="connsiteY80" fmla="*/ 4061579 h 6858000"/>
              <a:gd name="connsiteX81" fmla="*/ 5872173 w 6128435"/>
              <a:gd name="connsiteY81" fmla="*/ 4088497 h 6858000"/>
              <a:gd name="connsiteX82" fmla="*/ 5883705 w 6128435"/>
              <a:gd name="connsiteY82" fmla="*/ 4101899 h 6858000"/>
              <a:gd name="connsiteX83" fmla="*/ 5885314 w 6128435"/>
              <a:gd name="connsiteY83" fmla="*/ 4108387 h 6858000"/>
              <a:gd name="connsiteX84" fmla="*/ 5894095 w 6128435"/>
              <a:gd name="connsiteY84" fmla="*/ 4128857 h 6858000"/>
              <a:gd name="connsiteX85" fmla="*/ 5898339 w 6128435"/>
              <a:gd name="connsiteY85" fmla="*/ 4140800 h 6858000"/>
              <a:gd name="connsiteX86" fmla="*/ 5899734 w 6128435"/>
              <a:gd name="connsiteY86" fmla="*/ 4145632 h 6858000"/>
              <a:gd name="connsiteX87" fmla="*/ 5903513 w 6128435"/>
              <a:gd name="connsiteY87" fmla="*/ 4187661 h 6858000"/>
              <a:gd name="connsiteX88" fmla="*/ 5917114 w 6128435"/>
              <a:gd name="connsiteY88" fmla="*/ 4213096 h 6858000"/>
              <a:gd name="connsiteX89" fmla="*/ 5921153 w 6128435"/>
              <a:gd name="connsiteY89" fmla="*/ 4236222 h 6858000"/>
              <a:gd name="connsiteX90" fmla="*/ 5924233 w 6128435"/>
              <a:gd name="connsiteY90" fmla="*/ 4242060 h 6858000"/>
              <a:gd name="connsiteX91" fmla="*/ 5928910 w 6128435"/>
              <a:gd name="connsiteY91" fmla="*/ 4300973 h 6858000"/>
              <a:gd name="connsiteX92" fmla="*/ 5939320 w 6128435"/>
              <a:gd name="connsiteY92" fmla="*/ 4340435 h 6858000"/>
              <a:gd name="connsiteX93" fmla="*/ 5946705 w 6128435"/>
              <a:gd name="connsiteY93" fmla="*/ 4428051 h 6858000"/>
              <a:gd name="connsiteX94" fmla="*/ 5949261 w 6128435"/>
              <a:gd name="connsiteY94" fmla="*/ 4449185 h 6858000"/>
              <a:gd name="connsiteX95" fmla="*/ 5957504 w 6128435"/>
              <a:gd name="connsiteY95" fmla="*/ 4465911 h 6858000"/>
              <a:gd name="connsiteX96" fmla="*/ 5964689 w 6128435"/>
              <a:gd name="connsiteY96" fmla="*/ 4468532 h 6858000"/>
              <a:gd name="connsiteX97" fmla="*/ 5967062 w 6128435"/>
              <a:gd name="connsiteY97" fmla="*/ 4479923 h 6858000"/>
              <a:gd name="connsiteX98" fmla="*/ 5968960 w 6128435"/>
              <a:gd name="connsiteY98" fmla="*/ 4482655 h 6858000"/>
              <a:gd name="connsiteX99" fmla="*/ 5978567 w 6128435"/>
              <a:gd name="connsiteY99" fmla="*/ 4498605 h 6858000"/>
              <a:gd name="connsiteX100" fmla="*/ 5980106 w 6128435"/>
              <a:gd name="connsiteY100" fmla="*/ 4585087 h 6858000"/>
              <a:gd name="connsiteX101" fmla="*/ 5998138 w 6128435"/>
              <a:gd name="connsiteY101" fmla="*/ 4697518 h 6858000"/>
              <a:gd name="connsiteX102" fmla="*/ 6013516 w 6128435"/>
              <a:gd name="connsiteY102" fmla="*/ 4786619 h 6858000"/>
              <a:gd name="connsiteX103" fmla="*/ 6025404 w 6128435"/>
              <a:gd name="connsiteY103" fmla="*/ 4858148 h 6858000"/>
              <a:gd name="connsiteX104" fmla="*/ 6007749 w 6128435"/>
              <a:gd name="connsiteY104" fmla="*/ 4964715 h 6858000"/>
              <a:gd name="connsiteX105" fmla="*/ 6005269 w 6128435"/>
              <a:gd name="connsiteY105" fmla="*/ 5150567 h 6858000"/>
              <a:gd name="connsiteX106" fmla="*/ 6001127 w 6128435"/>
              <a:gd name="connsiteY106" fmla="*/ 5164609 h 6858000"/>
              <a:gd name="connsiteX107" fmla="*/ 5996647 w 6128435"/>
              <a:gd name="connsiteY107" fmla="*/ 5185640 h 6858000"/>
              <a:gd name="connsiteX108" fmla="*/ 5998514 w 6128435"/>
              <a:gd name="connsiteY108" fmla="*/ 5189673 h 6858000"/>
              <a:gd name="connsiteX109" fmla="*/ 5995970 w 6128435"/>
              <a:gd name="connsiteY109" fmla="*/ 5221547 h 6858000"/>
              <a:gd name="connsiteX110" fmla="*/ 5997218 w 6128435"/>
              <a:gd name="connsiteY110" fmla="*/ 5222031 h 6858000"/>
              <a:gd name="connsiteX111" fmla="*/ 6002116 w 6128435"/>
              <a:gd name="connsiteY111" fmla="*/ 5231223 h 6858000"/>
              <a:gd name="connsiteX112" fmla="*/ 6008541 w 6128435"/>
              <a:gd name="connsiteY112" fmla="*/ 5248680 h 6858000"/>
              <a:gd name="connsiteX113" fmla="*/ 6039260 w 6128435"/>
              <a:gd name="connsiteY113" fmla="*/ 5289518 h 6858000"/>
              <a:gd name="connsiteX114" fmla="*/ 6036748 w 6128435"/>
              <a:gd name="connsiteY114" fmla="*/ 5322752 h 6858000"/>
              <a:gd name="connsiteX115" fmla="*/ 6036943 w 6128435"/>
              <a:gd name="connsiteY115" fmla="*/ 5329480 h 6858000"/>
              <a:gd name="connsiteX116" fmla="*/ 6037236 w 6128435"/>
              <a:gd name="connsiteY116" fmla="*/ 5329634 h 6858000"/>
              <a:gd name="connsiteX117" fmla="*/ 6038019 w 6128435"/>
              <a:gd name="connsiteY117" fmla="*/ 5336764 h 6858000"/>
              <a:gd name="connsiteX118" fmla="*/ 6037298 w 6128435"/>
              <a:gd name="connsiteY118" fmla="*/ 5341753 h 6858000"/>
              <a:gd name="connsiteX119" fmla="*/ 6037677 w 6128435"/>
              <a:gd name="connsiteY119" fmla="*/ 5354807 h 6858000"/>
              <a:gd name="connsiteX120" fmla="*/ 6039728 w 6128435"/>
              <a:gd name="connsiteY120" fmla="*/ 5359416 h 6858000"/>
              <a:gd name="connsiteX121" fmla="*/ 6043311 w 6128435"/>
              <a:gd name="connsiteY121" fmla="*/ 5361407 h 6858000"/>
              <a:gd name="connsiteX122" fmla="*/ 6042954 w 6128435"/>
              <a:gd name="connsiteY122" fmla="*/ 5362576 h 6858000"/>
              <a:gd name="connsiteX123" fmla="*/ 6053435 w 6128435"/>
              <a:gd name="connsiteY123" fmla="*/ 5387547 h 6858000"/>
              <a:gd name="connsiteX124" fmla="*/ 6065933 w 6128435"/>
              <a:gd name="connsiteY124" fmla="*/ 5443002 h 6858000"/>
              <a:gd name="connsiteX125" fmla="*/ 6068640 w 6128435"/>
              <a:gd name="connsiteY125" fmla="*/ 5474503 h 6858000"/>
              <a:gd name="connsiteX126" fmla="*/ 6080922 w 6128435"/>
              <a:gd name="connsiteY126" fmla="*/ 5561070 h 6858000"/>
              <a:gd name="connsiteX127" fmla="*/ 6096949 w 6128435"/>
              <a:gd name="connsiteY127" fmla="*/ 5648179 h 6858000"/>
              <a:gd name="connsiteX128" fmla="*/ 6125703 w 6128435"/>
              <a:gd name="connsiteY128" fmla="*/ 5692894 h 6858000"/>
              <a:gd name="connsiteX129" fmla="*/ 6126670 w 6128435"/>
              <a:gd name="connsiteY129" fmla="*/ 5697882 h 6858000"/>
              <a:gd name="connsiteX130" fmla="*/ 6124061 w 6128435"/>
              <a:gd name="connsiteY130" fmla="*/ 5710294 h 6858000"/>
              <a:gd name="connsiteX131" fmla="*/ 6122213 w 6128435"/>
              <a:gd name="connsiteY131" fmla="*/ 5714762 h 6858000"/>
              <a:gd name="connsiteX132" fmla="*/ 6121353 w 6128435"/>
              <a:gd name="connsiteY132" fmla="*/ 5721725 h 6858000"/>
              <a:gd name="connsiteX133" fmla="*/ 6121607 w 6128435"/>
              <a:gd name="connsiteY133" fmla="*/ 5721959 h 6858000"/>
              <a:gd name="connsiteX134" fmla="*/ 6120262 w 6128435"/>
              <a:gd name="connsiteY134" fmla="*/ 5728358 h 6858000"/>
              <a:gd name="connsiteX135" fmla="*/ 6110194 w 6128435"/>
              <a:gd name="connsiteY135" fmla="*/ 5758853 h 6858000"/>
              <a:gd name="connsiteX136" fmla="*/ 6127519 w 6128435"/>
              <a:gd name="connsiteY136" fmla="*/ 5865775 h 6858000"/>
              <a:gd name="connsiteX137" fmla="*/ 6128435 w 6128435"/>
              <a:gd name="connsiteY137" fmla="*/ 5870164 h 6858000"/>
              <a:gd name="connsiteX138" fmla="*/ 6119217 w 6128435"/>
              <a:gd name="connsiteY138" fmla="*/ 5888542 h 6858000"/>
              <a:gd name="connsiteX139" fmla="*/ 6115966 w 6128435"/>
              <a:gd name="connsiteY139" fmla="*/ 5898387 h 6858000"/>
              <a:gd name="connsiteX140" fmla="*/ 6111924 w 6128435"/>
              <a:gd name="connsiteY140" fmla="*/ 5900444 h 6858000"/>
              <a:gd name="connsiteX141" fmla="*/ 6108716 w 6128435"/>
              <a:gd name="connsiteY141" fmla="*/ 5915345 h 6858000"/>
              <a:gd name="connsiteX142" fmla="*/ 6109524 w 6128435"/>
              <a:gd name="connsiteY142" fmla="*/ 5917328 h 6858000"/>
              <a:gd name="connsiteX143" fmla="*/ 6102493 w 6128435"/>
              <a:gd name="connsiteY143" fmla="*/ 5928602 h 6858000"/>
              <a:gd name="connsiteX144" fmla="*/ 6056863 w 6128435"/>
              <a:gd name="connsiteY144" fmla="*/ 6000643 h 6858000"/>
              <a:gd name="connsiteX145" fmla="*/ 6045436 w 6128435"/>
              <a:gd name="connsiteY145" fmla="*/ 6124480 h 6858000"/>
              <a:gd name="connsiteX146" fmla="*/ 6030489 w 6128435"/>
              <a:gd name="connsiteY146" fmla="*/ 6317666 h 6858000"/>
              <a:gd name="connsiteX147" fmla="*/ 6007492 w 6128435"/>
              <a:gd name="connsiteY147" fmla="*/ 6440818 h 6858000"/>
              <a:gd name="connsiteX148" fmla="*/ 6009467 w 6128435"/>
              <a:gd name="connsiteY148" fmla="*/ 6487076 h 6858000"/>
              <a:gd name="connsiteX149" fmla="*/ 5995064 w 6128435"/>
              <a:gd name="connsiteY149" fmla="*/ 6540791 h 6858000"/>
              <a:gd name="connsiteX150" fmla="*/ 5996309 w 6128435"/>
              <a:gd name="connsiteY150" fmla="*/ 6543961 h 6858000"/>
              <a:gd name="connsiteX151" fmla="*/ 5996048 w 6128435"/>
              <a:gd name="connsiteY151" fmla="*/ 6555444 h 6858000"/>
              <a:gd name="connsiteX152" fmla="*/ 6002524 w 6128435"/>
              <a:gd name="connsiteY152" fmla="*/ 6560188 h 6858000"/>
              <a:gd name="connsiteX153" fmla="*/ 6006823 w 6128435"/>
              <a:gd name="connsiteY153" fmla="*/ 6578546 h 6858000"/>
              <a:gd name="connsiteX154" fmla="*/ 6004510 w 6128435"/>
              <a:gd name="connsiteY154" fmla="*/ 6599256 h 6858000"/>
              <a:gd name="connsiteX155" fmla="*/ 5986207 w 6128435"/>
              <a:gd name="connsiteY155" fmla="*/ 6695855 h 6858000"/>
              <a:gd name="connsiteX156" fmla="*/ 5979428 w 6128435"/>
              <a:gd name="connsiteY156" fmla="*/ 6754678 h 6858000"/>
              <a:gd name="connsiteX157" fmla="*/ 5983398 w 6128435"/>
              <a:gd name="connsiteY157" fmla="*/ 6778641 h 6858000"/>
              <a:gd name="connsiteX158" fmla="*/ 5984543 w 6128435"/>
              <a:gd name="connsiteY158" fmla="*/ 6811016 h 6858000"/>
              <a:gd name="connsiteX159" fmla="*/ 5981802 w 6128435"/>
              <a:gd name="connsiteY159" fmla="*/ 6838578 h 6858000"/>
              <a:gd name="connsiteX160" fmla="*/ 5979671 w 6128435"/>
              <a:gd name="connsiteY160" fmla="*/ 6858000 h 6858000"/>
              <a:gd name="connsiteX161" fmla="*/ 0 w 6128435"/>
              <a:gd name="connsiteY161" fmla="*/ 6858000 h 6858000"/>
              <a:gd name="connsiteX162" fmla="*/ 0 w 6128435"/>
              <a:gd name="connsiteY162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189051 w 6128435"/>
              <a:gd name="connsiteY12" fmla="*/ 782518 h 6858000"/>
              <a:gd name="connsiteX13" fmla="*/ 5210428 w 6128435"/>
              <a:gd name="connsiteY13" fmla="*/ 815772 h 6858000"/>
              <a:gd name="connsiteX14" fmla="*/ 5221088 w 6128435"/>
              <a:gd name="connsiteY14" fmla="*/ 860193 h 6858000"/>
              <a:gd name="connsiteX15" fmla="*/ 5230806 w 6128435"/>
              <a:gd name="connsiteY15" fmla="*/ 961354 h 6858000"/>
              <a:gd name="connsiteX16" fmla="*/ 5201018 w 6128435"/>
              <a:gd name="connsiteY16" fmla="*/ 1095027 h 6858000"/>
              <a:gd name="connsiteX17" fmla="*/ 5202153 w 6128435"/>
              <a:gd name="connsiteY17" fmla="*/ 1133224 h 6858000"/>
              <a:gd name="connsiteX18" fmla="*/ 5207370 w 6128435"/>
              <a:gd name="connsiteY18" fmla="*/ 1138097 h 6858000"/>
              <a:gd name="connsiteX19" fmla="*/ 5189234 w 6128435"/>
              <a:gd name="connsiteY19" fmla="*/ 1193495 h 6858000"/>
              <a:gd name="connsiteX20" fmla="*/ 5202769 w 6128435"/>
              <a:gd name="connsiteY20" fmla="*/ 1269450 h 6858000"/>
              <a:gd name="connsiteX21" fmla="*/ 5225968 w 6128435"/>
              <a:gd name="connsiteY21" fmla="*/ 1357994 h 6858000"/>
              <a:gd name="connsiteX22" fmla="*/ 5233819 w 6128435"/>
              <a:gd name="connsiteY22" fmla="*/ 1380922 h 6858000"/>
              <a:gd name="connsiteX23" fmla="*/ 5237226 w 6128435"/>
              <a:gd name="connsiteY23" fmla="*/ 1441327 h 6858000"/>
              <a:gd name="connsiteX24" fmla="*/ 5255653 w 6128435"/>
              <a:gd name="connsiteY24" fmla="*/ 1524712 h 6858000"/>
              <a:gd name="connsiteX25" fmla="*/ 5263491 w 6128435"/>
              <a:gd name="connsiteY25" fmla="*/ 1642938 h 6858000"/>
              <a:gd name="connsiteX26" fmla="*/ 5261314 w 6128435"/>
              <a:gd name="connsiteY26" fmla="*/ 1689177 h 6858000"/>
              <a:gd name="connsiteX27" fmla="*/ 5259788 w 6128435"/>
              <a:gd name="connsiteY27" fmla="*/ 1768516 h 6858000"/>
              <a:gd name="connsiteX28" fmla="*/ 5255696 w 6128435"/>
              <a:gd name="connsiteY28" fmla="*/ 1953770 h 6858000"/>
              <a:gd name="connsiteX29" fmla="*/ 5252592 w 6128435"/>
              <a:gd name="connsiteY29" fmla="*/ 2092210 h 6858000"/>
              <a:gd name="connsiteX30" fmla="*/ 5264303 w 6128435"/>
              <a:gd name="connsiteY30" fmla="*/ 2225157 h 6858000"/>
              <a:gd name="connsiteX31" fmla="*/ 5254949 w 6128435"/>
              <a:gd name="connsiteY31" fmla="*/ 2236160 h 6858000"/>
              <a:gd name="connsiteX32" fmla="*/ 5250104 w 6128435"/>
              <a:gd name="connsiteY32" fmla="*/ 2249166 h 6858000"/>
              <a:gd name="connsiteX33" fmla="*/ 5251214 w 6128435"/>
              <a:gd name="connsiteY33" fmla="*/ 2250944 h 6858000"/>
              <a:gd name="connsiteX34" fmla="*/ 5250644 w 6128435"/>
              <a:gd name="connsiteY34" fmla="*/ 2266619 h 6858000"/>
              <a:gd name="connsiteX35" fmla="*/ 5247111 w 6128435"/>
              <a:gd name="connsiteY35" fmla="*/ 2269679 h 6858000"/>
              <a:gd name="connsiteX36" fmla="*/ 5279312 w 6128435"/>
              <a:gd name="connsiteY36" fmla="*/ 2302757 h 6858000"/>
              <a:gd name="connsiteX37" fmla="*/ 5293877 w 6128435"/>
              <a:gd name="connsiteY37" fmla="*/ 2368649 h 6858000"/>
              <a:gd name="connsiteX38" fmla="*/ 5311338 w 6128435"/>
              <a:gd name="connsiteY38" fmla="*/ 2404034 h 6858000"/>
              <a:gd name="connsiteX39" fmla="*/ 5338366 w 6128435"/>
              <a:gd name="connsiteY39" fmla="*/ 2465052 h 6858000"/>
              <a:gd name="connsiteX40" fmla="*/ 5371263 w 6128435"/>
              <a:gd name="connsiteY40" fmla="*/ 2586413 h 6858000"/>
              <a:gd name="connsiteX41" fmla="*/ 5407503 w 6128435"/>
              <a:gd name="connsiteY41" fmla="*/ 2786290 h 6858000"/>
              <a:gd name="connsiteX42" fmla="*/ 5407356 w 6128435"/>
              <a:gd name="connsiteY42" fmla="*/ 2787545 h 6858000"/>
              <a:gd name="connsiteX43" fmla="*/ 5411130 w 6128435"/>
              <a:gd name="connsiteY43" fmla="*/ 2788640 h 6858000"/>
              <a:gd name="connsiteX44" fmla="*/ 5416439 w 6128435"/>
              <a:gd name="connsiteY44" fmla="*/ 2805666 h 6858000"/>
              <a:gd name="connsiteX45" fmla="*/ 5416589 w 6128435"/>
              <a:gd name="connsiteY45" fmla="*/ 2810822 h 6858000"/>
              <a:gd name="connsiteX46" fmla="*/ 5418542 w 6128435"/>
              <a:gd name="connsiteY46" fmla="*/ 2817745 h 6858000"/>
              <a:gd name="connsiteX47" fmla="*/ 5418847 w 6128435"/>
              <a:gd name="connsiteY47" fmla="*/ 2817825 h 6858000"/>
              <a:gd name="connsiteX48" fmla="*/ 5457023 w 6128435"/>
              <a:gd name="connsiteY48" fmla="*/ 2858292 h 6858000"/>
              <a:gd name="connsiteX49" fmla="*/ 5479298 w 6128435"/>
              <a:gd name="connsiteY49" fmla="*/ 2947791 h 6858000"/>
              <a:gd name="connsiteX50" fmla="*/ 5481770 w 6128435"/>
              <a:gd name="connsiteY50" fmla="*/ 2951352 h 6858000"/>
              <a:gd name="connsiteX51" fmla="*/ 5482045 w 6128435"/>
              <a:gd name="connsiteY51" fmla="*/ 2984371 h 6858000"/>
              <a:gd name="connsiteX52" fmla="*/ 5482415 w 6128435"/>
              <a:gd name="connsiteY52" fmla="*/ 3004079 h 6858000"/>
              <a:gd name="connsiteX53" fmla="*/ 5483865 w 6128435"/>
              <a:gd name="connsiteY53" fmla="*/ 3005467 h 6858000"/>
              <a:gd name="connsiteX54" fmla="*/ 5482236 w 6128435"/>
              <a:gd name="connsiteY54" fmla="*/ 3019791 h 6858000"/>
              <a:gd name="connsiteX55" fmla="*/ 5481505 w 6128435"/>
              <a:gd name="connsiteY55" fmla="*/ 3095286 h 6858000"/>
              <a:gd name="connsiteX56" fmla="*/ 5477595 w 6128435"/>
              <a:gd name="connsiteY56" fmla="*/ 3250534 h 6858000"/>
              <a:gd name="connsiteX57" fmla="*/ 5532836 w 6128435"/>
              <a:gd name="connsiteY57" fmla="*/ 3353840 h 6858000"/>
              <a:gd name="connsiteX58" fmla="*/ 5561229 w 6128435"/>
              <a:gd name="connsiteY58" fmla="*/ 3395784 h 6858000"/>
              <a:gd name="connsiteX59" fmla="*/ 5589758 w 6128435"/>
              <a:gd name="connsiteY59" fmla="*/ 3506453 h 6858000"/>
              <a:gd name="connsiteX60" fmla="*/ 5596144 w 6128435"/>
              <a:gd name="connsiteY60" fmla="*/ 3534624 h 6858000"/>
              <a:gd name="connsiteX61" fmla="*/ 5597750 w 6128435"/>
              <a:gd name="connsiteY61" fmla="*/ 3534129 h 6858000"/>
              <a:gd name="connsiteX62" fmla="*/ 5599700 w 6128435"/>
              <a:gd name="connsiteY62" fmla="*/ 3547221 h 6858000"/>
              <a:gd name="connsiteX63" fmla="*/ 5615031 w 6128435"/>
              <a:gd name="connsiteY63" fmla="*/ 3557482 h 6858000"/>
              <a:gd name="connsiteX64" fmla="*/ 5618377 w 6128435"/>
              <a:gd name="connsiteY64" fmla="*/ 3588431 h 6858000"/>
              <a:gd name="connsiteX65" fmla="*/ 5612155 w 6128435"/>
              <a:gd name="connsiteY65" fmla="*/ 3589869 h 6858000"/>
              <a:gd name="connsiteX66" fmla="*/ 5620843 w 6128435"/>
              <a:gd name="connsiteY66" fmla="*/ 3606745 h 6858000"/>
              <a:gd name="connsiteX67" fmla="*/ 5655472 w 6128435"/>
              <a:gd name="connsiteY67" fmla="*/ 3678877 h 6858000"/>
              <a:gd name="connsiteX68" fmla="*/ 5680448 w 6128435"/>
              <a:gd name="connsiteY68" fmla="*/ 3717760 h 6858000"/>
              <a:gd name="connsiteX69" fmla="*/ 5683015 w 6128435"/>
              <a:gd name="connsiteY69" fmla="*/ 3762025 h 6858000"/>
              <a:gd name="connsiteX70" fmla="*/ 5696643 w 6128435"/>
              <a:gd name="connsiteY70" fmla="*/ 3773888 h 6858000"/>
              <a:gd name="connsiteX71" fmla="*/ 5699203 w 6128435"/>
              <a:gd name="connsiteY71" fmla="*/ 3775823 h 6858000"/>
              <a:gd name="connsiteX72" fmla="*/ 5704824 w 6128435"/>
              <a:gd name="connsiteY72" fmla="*/ 3785966 h 6858000"/>
              <a:gd name="connsiteX73" fmla="*/ 5712204 w 6128435"/>
              <a:gd name="connsiteY73" fmla="*/ 3785830 h 6858000"/>
              <a:gd name="connsiteX74" fmla="*/ 5724816 w 6128435"/>
              <a:gd name="connsiteY74" fmla="*/ 3798949 h 6858000"/>
              <a:gd name="connsiteX75" fmla="*/ 5733539 w 6128435"/>
              <a:gd name="connsiteY75" fmla="*/ 3818457 h 6858000"/>
              <a:gd name="connsiteX76" fmla="*/ 5768491 w 6128435"/>
              <a:gd name="connsiteY76" fmla="*/ 3914399 h 6858000"/>
              <a:gd name="connsiteX77" fmla="*/ 5793123 w 6128435"/>
              <a:gd name="connsiteY77" fmla="*/ 3969952 h 6858000"/>
              <a:gd name="connsiteX78" fmla="*/ 5808321 w 6128435"/>
              <a:gd name="connsiteY78" fmla="*/ 3988153 h 6858000"/>
              <a:gd name="connsiteX79" fmla="*/ 5825621 w 6128435"/>
              <a:gd name="connsiteY79" fmla="*/ 4015525 h 6858000"/>
              <a:gd name="connsiteX80" fmla="*/ 5860672 w 6128435"/>
              <a:gd name="connsiteY80" fmla="*/ 4061579 h 6858000"/>
              <a:gd name="connsiteX81" fmla="*/ 5872173 w 6128435"/>
              <a:gd name="connsiteY81" fmla="*/ 4088497 h 6858000"/>
              <a:gd name="connsiteX82" fmla="*/ 5883705 w 6128435"/>
              <a:gd name="connsiteY82" fmla="*/ 4101899 h 6858000"/>
              <a:gd name="connsiteX83" fmla="*/ 5885314 w 6128435"/>
              <a:gd name="connsiteY83" fmla="*/ 4108387 h 6858000"/>
              <a:gd name="connsiteX84" fmla="*/ 5894095 w 6128435"/>
              <a:gd name="connsiteY84" fmla="*/ 4128857 h 6858000"/>
              <a:gd name="connsiteX85" fmla="*/ 5898339 w 6128435"/>
              <a:gd name="connsiteY85" fmla="*/ 4140800 h 6858000"/>
              <a:gd name="connsiteX86" fmla="*/ 5899734 w 6128435"/>
              <a:gd name="connsiteY86" fmla="*/ 4145632 h 6858000"/>
              <a:gd name="connsiteX87" fmla="*/ 5903513 w 6128435"/>
              <a:gd name="connsiteY87" fmla="*/ 4187661 h 6858000"/>
              <a:gd name="connsiteX88" fmla="*/ 5917114 w 6128435"/>
              <a:gd name="connsiteY88" fmla="*/ 4213096 h 6858000"/>
              <a:gd name="connsiteX89" fmla="*/ 5921153 w 6128435"/>
              <a:gd name="connsiteY89" fmla="*/ 4236222 h 6858000"/>
              <a:gd name="connsiteX90" fmla="*/ 5924233 w 6128435"/>
              <a:gd name="connsiteY90" fmla="*/ 4242060 h 6858000"/>
              <a:gd name="connsiteX91" fmla="*/ 5928910 w 6128435"/>
              <a:gd name="connsiteY91" fmla="*/ 4300973 h 6858000"/>
              <a:gd name="connsiteX92" fmla="*/ 5939320 w 6128435"/>
              <a:gd name="connsiteY92" fmla="*/ 4340435 h 6858000"/>
              <a:gd name="connsiteX93" fmla="*/ 5946705 w 6128435"/>
              <a:gd name="connsiteY93" fmla="*/ 4428051 h 6858000"/>
              <a:gd name="connsiteX94" fmla="*/ 5949261 w 6128435"/>
              <a:gd name="connsiteY94" fmla="*/ 4449185 h 6858000"/>
              <a:gd name="connsiteX95" fmla="*/ 5957504 w 6128435"/>
              <a:gd name="connsiteY95" fmla="*/ 4465911 h 6858000"/>
              <a:gd name="connsiteX96" fmla="*/ 5964689 w 6128435"/>
              <a:gd name="connsiteY96" fmla="*/ 4468532 h 6858000"/>
              <a:gd name="connsiteX97" fmla="*/ 5967062 w 6128435"/>
              <a:gd name="connsiteY97" fmla="*/ 4479923 h 6858000"/>
              <a:gd name="connsiteX98" fmla="*/ 5968960 w 6128435"/>
              <a:gd name="connsiteY98" fmla="*/ 4482655 h 6858000"/>
              <a:gd name="connsiteX99" fmla="*/ 5978567 w 6128435"/>
              <a:gd name="connsiteY99" fmla="*/ 4498605 h 6858000"/>
              <a:gd name="connsiteX100" fmla="*/ 5980106 w 6128435"/>
              <a:gd name="connsiteY100" fmla="*/ 4585087 h 6858000"/>
              <a:gd name="connsiteX101" fmla="*/ 5998138 w 6128435"/>
              <a:gd name="connsiteY101" fmla="*/ 4697518 h 6858000"/>
              <a:gd name="connsiteX102" fmla="*/ 6013516 w 6128435"/>
              <a:gd name="connsiteY102" fmla="*/ 4786619 h 6858000"/>
              <a:gd name="connsiteX103" fmla="*/ 6025404 w 6128435"/>
              <a:gd name="connsiteY103" fmla="*/ 4858148 h 6858000"/>
              <a:gd name="connsiteX104" fmla="*/ 6007749 w 6128435"/>
              <a:gd name="connsiteY104" fmla="*/ 4964715 h 6858000"/>
              <a:gd name="connsiteX105" fmla="*/ 6005269 w 6128435"/>
              <a:gd name="connsiteY105" fmla="*/ 5150567 h 6858000"/>
              <a:gd name="connsiteX106" fmla="*/ 6001127 w 6128435"/>
              <a:gd name="connsiteY106" fmla="*/ 5164609 h 6858000"/>
              <a:gd name="connsiteX107" fmla="*/ 5996647 w 6128435"/>
              <a:gd name="connsiteY107" fmla="*/ 5185640 h 6858000"/>
              <a:gd name="connsiteX108" fmla="*/ 5998514 w 6128435"/>
              <a:gd name="connsiteY108" fmla="*/ 5189673 h 6858000"/>
              <a:gd name="connsiteX109" fmla="*/ 5995970 w 6128435"/>
              <a:gd name="connsiteY109" fmla="*/ 5221547 h 6858000"/>
              <a:gd name="connsiteX110" fmla="*/ 5997218 w 6128435"/>
              <a:gd name="connsiteY110" fmla="*/ 5222031 h 6858000"/>
              <a:gd name="connsiteX111" fmla="*/ 6002116 w 6128435"/>
              <a:gd name="connsiteY111" fmla="*/ 5231223 h 6858000"/>
              <a:gd name="connsiteX112" fmla="*/ 6008541 w 6128435"/>
              <a:gd name="connsiteY112" fmla="*/ 5248680 h 6858000"/>
              <a:gd name="connsiteX113" fmla="*/ 6039260 w 6128435"/>
              <a:gd name="connsiteY113" fmla="*/ 5289518 h 6858000"/>
              <a:gd name="connsiteX114" fmla="*/ 6036748 w 6128435"/>
              <a:gd name="connsiteY114" fmla="*/ 5322752 h 6858000"/>
              <a:gd name="connsiteX115" fmla="*/ 6036943 w 6128435"/>
              <a:gd name="connsiteY115" fmla="*/ 5329480 h 6858000"/>
              <a:gd name="connsiteX116" fmla="*/ 6037236 w 6128435"/>
              <a:gd name="connsiteY116" fmla="*/ 5329634 h 6858000"/>
              <a:gd name="connsiteX117" fmla="*/ 6038019 w 6128435"/>
              <a:gd name="connsiteY117" fmla="*/ 5336764 h 6858000"/>
              <a:gd name="connsiteX118" fmla="*/ 6037298 w 6128435"/>
              <a:gd name="connsiteY118" fmla="*/ 5341753 h 6858000"/>
              <a:gd name="connsiteX119" fmla="*/ 6037677 w 6128435"/>
              <a:gd name="connsiteY119" fmla="*/ 5354807 h 6858000"/>
              <a:gd name="connsiteX120" fmla="*/ 6039728 w 6128435"/>
              <a:gd name="connsiteY120" fmla="*/ 5359416 h 6858000"/>
              <a:gd name="connsiteX121" fmla="*/ 6043311 w 6128435"/>
              <a:gd name="connsiteY121" fmla="*/ 5361407 h 6858000"/>
              <a:gd name="connsiteX122" fmla="*/ 6042954 w 6128435"/>
              <a:gd name="connsiteY122" fmla="*/ 5362576 h 6858000"/>
              <a:gd name="connsiteX123" fmla="*/ 6053435 w 6128435"/>
              <a:gd name="connsiteY123" fmla="*/ 5387547 h 6858000"/>
              <a:gd name="connsiteX124" fmla="*/ 6065933 w 6128435"/>
              <a:gd name="connsiteY124" fmla="*/ 5443002 h 6858000"/>
              <a:gd name="connsiteX125" fmla="*/ 6068640 w 6128435"/>
              <a:gd name="connsiteY125" fmla="*/ 5474503 h 6858000"/>
              <a:gd name="connsiteX126" fmla="*/ 6080922 w 6128435"/>
              <a:gd name="connsiteY126" fmla="*/ 5561070 h 6858000"/>
              <a:gd name="connsiteX127" fmla="*/ 6096949 w 6128435"/>
              <a:gd name="connsiteY127" fmla="*/ 5648179 h 6858000"/>
              <a:gd name="connsiteX128" fmla="*/ 6125703 w 6128435"/>
              <a:gd name="connsiteY128" fmla="*/ 5692894 h 6858000"/>
              <a:gd name="connsiteX129" fmla="*/ 6126670 w 6128435"/>
              <a:gd name="connsiteY129" fmla="*/ 5697882 h 6858000"/>
              <a:gd name="connsiteX130" fmla="*/ 6124061 w 6128435"/>
              <a:gd name="connsiteY130" fmla="*/ 5710294 h 6858000"/>
              <a:gd name="connsiteX131" fmla="*/ 6122213 w 6128435"/>
              <a:gd name="connsiteY131" fmla="*/ 5714762 h 6858000"/>
              <a:gd name="connsiteX132" fmla="*/ 6121353 w 6128435"/>
              <a:gd name="connsiteY132" fmla="*/ 5721725 h 6858000"/>
              <a:gd name="connsiteX133" fmla="*/ 6121607 w 6128435"/>
              <a:gd name="connsiteY133" fmla="*/ 5721959 h 6858000"/>
              <a:gd name="connsiteX134" fmla="*/ 6120262 w 6128435"/>
              <a:gd name="connsiteY134" fmla="*/ 5728358 h 6858000"/>
              <a:gd name="connsiteX135" fmla="*/ 6110194 w 6128435"/>
              <a:gd name="connsiteY135" fmla="*/ 5758853 h 6858000"/>
              <a:gd name="connsiteX136" fmla="*/ 6127519 w 6128435"/>
              <a:gd name="connsiteY136" fmla="*/ 5865775 h 6858000"/>
              <a:gd name="connsiteX137" fmla="*/ 6128435 w 6128435"/>
              <a:gd name="connsiteY137" fmla="*/ 5870164 h 6858000"/>
              <a:gd name="connsiteX138" fmla="*/ 6119217 w 6128435"/>
              <a:gd name="connsiteY138" fmla="*/ 5888542 h 6858000"/>
              <a:gd name="connsiteX139" fmla="*/ 6115966 w 6128435"/>
              <a:gd name="connsiteY139" fmla="*/ 5898387 h 6858000"/>
              <a:gd name="connsiteX140" fmla="*/ 6111924 w 6128435"/>
              <a:gd name="connsiteY140" fmla="*/ 5900444 h 6858000"/>
              <a:gd name="connsiteX141" fmla="*/ 6108716 w 6128435"/>
              <a:gd name="connsiteY141" fmla="*/ 5915345 h 6858000"/>
              <a:gd name="connsiteX142" fmla="*/ 6109524 w 6128435"/>
              <a:gd name="connsiteY142" fmla="*/ 5917328 h 6858000"/>
              <a:gd name="connsiteX143" fmla="*/ 6102493 w 6128435"/>
              <a:gd name="connsiteY143" fmla="*/ 5928602 h 6858000"/>
              <a:gd name="connsiteX144" fmla="*/ 6056863 w 6128435"/>
              <a:gd name="connsiteY144" fmla="*/ 6000643 h 6858000"/>
              <a:gd name="connsiteX145" fmla="*/ 6045436 w 6128435"/>
              <a:gd name="connsiteY145" fmla="*/ 6124480 h 6858000"/>
              <a:gd name="connsiteX146" fmla="*/ 6030489 w 6128435"/>
              <a:gd name="connsiteY146" fmla="*/ 6317666 h 6858000"/>
              <a:gd name="connsiteX147" fmla="*/ 6007492 w 6128435"/>
              <a:gd name="connsiteY147" fmla="*/ 6440818 h 6858000"/>
              <a:gd name="connsiteX148" fmla="*/ 6009467 w 6128435"/>
              <a:gd name="connsiteY148" fmla="*/ 6487076 h 6858000"/>
              <a:gd name="connsiteX149" fmla="*/ 5995064 w 6128435"/>
              <a:gd name="connsiteY149" fmla="*/ 6540791 h 6858000"/>
              <a:gd name="connsiteX150" fmla="*/ 5996309 w 6128435"/>
              <a:gd name="connsiteY150" fmla="*/ 6543961 h 6858000"/>
              <a:gd name="connsiteX151" fmla="*/ 5996048 w 6128435"/>
              <a:gd name="connsiteY151" fmla="*/ 6555444 h 6858000"/>
              <a:gd name="connsiteX152" fmla="*/ 6002524 w 6128435"/>
              <a:gd name="connsiteY152" fmla="*/ 6560188 h 6858000"/>
              <a:gd name="connsiteX153" fmla="*/ 6006823 w 6128435"/>
              <a:gd name="connsiteY153" fmla="*/ 6578546 h 6858000"/>
              <a:gd name="connsiteX154" fmla="*/ 6004510 w 6128435"/>
              <a:gd name="connsiteY154" fmla="*/ 6599256 h 6858000"/>
              <a:gd name="connsiteX155" fmla="*/ 5986207 w 6128435"/>
              <a:gd name="connsiteY155" fmla="*/ 6695855 h 6858000"/>
              <a:gd name="connsiteX156" fmla="*/ 5979428 w 6128435"/>
              <a:gd name="connsiteY156" fmla="*/ 6754678 h 6858000"/>
              <a:gd name="connsiteX157" fmla="*/ 5983398 w 6128435"/>
              <a:gd name="connsiteY157" fmla="*/ 6778641 h 6858000"/>
              <a:gd name="connsiteX158" fmla="*/ 5984543 w 6128435"/>
              <a:gd name="connsiteY158" fmla="*/ 6811016 h 6858000"/>
              <a:gd name="connsiteX159" fmla="*/ 5981802 w 6128435"/>
              <a:gd name="connsiteY159" fmla="*/ 6838578 h 6858000"/>
              <a:gd name="connsiteX160" fmla="*/ 5979671 w 6128435"/>
              <a:gd name="connsiteY160" fmla="*/ 6858000 h 6858000"/>
              <a:gd name="connsiteX161" fmla="*/ 0 w 6128435"/>
              <a:gd name="connsiteY161" fmla="*/ 6858000 h 6858000"/>
              <a:gd name="connsiteX162" fmla="*/ 0 w 6128435"/>
              <a:gd name="connsiteY162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189051 w 6128435"/>
              <a:gd name="connsiteY12" fmla="*/ 782518 h 6858000"/>
              <a:gd name="connsiteX13" fmla="*/ 5210428 w 6128435"/>
              <a:gd name="connsiteY13" fmla="*/ 815772 h 6858000"/>
              <a:gd name="connsiteX14" fmla="*/ 5221088 w 6128435"/>
              <a:gd name="connsiteY14" fmla="*/ 860193 h 6858000"/>
              <a:gd name="connsiteX15" fmla="*/ 5230806 w 6128435"/>
              <a:gd name="connsiteY15" fmla="*/ 961354 h 6858000"/>
              <a:gd name="connsiteX16" fmla="*/ 5201018 w 6128435"/>
              <a:gd name="connsiteY16" fmla="*/ 1095027 h 6858000"/>
              <a:gd name="connsiteX17" fmla="*/ 5202153 w 6128435"/>
              <a:gd name="connsiteY17" fmla="*/ 1133224 h 6858000"/>
              <a:gd name="connsiteX18" fmla="*/ 5207370 w 6128435"/>
              <a:gd name="connsiteY18" fmla="*/ 1138097 h 6858000"/>
              <a:gd name="connsiteX19" fmla="*/ 5189234 w 6128435"/>
              <a:gd name="connsiteY19" fmla="*/ 1193495 h 6858000"/>
              <a:gd name="connsiteX20" fmla="*/ 5202769 w 6128435"/>
              <a:gd name="connsiteY20" fmla="*/ 1269450 h 6858000"/>
              <a:gd name="connsiteX21" fmla="*/ 5225968 w 6128435"/>
              <a:gd name="connsiteY21" fmla="*/ 1357994 h 6858000"/>
              <a:gd name="connsiteX22" fmla="*/ 5233819 w 6128435"/>
              <a:gd name="connsiteY22" fmla="*/ 1380922 h 6858000"/>
              <a:gd name="connsiteX23" fmla="*/ 5237226 w 6128435"/>
              <a:gd name="connsiteY23" fmla="*/ 1441327 h 6858000"/>
              <a:gd name="connsiteX24" fmla="*/ 5255653 w 6128435"/>
              <a:gd name="connsiteY24" fmla="*/ 1524712 h 6858000"/>
              <a:gd name="connsiteX25" fmla="*/ 5263491 w 6128435"/>
              <a:gd name="connsiteY25" fmla="*/ 1642938 h 6858000"/>
              <a:gd name="connsiteX26" fmla="*/ 5261314 w 6128435"/>
              <a:gd name="connsiteY26" fmla="*/ 1689177 h 6858000"/>
              <a:gd name="connsiteX27" fmla="*/ 5259788 w 6128435"/>
              <a:gd name="connsiteY27" fmla="*/ 1768516 h 6858000"/>
              <a:gd name="connsiteX28" fmla="*/ 5255696 w 6128435"/>
              <a:gd name="connsiteY28" fmla="*/ 1953770 h 6858000"/>
              <a:gd name="connsiteX29" fmla="*/ 5252592 w 6128435"/>
              <a:gd name="connsiteY29" fmla="*/ 2092210 h 6858000"/>
              <a:gd name="connsiteX30" fmla="*/ 5264303 w 6128435"/>
              <a:gd name="connsiteY30" fmla="*/ 2225157 h 6858000"/>
              <a:gd name="connsiteX31" fmla="*/ 5254949 w 6128435"/>
              <a:gd name="connsiteY31" fmla="*/ 2236160 h 6858000"/>
              <a:gd name="connsiteX32" fmla="*/ 5250104 w 6128435"/>
              <a:gd name="connsiteY32" fmla="*/ 2249166 h 6858000"/>
              <a:gd name="connsiteX33" fmla="*/ 5251214 w 6128435"/>
              <a:gd name="connsiteY33" fmla="*/ 2250944 h 6858000"/>
              <a:gd name="connsiteX34" fmla="*/ 5250644 w 6128435"/>
              <a:gd name="connsiteY34" fmla="*/ 2266619 h 6858000"/>
              <a:gd name="connsiteX35" fmla="*/ 5279312 w 6128435"/>
              <a:gd name="connsiteY35" fmla="*/ 2302757 h 6858000"/>
              <a:gd name="connsiteX36" fmla="*/ 5293877 w 6128435"/>
              <a:gd name="connsiteY36" fmla="*/ 2368649 h 6858000"/>
              <a:gd name="connsiteX37" fmla="*/ 5311338 w 6128435"/>
              <a:gd name="connsiteY37" fmla="*/ 2404034 h 6858000"/>
              <a:gd name="connsiteX38" fmla="*/ 5338366 w 6128435"/>
              <a:gd name="connsiteY38" fmla="*/ 2465052 h 6858000"/>
              <a:gd name="connsiteX39" fmla="*/ 5371263 w 6128435"/>
              <a:gd name="connsiteY39" fmla="*/ 2586413 h 6858000"/>
              <a:gd name="connsiteX40" fmla="*/ 5407503 w 6128435"/>
              <a:gd name="connsiteY40" fmla="*/ 2786290 h 6858000"/>
              <a:gd name="connsiteX41" fmla="*/ 5407356 w 6128435"/>
              <a:gd name="connsiteY41" fmla="*/ 2787545 h 6858000"/>
              <a:gd name="connsiteX42" fmla="*/ 5411130 w 6128435"/>
              <a:gd name="connsiteY42" fmla="*/ 2788640 h 6858000"/>
              <a:gd name="connsiteX43" fmla="*/ 5416439 w 6128435"/>
              <a:gd name="connsiteY43" fmla="*/ 2805666 h 6858000"/>
              <a:gd name="connsiteX44" fmla="*/ 5416589 w 6128435"/>
              <a:gd name="connsiteY44" fmla="*/ 2810822 h 6858000"/>
              <a:gd name="connsiteX45" fmla="*/ 5418542 w 6128435"/>
              <a:gd name="connsiteY45" fmla="*/ 2817745 h 6858000"/>
              <a:gd name="connsiteX46" fmla="*/ 5418847 w 6128435"/>
              <a:gd name="connsiteY46" fmla="*/ 2817825 h 6858000"/>
              <a:gd name="connsiteX47" fmla="*/ 5457023 w 6128435"/>
              <a:gd name="connsiteY47" fmla="*/ 2858292 h 6858000"/>
              <a:gd name="connsiteX48" fmla="*/ 5479298 w 6128435"/>
              <a:gd name="connsiteY48" fmla="*/ 2947791 h 6858000"/>
              <a:gd name="connsiteX49" fmla="*/ 5481770 w 6128435"/>
              <a:gd name="connsiteY49" fmla="*/ 2951352 h 6858000"/>
              <a:gd name="connsiteX50" fmla="*/ 5482045 w 6128435"/>
              <a:gd name="connsiteY50" fmla="*/ 2984371 h 6858000"/>
              <a:gd name="connsiteX51" fmla="*/ 5482415 w 6128435"/>
              <a:gd name="connsiteY51" fmla="*/ 3004079 h 6858000"/>
              <a:gd name="connsiteX52" fmla="*/ 5483865 w 6128435"/>
              <a:gd name="connsiteY52" fmla="*/ 3005467 h 6858000"/>
              <a:gd name="connsiteX53" fmla="*/ 5482236 w 6128435"/>
              <a:gd name="connsiteY53" fmla="*/ 3019791 h 6858000"/>
              <a:gd name="connsiteX54" fmla="*/ 5481505 w 6128435"/>
              <a:gd name="connsiteY54" fmla="*/ 3095286 h 6858000"/>
              <a:gd name="connsiteX55" fmla="*/ 5477595 w 6128435"/>
              <a:gd name="connsiteY55" fmla="*/ 3250534 h 6858000"/>
              <a:gd name="connsiteX56" fmla="*/ 5532836 w 6128435"/>
              <a:gd name="connsiteY56" fmla="*/ 3353840 h 6858000"/>
              <a:gd name="connsiteX57" fmla="*/ 5561229 w 6128435"/>
              <a:gd name="connsiteY57" fmla="*/ 3395784 h 6858000"/>
              <a:gd name="connsiteX58" fmla="*/ 5589758 w 6128435"/>
              <a:gd name="connsiteY58" fmla="*/ 3506453 h 6858000"/>
              <a:gd name="connsiteX59" fmla="*/ 5596144 w 6128435"/>
              <a:gd name="connsiteY59" fmla="*/ 3534624 h 6858000"/>
              <a:gd name="connsiteX60" fmla="*/ 5597750 w 6128435"/>
              <a:gd name="connsiteY60" fmla="*/ 3534129 h 6858000"/>
              <a:gd name="connsiteX61" fmla="*/ 5599700 w 6128435"/>
              <a:gd name="connsiteY61" fmla="*/ 3547221 h 6858000"/>
              <a:gd name="connsiteX62" fmla="*/ 5615031 w 6128435"/>
              <a:gd name="connsiteY62" fmla="*/ 3557482 h 6858000"/>
              <a:gd name="connsiteX63" fmla="*/ 5618377 w 6128435"/>
              <a:gd name="connsiteY63" fmla="*/ 3588431 h 6858000"/>
              <a:gd name="connsiteX64" fmla="*/ 5612155 w 6128435"/>
              <a:gd name="connsiteY64" fmla="*/ 3589869 h 6858000"/>
              <a:gd name="connsiteX65" fmla="*/ 5620843 w 6128435"/>
              <a:gd name="connsiteY65" fmla="*/ 3606745 h 6858000"/>
              <a:gd name="connsiteX66" fmla="*/ 5655472 w 6128435"/>
              <a:gd name="connsiteY66" fmla="*/ 3678877 h 6858000"/>
              <a:gd name="connsiteX67" fmla="*/ 5680448 w 6128435"/>
              <a:gd name="connsiteY67" fmla="*/ 3717760 h 6858000"/>
              <a:gd name="connsiteX68" fmla="*/ 5683015 w 6128435"/>
              <a:gd name="connsiteY68" fmla="*/ 3762025 h 6858000"/>
              <a:gd name="connsiteX69" fmla="*/ 5696643 w 6128435"/>
              <a:gd name="connsiteY69" fmla="*/ 3773888 h 6858000"/>
              <a:gd name="connsiteX70" fmla="*/ 5699203 w 6128435"/>
              <a:gd name="connsiteY70" fmla="*/ 3775823 h 6858000"/>
              <a:gd name="connsiteX71" fmla="*/ 5704824 w 6128435"/>
              <a:gd name="connsiteY71" fmla="*/ 3785966 h 6858000"/>
              <a:gd name="connsiteX72" fmla="*/ 5712204 w 6128435"/>
              <a:gd name="connsiteY72" fmla="*/ 3785830 h 6858000"/>
              <a:gd name="connsiteX73" fmla="*/ 5724816 w 6128435"/>
              <a:gd name="connsiteY73" fmla="*/ 3798949 h 6858000"/>
              <a:gd name="connsiteX74" fmla="*/ 5733539 w 6128435"/>
              <a:gd name="connsiteY74" fmla="*/ 3818457 h 6858000"/>
              <a:gd name="connsiteX75" fmla="*/ 5768491 w 6128435"/>
              <a:gd name="connsiteY75" fmla="*/ 3914399 h 6858000"/>
              <a:gd name="connsiteX76" fmla="*/ 5793123 w 6128435"/>
              <a:gd name="connsiteY76" fmla="*/ 3969952 h 6858000"/>
              <a:gd name="connsiteX77" fmla="*/ 5808321 w 6128435"/>
              <a:gd name="connsiteY77" fmla="*/ 3988153 h 6858000"/>
              <a:gd name="connsiteX78" fmla="*/ 5825621 w 6128435"/>
              <a:gd name="connsiteY78" fmla="*/ 4015525 h 6858000"/>
              <a:gd name="connsiteX79" fmla="*/ 5860672 w 6128435"/>
              <a:gd name="connsiteY79" fmla="*/ 4061579 h 6858000"/>
              <a:gd name="connsiteX80" fmla="*/ 5872173 w 6128435"/>
              <a:gd name="connsiteY80" fmla="*/ 4088497 h 6858000"/>
              <a:gd name="connsiteX81" fmla="*/ 5883705 w 6128435"/>
              <a:gd name="connsiteY81" fmla="*/ 4101899 h 6858000"/>
              <a:gd name="connsiteX82" fmla="*/ 5885314 w 6128435"/>
              <a:gd name="connsiteY82" fmla="*/ 4108387 h 6858000"/>
              <a:gd name="connsiteX83" fmla="*/ 5894095 w 6128435"/>
              <a:gd name="connsiteY83" fmla="*/ 4128857 h 6858000"/>
              <a:gd name="connsiteX84" fmla="*/ 5898339 w 6128435"/>
              <a:gd name="connsiteY84" fmla="*/ 4140800 h 6858000"/>
              <a:gd name="connsiteX85" fmla="*/ 5899734 w 6128435"/>
              <a:gd name="connsiteY85" fmla="*/ 4145632 h 6858000"/>
              <a:gd name="connsiteX86" fmla="*/ 5903513 w 6128435"/>
              <a:gd name="connsiteY86" fmla="*/ 4187661 h 6858000"/>
              <a:gd name="connsiteX87" fmla="*/ 5917114 w 6128435"/>
              <a:gd name="connsiteY87" fmla="*/ 4213096 h 6858000"/>
              <a:gd name="connsiteX88" fmla="*/ 5921153 w 6128435"/>
              <a:gd name="connsiteY88" fmla="*/ 4236222 h 6858000"/>
              <a:gd name="connsiteX89" fmla="*/ 5924233 w 6128435"/>
              <a:gd name="connsiteY89" fmla="*/ 4242060 h 6858000"/>
              <a:gd name="connsiteX90" fmla="*/ 5928910 w 6128435"/>
              <a:gd name="connsiteY90" fmla="*/ 4300973 h 6858000"/>
              <a:gd name="connsiteX91" fmla="*/ 5939320 w 6128435"/>
              <a:gd name="connsiteY91" fmla="*/ 4340435 h 6858000"/>
              <a:gd name="connsiteX92" fmla="*/ 5946705 w 6128435"/>
              <a:gd name="connsiteY92" fmla="*/ 4428051 h 6858000"/>
              <a:gd name="connsiteX93" fmla="*/ 5949261 w 6128435"/>
              <a:gd name="connsiteY93" fmla="*/ 4449185 h 6858000"/>
              <a:gd name="connsiteX94" fmla="*/ 5957504 w 6128435"/>
              <a:gd name="connsiteY94" fmla="*/ 4465911 h 6858000"/>
              <a:gd name="connsiteX95" fmla="*/ 5964689 w 6128435"/>
              <a:gd name="connsiteY95" fmla="*/ 4468532 h 6858000"/>
              <a:gd name="connsiteX96" fmla="*/ 5967062 w 6128435"/>
              <a:gd name="connsiteY96" fmla="*/ 4479923 h 6858000"/>
              <a:gd name="connsiteX97" fmla="*/ 5968960 w 6128435"/>
              <a:gd name="connsiteY97" fmla="*/ 4482655 h 6858000"/>
              <a:gd name="connsiteX98" fmla="*/ 5978567 w 6128435"/>
              <a:gd name="connsiteY98" fmla="*/ 4498605 h 6858000"/>
              <a:gd name="connsiteX99" fmla="*/ 5980106 w 6128435"/>
              <a:gd name="connsiteY99" fmla="*/ 4585087 h 6858000"/>
              <a:gd name="connsiteX100" fmla="*/ 5998138 w 6128435"/>
              <a:gd name="connsiteY100" fmla="*/ 4697518 h 6858000"/>
              <a:gd name="connsiteX101" fmla="*/ 6013516 w 6128435"/>
              <a:gd name="connsiteY101" fmla="*/ 4786619 h 6858000"/>
              <a:gd name="connsiteX102" fmla="*/ 6025404 w 6128435"/>
              <a:gd name="connsiteY102" fmla="*/ 4858148 h 6858000"/>
              <a:gd name="connsiteX103" fmla="*/ 6007749 w 6128435"/>
              <a:gd name="connsiteY103" fmla="*/ 4964715 h 6858000"/>
              <a:gd name="connsiteX104" fmla="*/ 6005269 w 6128435"/>
              <a:gd name="connsiteY104" fmla="*/ 5150567 h 6858000"/>
              <a:gd name="connsiteX105" fmla="*/ 6001127 w 6128435"/>
              <a:gd name="connsiteY105" fmla="*/ 5164609 h 6858000"/>
              <a:gd name="connsiteX106" fmla="*/ 5996647 w 6128435"/>
              <a:gd name="connsiteY106" fmla="*/ 5185640 h 6858000"/>
              <a:gd name="connsiteX107" fmla="*/ 5998514 w 6128435"/>
              <a:gd name="connsiteY107" fmla="*/ 5189673 h 6858000"/>
              <a:gd name="connsiteX108" fmla="*/ 5995970 w 6128435"/>
              <a:gd name="connsiteY108" fmla="*/ 5221547 h 6858000"/>
              <a:gd name="connsiteX109" fmla="*/ 5997218 w 6128435"/>
              <a:gd name="connsiteY109" fmla="*/ 5222031 h 6858000"/>
              <a:gd name="connsiteX110" fmla="*/ 6002116 w 6128435"/>
              <a:gd name="connsiteY110" fmla="*/ 5231223 h 6858000"/>
              <a:gd name="connsiteX111" fmla="*/ 6008541 w 6128435"/>
              <a:gd name="connsiteY111" fmla="*/ 5248680 h 6858000"/>
              <a:gd name="connsiteX112" fmla="*/ 6039260 w 6128435"/>
              <a:gd name="connsiteY112" fmla="*/ 5289518 h 6858000"/>
              <a:gd name="connsiteX113" fmla="*/ 6036748 w 6128435"/>
              <a:gd name="connsiteY113" fmla="*/ 5322752 h 6858000"/>
              <a:gd name="connsiteX114" fmla="*/ 6036943 w 6128435"/>
              <a:gd name="connsiteY114" fmla="*/ 5329480 h 6858000"/>
              <a:gd name="connsiteX115" fmla="*/ 6037236 w 6128435"/>
              <a:gd name="connsiteY115" fmla="*/ 5329634 h 6858000"/>
              <a:gd name="connsiteX116" fmla="*/ 6038019 w 6128435"/>
              <a:gd name="connsiteY116" fmla="*/ 5336764 h 6858000"/>
              <a:gd name="connsiteX117" fmla="*/ 6037298 w 6128435"/>
              <a:gd name="connsiteY117" fmla="*/ 5341753 h 6858000"/>
              <a:gd name="connsiteX118" fmla="*/ 6037677 w 6128435"/>
              <a:gd name="connsiteY118" fmla="*/ 5354807 h 6858000"/>
              <a:gd name="connsiteX119" fmla="*/ 6039728 w 6128435"/>
              <a:gd name="connsiteY119" fmla="*/ 5359416 h 6858000"/>
              <a:gd name="connsiteX120" fmla="*/ 6043311 w 6128435"/>
              <a:gd name="connsiteY120" fmla="*/ 5361407 h 6858000"/>
              <a:gd name="connsiteX121" fmla="*/ 6042954 w 6128435"/>
              <a:gd name="connsiteY121" fmla="*/ 5362576 h 6858000"/>
              <a:gd name="connsiteX122" fmla="*/ 6053435 w 6128435"/>
              <a:gd name="connsiteY122" fmla="*/ 5387547 h 6858000"/>
              <a:gd name="connsiteX123" fmla="*/ 6065933 w 6128435"/>
              <a:gd name="connsiteY123" fmla="*/ 5443002 h 6858000"/>
              <a:gd name="connsiteX124" fmla="*/ 6068640 w 6128435"/>
              <a:gd name="connsiteY124" fmla="*/ 5474503 h 6858000"/>
              <a:gd name="connsiteX125" fmla="*/ 6080922 w 6128435"/>
              <a:gd name="connsiteY125" fmla="*/ 5561070 h 6858000"/>
              <a:gd name="connsiteX126" fmla="*/ 6096949 w 6128435"/>
              <a:gd name="connsiteY126" fmla="*/ 5648179 h 6858000"/>
              <a:gd name="connsiteX127" fmla="*/ 6125703 w 6128435"/>
              <a:gd name="connsiteY127" fmla="*/ 5692894 h 6858000"/>
              <a:gd name="connsiteX128" fmla="*/ 6126670 w 6128435"/>
              <a:gd name="connsiteY128" fmla="*/ 5697882 h 6858000"/>
              <a:gd name="connsiteX129" fmla="*/ 6124061 w 6128435"/>
              <a:gd name="connsiteY129" fmla="*/ 5710294 h 6858000"/>
              <a:gd name="connsiteX130" fmla="*/ 6122213 w 6128435"/>
              <a:gd name="connsiteY130" fmla="*/ 5714762 h 6858000"/>
              <a:gd name="connsiteX131" fmla="*/ 6121353 w 6128435"/>
              <a:gd name="connsiteY131" fmla="*/ 5721725 h 6858000"/>
              <a:gd name="connsiteX132" fmla="*/ 6121607 w 6128435"/>
              <a:gd name="connsiteY132" fmla="*/ 5721959 h 6858000"/>
              <a:gd name="connsiteX133" fmla="*/ 6120262 w 6128435"/>
              <a:gd name="connsiteY133" fmla="*/ 5728358 h 6858000"/>
              <a:gd name="connsiteX134" fmla="*/ 6110194 w 6128435"/>
              <a:gd name="connsiteY134" fmla="*/ 5758853 h 6858000"/>
              <a:gd name="connsiteX135" fmla="*/ 6127519 w 6128435"/>
              <a:gd name="connsiteY135" fmla="*/ 5865775 h 6858000"/>
              <a:gd name="connsiteX136" fmla="*/ 6128435 w 6128435"/>
              <a:gd name="connsiteY136" fmla="*/ 5870164 h 6858000"/>
              <a:gd name="connsiteX137" fmla="*/ 6119217 w 6128435"/>
              <a:gd name="connsiteY137" fmla="*/ 5888542 h 6858000"/>
              <a:gd name="connsiteX138" fmla="*/ 6115966 w 6128435"/>
              <a:gd name="connsiteY138" fmla="*/ 5898387 h 6858000"/>
              <a:gd name="connsiteX139" fmla="*/ 6111924 w 6128435"/>
              <a:gd name="connsiteY139" fmla="*/ 5900444 h 6858000"/>
              <a:gd name="connsiteX140" fmla="*/ 6108716 w 6128435"/>
              <a:gd name="connsiteY140" fmla="*/ 5915345 h 6858000"/>
              <a:gd name="connsiteX141" fmla="*/ 6109524 w 6128435"/>
              <a:gd name="connsiteY141" fmla="*/ 5917328 h 6858000"/>
              <a:gd name="connsiteX142" fmla="*/ 6102493 w 6128435"/>
              <a:gd name="connsiteY142" fmla="*/ 5928602 h 6858000"/>
              <a:gd name="connsiteX143" fmla="*/ 6056863 w 6128435"/>
              <a:gd name="connsiteY143" fmla="*/ 6000643 h 6858000"/>
              <a:gd name="connsiteX144" fmla="*/ 6045436 w 6128435"/>
              <a:gd name="connsiteY144" fmla="*/ 6124480 h 6858000"/>
              <a:gd name="connsiteX145" fmla="*/ 6030489 w 6128435"/>
              <a:gd name="connsiteY145" fmla="*/ 6317666 h 6858000"/>
              <a:gd name="connsiteX146" fmla="*/ 6007492 w 6128435"/>
              <a:gd name="connsiteY146" fmla="*/ 6440818 h 6858000"/>
              <a:gd name="connsiteX147" fmla="*/ 6009467 w 6128435"/>
              <a:gd name="connsiteY147" fmla="*/ 6487076 h 6858000"/>
              <a:gd name="connsiteX148" fmla="*/ 5995064 w 6128435"/>
              <a:gd name="connsiteY148" fmla="*/ 6540791 h 6858000"/>
              <a:gd name="connsiteX149" fmla="*/ 5996309 w 6128435"/>
              <a:gd name="connsiteY149" fmla="*/ 6543961 h 6858000"/>
              <a:gd name="connsiteX150" fmla="*/ 5996048 w 6128435"/>
              <a:gd name="connsiteY150" fmla="*/ 6555444 h 6858000"/>
              <a:gd name="connsiteX151" fmla="*/ 6002524 w 6128435"/>
              <a:gd name="connsiteY151" fmla="*/ 6560188 h 6858000"/>
              <a:gd name="connsiteX152" fmla="*/ 6006823 w 6128435"/>
              <a:gd name="connsiteY152" fmla="*/ 6578546 h 6858000"/>
              <a:gd name="connsiteX153" fmla="*/ 6004510 w 6128435"/>
              <a:gd name="connsiteY153" fmla="*/ 6599256 h 6858000"/>
              <a:gd name="connsiteX154" fmla="*/ 5986207 w 6128435"/>
              <a:gd name="connsiteY154" fmla="*/ 6695855 h 6858000"/>
              <a:gd name="connsiteX155" fmla="*/ 5979428 w 6128435"/>
              <a:gd name="connsiteY155" fmla="*/ 6754678 h 6858000"/>
              <a:gd name="connsiteX156" fmla="*/ 5983398 w 6128435"/>
              <a:gd name="connsiteY156" fmla="*/ 6778641 h 6858000"/>
              <a:gd name="connsiteX157" fmla="*/ 5984543 w 6128435"/>
              <a:gd name="connsiteY157" fmla="*/ 6811016 h 6858000"/>
              <a:gd name="connsiteX158" fmla="*/ 5981802 w 6128435"/>
              <a:gd name="connsiteY158" fmla="*/ 6838578 h 6858000"/>
              <a:gd name="connsiteX159" fmla="*/ 5979671 w 6128435"/>
              <a:gd name="connsiteY159" fmla="*/ 6858000 h 6858000"/>
              <a:gd name="connsiteX160" fmla="*/ 0 w 6128435"/>
              <a:gd name="connsiteY160" fmla="*/ 6858000 h 6858000"/>
              <a:gd name="connsiteX161" fmla="*/ 0 w 6128435"/>
              <a:gd name="connsiteY161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189051 w 6128435"/>
              <a:gd name="connsiteY12" fmla="*/ 782518 h 6858000"/>
              <a:gd name="connsiteX13" fmla="*/ 5210428 w 6128435"/>
              <a:gd name="connsiteY13" fmla="*/ 815772 h 6858000"/>
              <a:gd name="connsiteX14" fmla="*/ 5221088 w 6128435"/>
              <a:gd name="connsiteY14" fmla="*/ 860193 h 6858000"/>
              <a:gd name="connsiteX15" fmla="*/ 5230806 w 6128435"/>
              <a:gd name="connsiteY15" fmla="*/ 961354 h 6858000"/>
              <a:gd name="connsiteX16" fmla="*/ 5201018 w 6128435"/>
              <a:gd name="connsiteY16" fmla="*/ 1095027 h 6858000"/>
              <a:gd name="connsiteX17" fmla="*/ 5202153 w 6128435"/>
              <a:gd name="connsiteY17" fmla="*/ 1133224 h 6858000"/>
              <a:gd name="connsiteX18" fmla="*/ 5207370 w 6128435"/>
              <a:gd name="connsiteY18" fmla="*/ 1138097 h 6858000"/>
              <a:gd name="connsiteX19" fmla="*/ 5189234 w 6128435"/>
              <a:gd name="connsiteY19" fmla="*/ 1193495 h 6858000"/>
              <a:gd name="connsiteX20" fmla="*/ 5202769 w 6128435"/>
              <a:gd name="connsiteY20" fmla="*/ 1269450 h 6858000"/>
              <a:gd name="connsiteX21" fmla="*/ 5225968 w 6128435"/>
              <a:gd name="connsiteY21" fmla="*/ 1357994 h 6858000"/>
              <a:gd name="connsiteX22" fmla="*/ 5233819 w 6128435"/>
              <a:gd name="connsiteY22" fmla="*/ 1380922 h 6858000"/>
              <a:gd name="connsiteX23" fmla="*/ 5237226 w 6128435"/>
              <a:gd name="connsiteY23" fmla="*/ 1441327 h 6858000"/>
              <a:gd name="connsiteX24" fmla="*/ 5255653 w 6128435"/>
              <a:gd name="connsiteY24" fmla="*/ 1524712 h 6858000"/>
              <a:gd name="connsiteX25" fmla="*/ 5263491 w 6128435"/>
              <a:gd name="connsiteY25" fmla="*/ 1642938 h 6858000"/>
              <a:gd name="connsiteX26" fmla="*/ 5261314 w 6128435"/>
              <a:gd name="connsiteY26" fmla="*/ 1689177 h 6858000"/>
              <a:gd name="connsiteX27" fmla="*/ 5259788 w 6128435"/>
              <a:gd name="connsiteY27" fmla="*/ 1768516 h 6858000"/>
              <a:gd name="connsiteX28" fmla="*/ 5255696 w 6128435"/>
              <a:gd name="connsiteY28" fmla="*/ 1953770 h 6858000"/>
              <a:gd name="connsiteX29" fmla="*/ 5252592 w 6128435"/>
              <a:gd name="connsiteY29" fmla="*/ 2092210 h 6858000"/>
              <a:gd name="connsiteX30" fmla="*/ 5264303 w 6128435"/>
              <a:gd name="connsiteY30" fmla="*/ 2225157 h 6858000"/>
              <a:gd name="connsiteX31" fmla="*/ 5254949 w 6128435"/>
              <a:gd name="connsiteY31" fmla="*/ 2236160 h 6858000"/>
              <a:gd name="connsiteX32" fmla="*/ 5250104 w 6128435"/>
              <a:gd name="connsiteY32" fmla="*/ 2249166 h 6858000"/>
              <a:gd name="connsiteX33" fmla="*/ 5251214 w 6128435"/>
              <a:gd name="connsiteY33" fmla="*/ 2250944 h 6858000"/>
              <a:gd name="connsiteX34" fmla="*/ 5250644 w 6128435"/>
              <a:gd name="connsiteY34" fmla="*/ 2266619 h 6858000"/>
              <a:gd name="connsiteX35" fmla="*/ 5293877 w 6128435"/>
              <a:gd name="connsiteY35" fmla="*/ 2368649 h 6858000"/>
              <a:gd name="connsiteX36" fmla="*/ 5311338 w 6128435"/>
              <a:gd name="connsiteY36" fmla="*/ 2404034 h 6858000"/>
              <a:gd name="connsiteX37" fmla="*/ 5338366 w 6128435"/>
              <a:gd name="connsiteY37" fmla="*/ 2465052 h 6858000"/>
              <a:gd name="connsiteX38" fmla="*/ 5371263 w 6128435"/>
              <a:gd name="connsiteY38" fmla="*/ 2586413 h 6858000"/>
              <a:gd name="connsiteX39" fmla="*/ 5407503 w 6128435"/>
              <a:gd name="connsiteY39" fmla="*/ 2786290 h 6858000"/>
              <a:gd name="connsiteX40" fmla="*/ 5407356 w 6128435"/>
              <a:gd name="connsiteY40" fmla="*/ 2787545 h 6858000"/>
              <a:gd name="connsiteX41" fmla="*/ 5411130 w 6128435"/>
              <a:gd name="connsiteY41" fmla="*/ 2788640 h 6858000"/>
              <a:gd name="connsiteX42" fmla="*/ 5416439 w 6128435"/>
              <a:gd name="connsiteY42" fmla="*/ 2805666 h 6858000"/>
              <a:gd name="connsiteX43" fmla="*/ 5416589 w 6128435"/>
              <a:gd name="connsiteY43" fmla="*/ 2810822 h 6858000"/>
              <a:gd name="connsiteX44" fmla="*/ 5418542 w 6128435"/>
              <a:gd name="connsiteY44" fmla="*/ 2817745 h 6858000"/>
              <a:gd name="connsiteX45" fmla="*/ 5418847 w 6128435"/>
              <a:gd name="connsiteY45" fmla="*/ 2817825 h 6858000"/>
              <a:gd name="connsiteX46" fmla="*/ 5457023 w 6128435"/>
              <a:gd name="connsiteY46" fmla="*/ 2858292 h 6858000"/>
              <a:gd name="connsiteX47" fmla="*/ 5479298 w 6128435"/>
              <a:gd name="connsiteY47" fmla="*/ 2947791 h 6858000"/>
              <a:gd name="connsiteX48" fmla="*/ 5481770 w 6128435"/>
              <a:gd name="connsiteY48" fmla="*/ 2951352 h 6858000"/>
              <a:gd name="connsiteX49" fmla="*/ 5482045 w 6128435"/>
              <a:gd name="connsiteY49" fmla="*/ 2984371 h 6858000"/>
              <a:gd name="connsiteX50" fmla="*/ 5482415 w 6128435"/>
              <a:gd name="connsiteY50" fmla="*/ 3004079 h 6858000"/>
              <a:gd name="connsiteX51" fmla="*/ 5483865 w 6128435"/>
              <a:gd name="connsiteY51" fmla="*/ 3005467 h 6858000"/>
              <a:gd name="connsiteX52" fmla="*/ 5482236 w 6128435"/>
              <a:gd name="connsiteY52" fmla="*/ 3019791 h 6858000"/>
              <a:gd name="connsiteX53" fmla="*/ 5481505 w 6128435"/>
              <a:gd name="connsiteY53" fmla="*/ 3095286 h 6858000"/>
              <a:gd name="connsiteX54" fmla="*/ 5477595 w 6128435"/>
              <a:gd name="connsiteY54" fmla="*/ 3250534 h 6858000"/>
              <a:gd name="connsiteX55" fmla="*/ 5532836 w 6128435"/>
              <a:gd name="connsiteY55" fmla="*/ 3353840 h 6858000"/>
              <a:gd name="connsiteX56" fmla="*/ 5561229 w 6128435"/>
              <a:gd name="connsiteY56" fmla="*/ 3395784 h 6858000"/>
              <a:gd name="connsiteX57" fmla="*/ 5589758 w 6128435"/>
              <a:gd name="connsiteY57" fmla="*/ 3506453 h 6858000"/>
              <a:gd name="connsiteX58" fmla="*/ 5596144 w 6128435"/>
              <a:gd name="connsiteY58" fmla="*/ 3534624 h 6858000"/>
              <a:gd name="connsiteX59" fmla="*/ 5597750 w 6128435"/>
              <a:gd name="connsiteY59" fmla="*/ 3534129 h 6858000"/>
              <a:gd name="connsiteX60" fmla="*/ 5599700 w 6128435"/>
              <a:gd name="connsiteY60" fmla="*/ 3547221 h 6858000"/>
              <a:gd name="connsiteX61" fmla="*/ 5615031 w 6128435"/>
              <a:gd name="connsiteY61" fmla="*/ 3557482 h 6858000"/>
              <a:gd name="connsiteX62" fmla="*/ 5618377 w 6128435"/>
              <a:gd name="connsiteY62" fmla="*/ 3588431 h 6858000"/>
              <a:gd name="connsiteX63" fmla="*/ 5612155 w 6128435"/>
              <a:gd name="connsiteY63" fmla="*/ 3589869 h 6858000"/>
              <a:gd name="connsiteX64" fmla="*/ 5620843 w 6128435"/>
              <a:gd name="connsiteY64" fmla="*/ 3606745 h 6858000"/>
              <a:gd name="connsiteX65" fmla="*/ 5655472 w 6128435"/>
              <a:gd name="connsiteY65" fmla="*/ 3678877 h 6858000"/>
              <a:gd name="connsiteX66" fmla="*/ 5680448 w 6128435"/>
              <a:gd name="connsiteY66" fmla="*/ 3717760 h 6858000"/>
              <a:gd name="connsiteX67" fmla="*/ 5683015 w 6128435"/>
              <a:gd name="connsiteY67" fmla="*/ 3762025 h 6858000"/>
              <a:gd name="connsiteX68" fmla="*/ 5696643 w 6128435"/>
              <a:gd name="connsiteY68" fmla="*/ 3773888 h 6858000"/>
              <a:gd name="connsiteX69" fmla="*/ 5699203 w 6128435"/>
              <a:gd name="connsiteY69" fmla="*/ 3775823 h 6858000"/>
              <a:gd name="connsiteX70" fmla="*/ 5704824 w 6128435"/>
              <a:gd name="connsiteY70" fmla="*/ 3785966 h 6858000"/>
              <a:gd name="connsiteX71" fmla="*/ 5712204 w 6128435"/>
              <a:gd name="connsiteY71" fmla="*/ 3785830 h 6858000"/>
              <a:gd name="connsiteX72" fmla="*/ 5724816 w 6128435"/>
              <a:gd name="connsiteY72" fmla="*/ 3798949 h 6858000"/>
              <a:gd name="connsiteX73" fmla="*/ 5733539 w 6128435"/>
              <a:gd name="connsiteY73" fmla="*/ 3818457 h 6858000"/>
              <a:gd name="connsiteX74" fmla="*/ 5768491 w 6128435"/>
              <a:gd name="connsiteY74" fmla="*/ 3914399 h 6858000"/>
              <a:gd name="connsiteX75" fmla="*/ 5793123 w 6128435"/>
              <a:gd name="connsiteY75" fmla="*/ 3969952 h 6858000"/>
              <a:gd name="connsiteX76" fmla="*/ 5808321 w 6128435"/>
              <a:gd name="connsiteY76" fmla="*/ 3988153 h 6858000"/>
              <a:gd name="connsiteX77" fmla="*/ 5825621 w 6128435"/>
              <a:gd name="connsiteY77" fmla="*/ 4015525 h 6858000"/>
              <a:gd name="connsiteX78" fmla="*/ 5860672 w 6128435"/>
              <a:gd name="connsiteY78" fmla="*/ 4061579 h 6858000"/>
              <a:gd name="connsiteX79" fmla="*/ 5872173 w 6128435"/>
              <a:gd name="connsiteY79" fmla="*/ 4088497 h 6858000"/>
              <a:gd name="connsiteX80" fmla="*/ 5883705 w 6128435"/>
              <a:gd name="connsiteY80" fmla="*/ 4101899 h 6858000"/>
              <a:gd name="connsiteX81" fmla="*/ 5885314 w 6128435"/>
              <a:gd name="connsiteY81" fmla="*/ 4108387 h 6858000"/>
              <a:gd name="connsiteX82" fmla="*/ 5894095 w 6128435"/>
              <a:gd name="connsiteY82" fmla="*/ 4128857 h 6858000"/>
              <a:gd name="connsiteX83" fmla="*/ 5898339 w 6128435"/>
              <a:gd name="connsiteY83" fmla="*/ 4140800 h 6858000"/>
              <a:gd name="connsiteX84" fmla="*/ 5899734 w 6128435"/>
              <a:gd name="connsiteY84" fmla="*/ 4145632 h 6858000"/>
              <a:gd name="connsiteX85" fmla="*/ 5903513 w 6128435"/>
              <a:gd name="connsiteY85" fmla="*/ 4187661 h 6858000"/>
              <a:gd name="connsiteX86" fmla="*/ 5917114 w 6128435"/>
              <a:gd name="connsiteY86" fmla="*/ 4213096 h 6858000"/>
              <a:gd name="connsiteX87" fmla="*/ 5921153 w 6128435"/>
              <a:gd name="connsiteY87" fmla="*/ 4236222 h 6858000"/>
              <a:gd name="connsiteX88" fmla="*/ 5924233 w 6128435"/>
              <a:gd name="connsiteY88" fmla="*/ 4242060 h 6858000"/>
              <a:gd name="connsiteX89" fmla="*/ 5928910 w 6128435"/>
              <a:gd name="connsiteY89" fmla="*/ 4300973 h 6858000"/>
              <a:gd name="connsiteX90" fmla="*/ 5939320 w 6128435"/>
              <a:gd name="connsiteY90" fmla="*/ 4340435 h 6858000"/>
              <a:gd name="connsiteX91" fmla="*/ 5946705 w 6128435"/>
              <a:gd name="connsiteY91" fmla="*/ 4428051 h 6858000"/>
              <a:gd name="connsiteX92" fmla="*/ 5949261 w 6128435"/>
              <a:gd name="connsiteY92" fmla="*/ 4449185 h 6858000"/>
              <a:gd name="connsiteX93" fmla="*/ 5957504 w 6128435"/>
              <a:gd name="connsiteY93" fmla="*/ 4465911 h 6858000"/>
              <a:gd name="connsiteX94" fmla="*/ 5964689 w 6128435"/>
              <a:gd name="connsiteY94" fmla="*/ 4468532 h 6858000"/>
              <a:gd name="connsiteX95" fmla="*/ 5967062 w 6128435"/>
              <a:gd name="connsiteY95" fmla="*/ 4479923 h 6858000"/>
              <a:gd name="connsiteX96" fmla="*/ 5968960 w 6128435"/>
              <a:gd name="connsiteY96" fmla="*/ 4482655 h 6858000"/>
              <a:gd name="connsiteX97" fmla="*/ 5978567 w 6128435"/>
              <a:gd name="connsiteY97" fmla="*/ 4498605 h 6858000"/>
              <a:gd name="connsiteX98" fmla="*/ 5980106 w 6128435"/>
              <a:gd name="connsiteY98" fmla="*/ 4585087 h 6858000"/>
              <a:gd name="connsiteX99" fmla="*/ 5998138 w 6128435"/>
              <a:gd name="connsiteY99" fmla="*/ 4697518 h 6858000"/>
              <a:gd name="connsiteX100" fmla="*/ 6013516 w 6128435"/>
              <a:gd name="connsiteY100" fmla="*/ 4786619 h 6858000"/>
              <a:gd name="connsiteX101" fmla="*/ 6025404 w 6128435"/>
              <a:gd name="connsiteY101" fmla="*/ 4858148 h 6858000"/>
              <a:gd name="connsiteX102" fmla="*/ 6007749 w 6128435"/>
              <a:gd name="connsiteY102" fmla="*/ 4964715 h 6858000"/>
              <a:gd name="connsiteX103" fmla="*/ 6005269 w 6128435"/>
              <a:gd name="connsiteY103" fmla="*/ 5150567 h 6858000"/>
              <a:gd name="connsiteX104" fmla="*/ 6001127 w 6128435"/>
              <a:gd name="connsiteY104" fmla="*/ 5164609 h 6858000"/>
              <a:gd name="connsiteX105" fmla="*/ 5996647 w 6128435"/>
              <a:gd name="connsiteY105" fmla="*/ 5185640 h 6858000"/>
              <a:gd name="connsiteX106" fmla="*/ 5998514 w 6128435"/>
              <a:gd name="connsiteY106" fmla="*/ 5189673 h 6858000"/>
              <a:gd name="connsiteX107" fmla="*/ 5995970 w 6128435"/>
              <a:gd name="connsiteY107" fmla="*/ 5221547 h 6858000"/>
              <a:gd name="connsiteX108" fmla="*/ 5997218 w 6128435"/>
              <a:gd name="connsiteY108" fmla="*/ 5222031 h 6858000"/>
              <a:gd name="connsiteX109" fmla="*/ 6002116 w 6128435"/>
              <a:gd name="connsiteY109" fmla="*/ 5231223 h 6858000"/>
              <a:gd name="connsiteX110" fmla="*/ 6008541 w 6128435"/>
              <a:gd name="connsiteY110" fmla="*/ 5248680 h 6858000"/>
              <a:gd name="connsiteX111" fmla="*/ 6039260 w 6128435"/>
              <a:gd name="connsiteY111" fmla="*/ 5289518 h 6858000"/>
              <a:gd name="connsiteX112" fmla="*/ 6036748 w 6128435"/>
              <a:gd name="connsiteY112" fmla="*/ 5322752 h 6858000"/>
              <a:gd name="connsiteX113" fmla="*/ 6036943 w 6128435"/>
              <a:gd name="connsiteY113" fmla="*/ 5329480 h 6858000"/>
              <a:gd name="connsiteX114" fmla="*/ 6037236 w 6128435"/>
              <a:gd name="connsiteY114" fmla="*/ 5329634 h 6858000"/>
              <a:gd name="connsiteX115" fmla="*/ 6038019 w 6128435"/>
              <a:gd name="connsiteY115" fmla="*/ 5336764 h 6858000"/>
              <a:gd name="connsiteX116" fmla="*/ 6037298 w 6128435"/>
              <a:gd name="connsiteY116" fmla="*/ 5341753 h 6858000"/>
              <a:gd name="connsiteX117" fmla="*/ 6037677 w 6128435"/>
              <a:gd name="connsiteY117" fmla="*/ 5354807 h 6858000"/>
              <a:gd name="connsiteX118" fmla="*/ 6039728 w 6128435"/>
              <a:gd name="connsiteY118" fmla="*/ 5359416 h 6858000"/>
              <a:gd name="connsiteX119" fmla="*/ 6043311 w 6128435"/>
              <a:gd name="connsiteY119" fmla="*/ 5361407 h 6858000"/>
              <a:gd name="connsiteX120" fmla="*/ 6042954 w 6128435"/>
              <a:gd name="connsiteY120" fmla="*/ 5362576 h 6858000"/>
              <a:gd name="connsiteX121" fmla="*/ 6053435 w 6128435"/>
              <a:gd name="connsiteY121" fmla="*/ 5387547 h 6858000"/>
              <a:gd name="connsiteX122" fmla="*/ 6065933 w 6128435"/>
              <a:gd name="connsiteY122" fmla="*/ 5443002 h 6858000"/>
              <a:gd name="connsiteX123" fmla="*/ 6068640 w 6128435"/>
              <a:gd name="connsiteY123" fmla="*/ 5474503 h 6858000"/>
              <a:gd name="connsiteX124" fmla="*/ 6080922 w 6128435"/>
              <a:gd name="connsiteY124" fmla="*/ 5561070 h 6858000"/>
              <a:gd name="connsiteX125" fmla="*/ 6096949 w 6128435"/>
              <a:gd name="connsiteY125" fmla="*/ 5648179 h 6858000"/>
              <a:gd name="connsiteX126" fmla="*/ 6125703 w 6128435"/>
              <a:gd name="connsiteY126" fmla="*/ 5692894 h 6858000"/>
              <a:gd name="connsiteX127" fmla="*/ 6126670 w 6128435"/>
              <a:gd name="connsiteY127" fmla="*/ 5697882 h 6858000"/>
              <a:gd name="connsiteX128" fmla="*/ 6124061 w 6128435"/>
              <a:gd name="connsiteY128" fmla="*/ 5710294 h 6858000"/>
              <a:gd name="connsiteX129" fmla="*/ 6122213 w 6128435"/>
              <a:gd name="connsiteY129" fmla="*/ 5714762 h 6858000"/>
              <a:gd name="connsiteX130" fmla="*/ 6121353 w 6128435"/>
              <a:gd name="connsiteY130" fmla="*/ 5721725 h 6858000"/>
              <a:gd name="connsiteX131" fmla="*/ 6121607 w 6128435"/>
              <a:gd name="connsiteY131" fmla="*/ 5721959 h 6858000"/>
              <a:gd name="connsiteX132" fmla="*/ 6120262 w 6128435"/>
              <a:gd name="connsiteY132" fmla="*/ 5728358 h 6858000"/>
              <a:gd name="connsiteX133" fmla="*/ 6110194 w 6128435"/>
              <a:gd name="connsiteY133" fmla="*/ 5758853 h 6858000"/>
              <a:gd name="connsiteX134" fmla="*/ 6127519 w 6128435"/>
              <a:gd name="connsiteY134" fmla="*/ 5865775 h 6858000"/>
              <a:gd name="connsiteX135" fmla="*/ 6128435 w 6128435"/>
              <a:gd name="connsiteY135" fmla="*/ 5870164 h 6858000"/>
              <a:gd name="connsiteX136" fmla="*/ 6119217 w 6128435"/>
              <a:gd name="connsiteY136" fmla="*/ 5888542 h 6858000"/>
              <a:gd name="connsiteX137" fmla="*/ 6115966 w 6128435"/>
              <a:gd name="connsiteY137" fmla="*/ 5898387 h 6858000"/>
              <a:gd name="connsiteX138" fmla="*/ 6111924 w 6128435"/>
              <a:gd name="connsiteY138" fmla="*/ 5900444 h 6858000"/>
              <a:gd name="connsiteX139" fmla="*/ 6108716 w 6128435"/>
              <a:gd name="connsiteY139" fmla="*/ 5915345 h 6858000"/>
              <a:gd name="connsiteX140" fmla="*/ 6109524 w 6128435"/>
              <a:gd name="connsiteY140" fmla="*/ 5917328 h 6858000"/>
              <a:gd name="connsiteX141" fmla="*/ 6102493 w 6128435"/>
              <a:gd name="connsiteY141" fmla="*/ 5928602 h 6858000"/>
              <a:gd name="connsiteX142" fmla="*/ 6056863 w 6128435"/>
              <a:gd name="connsiteY142" fmla="*/ 6000643 h 6858000"/>
              <a:gd name="connsiteX143" fmla="*/ 6045436 w 6128435"/>
              <a:gd name="connsiteY143" fmla="*/ 6124480 h 6858000"/>
              <a:gd name="connsiteX144" fmla="*/ 6030489 w 6128435"/>
              <a:gd name="connsiteY144" fmla="*/ 6317666 h 6858000"/>
              <a:gd name="connsiteX145" fmla="*/ 6007492 w 6128435"/>
              <a:gd name="connsiteY145" fmla="*/ 6440818 h 6858000"/>
              <a:gd name="connsiteX146" fmla="*/ 6009467 w 6128435"/>
              <a:gd name="connsiteY146" fmla="*/ 6487076 h 6858000"/>
              <a:gd name="connsiteX147" fmla="*/ 5995064 w 6128435"/>
              <a:gd name="connsiteY147" fmla="*/ 6540791 h 6858000"/>
              <a:gd name="connsiteX148" fmla="*/ 5996309 w 6128435"/>
              <a:gd name="connsiteY148" fmla="*/ 6543961 h 6858000"/>
              <a:gd name="connsiteX149" fmla="*/ 5996048 w 6128435"/>
              <a:gd name="connsiteY149" fmla="*/ 6555444 h 6858000"/>
              <a:gd name="connsiteX150" fmla="*/ 6002524 w 6128435"/>
              <a:gd name="connsiteY150" fmla="*/ 6560188 h 6858000"/>
              <a:gd name="connsiteX151" fmla="*/ 6006823 w 6128435"/>
              <a:gd name="connsiteY151" fmla="*/ 6578546 h 6858000"/>
              <a:gd name="connsiteX152" fmla="*/ 6004510 w 6128435"/>
              <a:gd name="connsiteY152" fmla="*/ 6599256 h 6858000"/>
              <a:gd name="connsiteX153" fmla="*/ 5986207 w 6128435"/>
              <a:gd name="connsiteY153" fmla="*/ 6695855 h 6858000"/>
              <a:gd name="connsiteX154" fmla="*/ 5979428 w 6128435"/>
              <a:gd name="connsiteY154" fmla="*/ 6754678 h 6858000"/>
              <a:gd name="connsiteX155" fmla="*/ 5983398 w 6128435"/>
              <a:gd name="connsiteY155" fmla="*/ 6778641 h 6858000"/>
              <a:gd name="connsiteX156" fmla="*/ 5984543 w 6128435"/>
              <a:gd name="connsiteY156" fmla="*/ 6811016 h 6858000"/>
              <a:gd name="connsiteX157" fmla="*/ 5981802 w 6128435"/>
              <a:gd name="connsiteY157" fmla="*/ 6838578 h 6858000"/>
              <a:gd name="connsiteX158" fmla="*/ 5979671 w 6128435"/>
              <a:gd name="connsiteY158" fmla="*/ 6858000 h 6858000"/>
              <a:gd name="connsiteX159" fmla="*/ 0 w 6128435"/>
              <a:gd name="connsiteY159" fmla="*/ 6858000 h 6858000"/>
              <a:gd name="connsiteX160" fmla="*/ 0 w 6128435"/>
              <a:gd name="connsiteY160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189051 w 6128435"/>
              <a:gd name="connsiteY12" fmla="*/ 782518 h 6858000"/>
              <a:gd name="connsiteX13" fmla="*/ 5210428 w 6128435"/>
              <a:gd name="connsiteY13" fmla="*/ 815772 h 6858000"/>
              <a:gd name="connsiteX14" fmla="*/ 5221088 w 6128435"/>
              <a:gd name="connsiteY14" fmla="*/ 860193 h 6858000"/>
              <a:gd name="connsiteX15" fmla="*/ 5230806 w 6128435"/>
              <a:gd name="connsiteY15" fmla="*/ 961354 h 6858000"/>
              <a:gd name="connsiteX16" fmla="*/ 5201018 w 6128435"/>
              <a:gd name="connsiteY16" fmla="*/ 1095027 h 6858000"/>
              <a:gd name="connsiteX17" fmla="*/ 5202153 w 6128435"/>
              <a:gd name="connsiteY17" fmla="*/ 1133224 h 6858000"/>
              <a:gd name="connsiteX18" fmla="*/ 5207370 w 6128435"/>
              <a:gd name="connsiteY18" fmla="*/ 1138097 h 6858000"/>
              <a:gd name="connsiteX19" fmla="*/ 5189234 w 6128435"/>
              <a:gd name="connsiteY19" fmla="*/ 1193495 h 6858000"/>
              <a:gd name="connsiteX20" fmla="*/ 5202769 w 6128435"/>
              <a:gd name="connsiteY20" fmla="*/ 1269450 h 6858000"/>
              <a:gd name="connsiteX21" fmla="*/ 5225968 w 6128435"/>
              <a:gd name="connsiteY21" fmla="*/ 1357994 h 6858000"/>
              <a:gd name="connsiteX22" fmla="*/ 5233819 w 6128435"/>
              <a:gd name="connsiteY22" fmla="*/ 1380922 h 6858000"/>
              <a:gd name="connsiteX23" fmla="*/ 5237226 w 6128435"/>
              <a:gd name="connsiteY23" fmla="*/ 1441327 h 6858000"/>
              <a:gd name="connsiteX24" fmla="*/ 5255653 w 6128435"/>
              <a:gd name="connsiteY24" fmla="*/ 1524712 h 6858000"/>
              <a:gd name="connsiteX25" fmla="*/ 5263491 w 6128435"/>
              <a:gd name="connsiteY25" fmla="*/ 1642938 h 6858000"/>
              <a:gd name="connsiteX26" fmla="*/ 5261314 w 6128435"/>
              <a:gd name="connsiteY26" fmla="*/ 1689177 h 6858000"/>
              <a:gd name="connsiteX27" fmla="*/ 5259788 w 6128435"/>
              <a:gd name="connsiteY27" fmla="*/ 1768516 h 6858000"/>
              <a:gd name="connsiteX28" fmla="*/ 5255696 w 6128435"/>
              <a:gd name="connsiteY28" fmla="*/ 1953770 h 6858000"/>
              <a:gd name="connsiteX29" fmla="*/ 5252592 w 6128435"/>
              <a:gd name="connsiteY29" fmla="*/ 2092210 h 6858000"/>
              <a:gd name="connsiteX30" fmla="*/ 5264303 w 6128435"/>
              <a:gd name="connsiteY30" fmla="*/ 2225157 h 6858000"/>
              <a:gd name="connsiteX31" fmla="*/ 5254949 w 6128435"/>
              <a:gd name="connsiteY31" fmla="*/ 2236160 h 6858000"/>
              <a:gd name="connsiteX32" fmla="*/ 5250104 w 6128435"/>
              <a:gd name="connsiteY32" fmla="*/ 2249166 h 6858000"/>
              <a:gd name="connsiteX33" fmla="*/ 5251214 w 6128435"/>
              <a:gd name="connsiteY33" fmla="*/ 2250944 h 6858000"/>
              <a:gd name="connsiteX34" fmla="*/ 5250644 w 6128435"/>
              <a:gd name="connsiteY34" fmla="*/ 2266619 h 6858000"/>
              <a:gd name="connsiteX35" fmla="*/ 5293877 w 6128435"/>
              <a:gd name="connsiteY35" fmla="*/ 2368649 h 6858000"/>
              <a:gd name="connsiteX36" fmla="*/ 5311338 w 6128435"/>
              <a:gd name="connsiteY36" fmla="*/ 2404034 h 6858000"/>
              <a:gd name="connsiteX37" fmla="*/ 5338366 w 6128435"/>
              <a:gd name="connsiteY37" fmla="*/ 2465052 h 6858000"/>
              <a:gd name="connsiteX38" fmla="*/ 5371263 w 6128435"/>
              <a:gd name="connsiteY38" fmla="*/ 2586413 h 6858000"/>
              <a:gd name="connsiteX39" fmla="*/ 5407503 w 6128435"/>
              <a:gd name="connsiteY39" fmla="*/ 2786290 h 6858000"/>
              <a:gd name="connsiteX40" fmla="*/ 5407356 w 6128435"/>
              <a:gd name="connsiteY40" fmla="*/ 2787545 h 6858000"/>
              <a:gd name="connsiteX41" fmla="*/ 5411130 w 6128435"/>
              <a:gd name="connsiteY41" fmla="*/ 2788640 h 6858000"/>
              <a:gd name="connsiteX42" fmla="*/ 5416439 w 6128435"/>
              <a:gd name="connsiteY42" fmla="*/ 2805666 h 6858000"/>
              <a:gd name="connsiteX43" fmla="*/ 5416589 w 6128435"/>
              <a:gd name="connsiteY43" fmla="*/ 2810822 h 6858000"/>
              <a:gd name="connsiteX44" fmla="*/ 5418542 w 6128435"/>
              <a:gd name="connsiteY44" fmla="*/ 2817745 h 6858000"/>
              <a:gd name="connsiteX45" fmla="*/ 5418847 w 6128435"/>
              <a:gd name="connsiteY45" fmla="*/ 2817825 h 6858000"/>
              <a:gd name="connsiteX46" fmla="*/ 5457023 w 6128435"/>
              <a:gd name="connsiteY46" fmla="*/ 2858292 h 6858000"/>
              <a:gd name="connsiteX47" fmla="*/ 5479298 w 6128435"/>
              <a:gd name="connsiteY47" fmla="*/ 2947791 h 6858000"/>
              <a:gd name="connsiteX48" fmla="*/ 5481770 w 6128435"/>
              <a:gd name="connsiteY48" fmla="*/ 2951352 h 6858000"/>
              <a:gd name="connsiteX49" fmla="*/ 5482045 w 6128435"/>
              <a:gd name="connsiteY49" fmla="*/ 2984371 h 6858000"/>
              <a:gd name="connsiteX50" fmla="*/ 5482415 w 6128435"/>
              <a:gd name="connsiteY50" fmla="*/ 3004079 h 6858000"/>
              <a:gd name="connsiteX51" fmla="*/ 5483865 w 6128435"/>
              <a:gd name="connsiteY51" fmla="*/ 3005467 h 6858000"/>
              <a:gd name="connsiteX52" fmla="*/ 5481505 w 6128435"/>
              <a:gd name="connsiteY52" fmla="*/ 3095286 h 6858000"/>
              <a:gd name="connsiteX53" fmla="*/ 5477595 w 6128435"/>
              <a:gd name="connsiteY53" fmla="*/ 3250534 h 6858000"/>
              <a:gd name="connsiteX54" fmla="*/ 5532836 w 6128435"/>
              <a:gd name="connsiteY54" fmla="*/ 3353840 h 6858000"/>
              <a:gd name="connsiteX55" fmla="*/ 5561229 w 6128435"/>
              <a:gd name="connsiteY55" fmla="*/ 3395784 h 6858000"/>
              <a:gd name="connsiteX56" fmla="*/ 5589758 w 6128435"/>
              <a:gd name="connsiteY56" fmla="*/ 3506453 h 6858000"/>
              <a:gd name="connsiteX57" fmla="*/ 5596144 w 6128435"/>
              <a:gd name="connsiteY57" fmla="*/ 3534624 h 6858000"/>
              <a:gd name="connsiteX58" fmla="*/ 5597750 w 6128435"/>
              <a:gd name="connsiteY58" fmla="*/ 3534129 h 6858000"/>
              <a:gd name="connsiteX59" fmla="*/ 5599700 w 6128435"/>
              <a:gd name="connsiteY59" fmla="*/ 3547221 h 6858000"/>
              <a:gd name="connsiteX60" fmla="*/ 5615031 w 6128435"/>
              <a:gd name="connsiteY60" fmla="*/ 3557482 h 6858000"/>
              <a:gd name="connsiteX61" fmla="*/ 5618377 w 6128435"/>
              <a:gd name="connsiteY61" fmla="*/ 3588431 h 6858000"/>
              <a:gd name="connsiteX62" fmla="*/ 5612155 w 6128435"/>
              <a:gd name="connsiteY62" fmla="*/ 3589869 h 6858000"/>
              <a:gd name="connsiteX63" fmla="*/ 5620843 w 6128435"/>
              <a:gd name="connsiteY63" fmla="*/ 3606745 h 6858000"/>
              <a:gd name="connsiteX64" fmla="*/ 5655472 w 6128435"/>
              <a:gd name="connsiteY64" fmla="*/ 3678877 h 6858000"/>
              <a:gd name="connsiteX65" fmla="*/ 5680448 w 6128435"/>
              <a:gd name="connsiteY65" fmla="*/ 3717760 h 6858000"/>
              <a:gd name="connsiteX66" fmla="*/ 5683015 w 6128435"/>
              <a:gd name="connsiteY66" fmla="*/ 3762025 h 6858000"/>
              <a:gd name="connsiteX67" fmla="*/ 5696643 w 6128435"/>
              <a:gd name="connsiteY67" fmla="*/ 3773888 h 6858000"/>
              <a:gd name="connsiteX68" fmla="*/ 5699203 w 6128435"/>
              <a:gd name="connsiteY68" fmla="*/ 3775823 h 6858000"/>
              <a:gd name="connsiteX69" fmla="*/ 5704824 w 6128435"/>
              <a:gd name="connsiteY69" fmla="*/ 3785966 h 6858000"/>
              <a:gd name="connsiteX70" fmla="*/ 5712204 w 6128435"/>
              <a:gd name="connsiteY70" fmla="*/ 3785830 h 6858000"/>
              <a:gd name="connsiteX71" fmla="*/ 5724816 w 6128435"/>
              <a:gd name="connsiteY71" fmla="*/ 3798949 h 6858000"/>
              <a:gd name="connsiteX72" fmla="*/ 5733539 w 6128435"/>
              <a:gd name="connsiteY72" fmla="*/ 3818457 h 6858000"/>
              <a:gd name="connsiteX73" fmla="*/ 5768491 w 6128435"/>
              <a:gd name="connsiteY73" fmla="*/ 3914399 h 6858000"/>
              <a:gd name="connsiteX74" fmla="*/ 5793123 w 6128435"/>
              <a:gd name="connsiteY74" fmla="*/ 3969952 h 6858000"/>
              <a:gd name="connsiteX75" fmla="*/ 5808321 w 6128435"/>
              <a:gd name="connsiteY75" fmla="*/ 3988153 h 6858000"/>
              <a:gd name="connsiteX76" fmla="*/ 5825621 w 6128435"/>
              <a:gd name="connsiteY76" fmla="*/ 4015525 h 6858000"/>
              <a:gd name="connsiteX77" fmla="*/ 5860672 w 6128435"/>
              <a:gd name="connsiteY77" fmla="*/ 4061579 h 6858000"/>
              <a:gd name="connsiteX78" fmla="*/ 5872173 w 6128435"/>
              <a:gd name="connsiteY78" fmla="*/ 4088497 h 6858000"/>
              <a:gd name="connsiteX79" fmla="*/ 5883705 w 6128435"/>
              <a:gd name="connsiteY79" fmla="*/ 4101899 h 6858000"/>
              <a:gd name="connsiteX80" fmla="*/ 5885314 w 6128435"/>
              <a:gd name="connsiteY80" fmla="*/ 4108387 h 6858000"/>
              <a:gd name="connsiteX81" fmla="*/ 5894095 w 6128435"/>
              <a:gd name="connsiteY81" fmla="*/ 4128857 h 6858000"/>
              <a:gd name="connsiteX82" fmla="*/ 5898339 w 6128435"/>
              <a:gd name="connsiteY82" fmla="*/ 4140800 h 6858000"/>
              <a:gd name="connsiteX83" fmla="*/ 5899734 w 6128435"/>
              <a:gd name="connsiteY83" fmla="*/ 4145632 h 6858000"/>
              <a:gd name="connsiteX84" fmla="*/ 5903513 w 6128435"/>
              <a:gd name="connsiteY84" fmla="*/ 4187661 h 6858000"/>
              <a:gd name="connsiteX85" fmla="*/ 5917114 w 6128435"/>
              <a:gd name="connsiteY85" fmla="*/ 4213096 h 6858000"/>
              <a:gd name="connsiteX86" fmla="*/ 5921153 w 6128435"/>
              <a:gd name="connsiteY86" fmla="*/ 4236222 h 6858000"/>
              <a:gd name="connsiteX87" fmla="*/ 5924233 w 6128435"/>
              <a:gd name="connsiteY87" fmla="*/ 4242060 h 6858000"/>
              <a:gd name="connsiteX88" fmla="*/ 5928910 w 6128435"/>
              <a:gd name="connsiteY88" fmla="*/ 4300973 h 6858000"/>
              <a:gd name="connsiteX89" fmla="*/ 5939320 w 6128435"/>
              <a:gd name="connsiteY89" fmla="*/ 4340435 h 6858000"/>
              <a:gd name="connsiteX90" fmla="*/ 5946705 w 6128435"/>
              <a:gd name="connsiteY90" fmla="*/ 4428051 h 6858000"/>
              <a:gd name="connsiteX91" fmla="*/ 5949261 w 6128435"/>
              <a:gd name="connsiteY91" fmla="*/ 4449185 h 6858000"/>
              <a:gd name="connsiteX92" fmla="*/ 5957504 w 6128435"/>
              <a:gd name="connsiteY92" fmla="*/ 4465911 h 6858000"/>
              <a:gd name="connsiteX93" fmla="*/ 5964689 w 6128435"/>
              <a:gd name="connsiteY93" fmla="*/ 4468532 h 6858000"/>
              <a:gd name="connsiteX94" fmla="*/ 5967062 w 6128435"/>
              <a:gd name="connsiteY94" fmla="*/ 4479923 h 6858000"/>
              <a:gd name="connsiteX95" fmla="*/ 5968960 w 6128435"/>
              <a:gd name="connsiteY95" fmla="*/ 4482655 h 6858000"/>
              <a:gd name="connsiteX96" fmla="*/ 5978567 w 6128435"/>
              <a:gd name="connsiteY96" fmla="*/ 4498605 h 6858000"/>
              <a:gd name="connsiteX97" fmla="*/ 5980106 w 6128435"/>
              <a:gd name="connsiteY97" fmla="*/ 4585087 h 6858000"/>
              <a:gd name="connsiteX98" fmla="*/ 5998138 w 6128435"/>
              <a:gd name="connsiteY98" fmla="*/ 4697518 h 6858000"/>
              <a:gd name="connsiteX99" fmla="*/ 6013516 w 6128435"/>
              <a:gd name="connsiteY99" fmla="*/ 4786619 h 6858000"/>
              <a:gd name="connsiteX100" fmla="*/ 6025404 w 6128435"/>
              <a:gd name="connsiteY100" fmla="*/ 4858148 h 6858000"/>
              <a:gd name="connsiteX101" fmla="*/ 6007749 w 6128435"/>
              <a:gd name="connsiteY101" fmla="*/ 4964715 h 6858000"/>
              <a:gd name="connsiteX102" fmla="*/ 6005269 w 6128435"/>
              <a:gd name="connsiteY102" fmla="*/ 5150567 h 6858000"/>
              <a:gd name="connsiteX103" fmla="*/ 6001127 w 6128435"/>
              <a:gd name="connsiteY103" fmla="*/ 5164609 h 6858000"/>
              <a:gd name="connsiteX104" fmla="*/ 5996647 w 6128435"/>
              <a:gd name="connsiteY104" fmla="*/ 5185640 h 6858000"/>
              <a:gd name="connsiteX105" fmla="*/ 5998514 w 6128435"/>
              <a:gd name="connsiteY105" fmla="*/ 5189673 h 6858000"/>
              <a:gd name="connsiteX106" fmla="*/ 5995970 w 6128435"/>
              <a:gd name="connsiteY106" fmla="*/ 5221547 h 6858000"/>
              <a:gd name="connsiteX107" fmla="*/ 5997218 w 6128435"/>
              <a:gd name="connsiteY107" fmla="*/ 5222031 h 6858000"/>
              <a:gd name="connsiteX108" fmla="*/ 6002116 w 6128435"/>
              <a:gd name="connsiteY108" fmla="*/ 5231223 h 6858000"/>
              <a:gd name="connsiteX109" fmla="*/ 6008541 w 6128435"/>
              <a:gd name="connsiteY109" fmla="*/ 5248680 h 6858000"/>
              <a:gd name="connsiteX110" fmla="*/ 6039260 w 6128435"/>
              <a:gd name="connsiteY110" fmla="*/ 5289518 h 6858000"/>
              <a:gd name="connsiteX111" fmla="*/ 6036748 w 6128435"/>
              <a:gd name="connsiteY111" fmla="*/ 5322752 h 6858000"/>
              <a:gd name="connsiteX112" fmla="*/ 6036943 w 6128435"/>
              <a:gd name="connsiteY112" fmla="*/ 5329480 h 6858000"/>
              <a:gd name="connsiteX113" fmla="*/ 6037236 w 6128435"/>
              <a:gd name="connsiteY113" fmla="*/ 5329634 h 6858000"/>
              <a:gd name="connsiteX114" fmla="*/ 6038019 w 6128435"/>
              <a:gd name="connsiteY114" fmla="*/ 5336764 h 6858000"/>
              <a:gd name="connsiteX115" fmla="*/ 6037298 w 6128435"/>
              <a:gd name="connsiteY115" fmla="*/ 5341753 h 6858000"/>
              <a:gd name="connsiteX116" fmla="*/ 6037677 w 6128435"/>
              <a:gd name="connsiteY116" fmla="*/ 5354807 h 6858000"/>
              <a:gd name="connsiteX117" fmla="*/ 6039728 w 6128435"/>
              <a:gd name="connsiteY117" fmla="*/ 5359416 h 6858000"/>
              <a:gd name="connsiteX118" fmla="*/ 6043311 w 6128435"/>
              <a:gd name="connsiteY118" fmla="*/ 5361407 h 6858000"/>
              <a:gd name="connsiteX119" fmla="*/ 6042954 w 6128435"/>
              <a:gd name="connsiteY119" fmla="*/ 5362576 h 6858000"/>
              <a:gd name="connsiteX120" fmla="*/ 6053435 w 6128435"/>
              <a:gd name="connsiteY120" fmla="*/ 5387547 h 6858000"/>
              <a:gd name="connsiteX121" fmla="*/ 6065933 w 6128435"/>
              <a:gd name="connsiteY121" fmla="*/ 5443002 h 6858000"/>
              <a:gd name="connsiteX122" fmla="*/ 6068640 w 6128435"/>
              <a:gd name="connsiteY122" fmla="*/ 5474503 h 6858000"/>
              <a:gd name="connsiteX123" fmla="*/ 6080922 w 6128435"/>
              <a:gd name="connsiteY123" fmla="*/ 5561070 h 6858000"/>
              <a:gd name="connsiteX124" fmla="*/ 6096949 w 6128435"/>
              <a:gd name="connsiteY124" fmla="*/ 5648179 h 6858000"/>
              <a:gd name="connsiteX125" fmla="*/ 6125703 w 6128435"/>
              <a:gd name="connsiteY125" fmla="*/ 5692894 h 6858000"/>
              <a:gd name="connsiteX126" fmla="*/ 6126670 w 6128435"/>
              <a:gd name="connsiteY126" fmla="*/ 5697882 h 6858000"/>
              <a:gd name="connsiteX127" fmla="*/ 6124061 w 6128435"/>
              <a:gd name="connsiteY127" fmla="*/ 5710294 h 6858000"/>
              <a:gd name="connsiteX128" fmla="*/ 6122213 w 6128435"/>
              <a:gd name="connsiteY128" fmla="*/ 5714762 h 6858000"/>
              <a:gd name="connsiteX129" fmla="*/ 6121353 w 6128435"/>
              <a:gd name="connsiteY129" fmla="*/ 5721725 h 6858000"/>
              <a:gd name="connsiteX130" fmla="*/ 6121607 w 6128435"/>
              <a:gd name="connsiteY130" fmla="*/ 5721959 h 6858000"/>
              <a:gd name="connsiteX131" fmla="*/ 6120262 w 6128435"/>
              <a:gd name="connsiteY131" fmla="*/ 5728358 h 6858000"/>
              <a:gd name="connsiteX132" fmla="*/ 6110194 w 6128435"/>
              <a:gd name="connsiteY132" fmla="*/ 5758853 h 6858000"/>
              <a:gd name="connsiteX133" fmla="*/ 6127519 w 6128435"/>
              <a:gd name="connsiteY133" fmla="*/ 5865775 h 6858000"/>
              <a:gd name="connsiteX134" fmla="*/ 6128435 w 6128435"/>
              <a:gd name="connsiteY134" fmla="*/ 5870164 h 6858000"/>
              <a:gd name="connsiteX135" fmla="*/ 6119217 w 6128435"/>
              <a:gd name="connsiteY135" fmla="*/ 5888542 h 6858000"/>
              <a:gd name="connsiteX136" fmla="*/ 6115966 w 6128435"/>
              <a:gd name="connsiteY136" fmla="*/ 5898387 h 6858000"/>
              <a:gd name="connsiteX137" fmla="*/ 6111924 w 6128435"/>
              <a:gd name="connsiteY137" fmla="*/ 5900444 h 6858000"/>
              <a:gd name="connsiteX138" fmla="*/ 6108716 w 6128435"/>
              <a:gd name="connsiteY138" fmla="*/ 5915345 h 6858000"/>
              <a:gd name="connsiteX139" fmla="*/ 6109524 w 6128435"/>
              <a:gd name="connsiteY139" fmla="*/ 5917328 h 6858000"/>
              <a:gd name="connsiteX140" fmla="*/ 6102493 w 6128435"/>
              <a:gd name="connsiteY140" fmla="*/ 5928602 h 6858000"/>
              <a:gd name="connsiteX141" fmla="*/ 6056863 w 6128435"/>
              <a:gd name="connsiteY141" fmla="*/ 6000643 h 6858000"/>
              <a:gd name="connsiteX142" fmla="*/ 6045436 w 6128435"/>
              <a:gd name="connsiteY142" fmla="*/ 6124480 h 6858000"/>
              <a:gd name="connsiteX143" fmla="*/ 6030489 w 6128435"/>
              <a:gd name="connsiteY143" fmla="*/ 6317666 h 6858000"/>
              <a:gd name="connsiteX144" fmla="*/ 6007492 w 6128435"/>
              <a:gd name="connsiteY144" fmla="*/ 6440818 h 6858000"/>
              <a:gd name="connsiteX145" fmla="*/ 6009467 w 6128435"/>
              <a:gd name="connsiteY145" fmla="*/ 6487076 h 6858000"/>
              <a:gd name="connsiteX146" fmla="*/ 5995064 w 6128435"/>
              <a:gd name="connsiteY146" fmla="*/ 6540791 h 6858000"/>
              <a:gd name="connsiteX147" fmla="*/ 5996309 w 6128435"/>
              <a:gd name="connsiteY147" fmla="*/ 6543961 h 6858000"/>
              <a:gd name="connsiteX148" fmla="*/ 5996048 w 6128435"/>
              <a:gd name="connsiteY148" fmla="*/ 6555444 h 6858000"/>
              <a:gd name="connsiteX149" fmla="*/ 6002524 w 6128435"/>
              <a:gd name="connsiteY149" fmla="*/ 6560188 h 6858000"/>
              <a:gd name="connsiteX150" fmla="*/ 6006823 w 6128435"/>
              <a:gd name="connsiteY150" fmla="*/ 6578546 h 6858000"/>
              <a:gd name="connsiteX151" fmla="*/ 6004510 w 6128435"/>
              <a:gd name="connsiteY151" fmla="*/ 6599256 h 6858000"/>
              <a:gd name="connsiteX152" fmla="*/ 5986207 w 6128435"/>
              <a:gd name="connsiteY152" fmla="*/ 6695855 h 6858000"/>
              <a:gd name="connsiteX153" fmla="*/ 5979428 w 6128435"/>
              <a:gd name="connsiteY153" fmla="*/ 6754678 h 6858000"/>
              <a:gd name="connsiteX154" fmla="*/ 5983398 w 6128435"/>
              <a:gd name="connsiteY154" fmla="*/ 6778641 h 6858000"/>
              <a:gd name="connsiteX155" fmla="*/ 5984543 w 6128435"/>
              <a:gd name="connsiteY155" fmla="*/ 6811016 h 6858000"/>
              <a:gd name="connsiteX156" fmla="*/ 5981802 w 6128435"/>
              <a:gd name="connsiteY156" fmla="*/ 6838578 h 6858000"/>
              <a:gd name="connsiteX157" fmla="*/ 5979671 w 6128435"/>
              <a:gd name="connsiteY157" fmla="*/ 6858000 h 6858000"/>
              <a:gd name="connsiteX158" fmla="*/ 0 w 6128435"/>
              <a:gd name="connsiteY158" fmla="*/ 6858000 h 6858000"/>
              <a:gd name="connsiteX159" fmla="*/ 0 w 6128435"/>
              <a:gd name="connsiteY159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189051 w 6128435"/>
              <a:gd name="connsiteY12" fmla="*/ 782518 h 6858000"/>
              <a:gd name="connsiteX13" fmla="*/ 5210428 w 6128435"/>
              <a:gd name="connsiteY13" fmla="*/ 815772 h 6858000"/>
              <a:gd name="connsiteX14" fmla="*/ 5221088 w 6128435"/>
              <a:gd name="connsiteY14" fmla="*/ 860193 h 6858000"/>
              <a:gd name="connsiteX15" fmla="*/ 5230806 w 6128435"/>
              <a:gd name="connsiteY15" fmla="*/ 961354 h 6858000"/>
              <a:gd name="connsiteX16" fmla="*/ 5201018 w 6128435"/>
              <a:gd name="connsiteY16" fmla="*/ 1095027 h 6858000"/>
              <a:gd name="connsiteX17" fmla="*/ 5202153 w 6128435"/>
              <a:gd name="connsiteY17" fmla="*/ 1133224 h 6858000"/>
              <a:gd name="connsiteX18" fmla="*/ 5207370 w 6128435"/>
              <a:gd name="connsiteY18" fmla="*/ 1138097 h 6858000"/>
              <a:gd name="connsiteX19" fmla="*/ 5189234 w 6128435"/>
              <a:gd name="connsiteY19" fmla="*/ 1193495 h 6858000"/>
              <a:gd name="connsiteX20" fmla="*/ 5202769 w 6128435"/>
              <a:gd name="connsiteY20" fmla="*/ 1269450 h 6858000"/>
              <a:gd name="connsiteX21" fmla="*/ 5225968 w 6128435"/>
              <a:gd name="connsiteY21" fmla="*/ 1357994 h 6858000"/>
              <a:gd name="connsiteX22" fmla="*/ 5233819 w 6128435"/>
              <a:gd name="connsiteY22" fmla="*/ 1380922 h 6858000"/>
              <a:gd name="connsiteX23" fmla="*/ 5237226 w 6128435"/>
              <a:gd name="connsiteY23" fmla="*/ 1441327 h 6858000"/>
              <a:gd name="connsiteX24" fmla="*/ 5255653 w 6128435"/>
              <a:gd name="connsiteY24" fmla="*/ 1524712 h 6858000"/>
              <a:gd name="connsiteX25" fmla="*/ 5263491 w 6128435"/>
              <a:gd name="connsiteY25" fmla="*/ 1642938 h 6858000"/>
              <a:gd name="connsiteX26" fmla="*/ 5261314 w 6128435"/>
              <a:gd name="connsiteY26" fmla="*/ 1689177 h 6858000"/>
              <a:gd name="connsiteX27" fmla="*/ 5259788 w 6128435"/>
              <a:gd name="connsiteY27" fmla="*/ 1768516 h 6858000"/>
              <a:gd name="connsiteX28" fmla="*/ 5255696 w 6128435"/>
              <a:gd name="connsiteY28" fmla="*/ 1953770 h 6858000"/>
              <a:gd name="connsiteX29" fmla="*/ 5252592 w 6128435"/>
              <a:gd name="connsiteY29" fmla="*/ 2092210 h 6858000"/>
              <a:gd name="connsiteX30" fmla="*/ 5264303 w 6128435"/>
              <a:gd name="connsiteY30" fmla="*/ 2225157 h 6858000"/>
              <a:gd name="connsiteX31" fmla="*/ 5254949 w 6128435"/>
              <a:gd name="connsiteY31" fmla="*/ 2236160 h 6858000"/>
              <a:gd name="connsiteX32" fmla="*/ 5250104 w 6128435"/>
              <a:gd name="connsiteY32" fmla="*/ 2249166 h 6858000"/>
              <a:gd name="connsiteX33" fmla="*/ 5251214 w 6128435"/>
              <a:gd name="connsiteY33" fmla="*/ 2250944 h 6858000"/>
              <a:gd name="connsiteX34" fmla="*/ 5250644 w 6128435"/>
              <a:gd name="connsiteY34" fmla="*/ 2266619 h 6858000"/>
              <a:gd name="connsiteX35" fmla="*/ 5293877 w 6128435"/>
              <a:gd name="connsiteY35" fmla="*/ 2368649 h 6858000"/>
              <a:gd name="connsiteX36" fmla="*/ 5311338 w 6128435"/>
              <a:gd name="connsiteY36" fmla="*/ 2404034 h 6858000"/>
              <a:gd name="connsiteX37" fmla="*/ 5338366 w 6128435"/>
              <a:gd name="connsiteY37" fmla="*/ 2465052 h 6858000"/>
              <a:gd name="connsiteX38" fmla="*/ 5371263 w 6128435"/>
              <a:gd name="connsiteY38" fmla="*/ 2586413 h 6858000"/>
              <a:gd name="connsiteX39" fmla="*/ 5407503 w 6128435"/>
              <a:gd name="connsiteY39" fmla="*/ 2786290 h 6858000"/>
              <a:gd name="connsiteX40" fmla="*/ 5407356 w 6128435"/>
              <a:gd name="connsiteY40" fmla="*/ 2787545 h 6858000"/>
              <a:gd name="connsiteX41" fmla="*/ 5411130 w 6128435"/>
              <a:gd name="connsiteY41" fmla="*/ 2788640 h 6858000"/>
              <a:gd name="connsiteX42" fmla="*/ 5416439 w 6128435"/>
              <a:gd name="connsiteY42" fmla="*/ 2805666 h 6858000"/>
              <a:gd name="connsiteX43" fmla="*/ 5416589 w 6128435"/>
              <a:gd name="connsiteY43" fmla="*/ 2810822 h 6858000"/>
              <a:gd name="connsiteX44" fmla="*/ 5418542 w 6128435"/>
              <a:gd name="connsiteY44" fmla="*/ 2817745 h 6858000"/>
              <a:gd name="connsiteX45" fmla="*/ 5418847 w 6128435"/>
              <a:gd name="connsiteY45" fmla="*/ 2817825 h 6858000"/>
              <a:gd name="connsiteX46" fmla="*/ 5457023 w 6128435"/>
              <a:gd name="connsiteY46" fmla="*/ 2858292 h 6858000"/>
              <a:gd name="connsiteX47" fmla="*/ 5479298 w 6128435"/>
              <a:gd name="connsiteY47" fmla="*/ 2947791 h 6858000"/>
              <a:gd name="connsiteX48" fmla="*/ 5481770 w 6128435"/>
              <a:gd name="connsiteY48" fmla="*/ 2951352 h 6858000"/>
              <a:gd name="connsiteX49" fmla="*/ 5482045 w 6128435"/>
              <a:gd name="connsiteY49" fmla="*/ 2984371 h 6858000"/>
              <a:gd name="connsiteX50" fmla="*/ 5482415 w 6128435"/>
              <a:gd name="connsiteY50" fmla="*/ 3004079 h 6858000"/>
              <a:gd name="connsiteX51" fmla="*/ 5481505 w 6128435"/>
              <a:gd name="connsiteY51" fmla="*/ 3095286 h 6858000"/>
              <a:gd name="connsiteX52" fmla="*/ 5477595 w 6128435"/>
              <a:gd name="connsiteY52" fmla="*/ 3250534 h 6858000"/>
              <a:gd name="connsiteX53" fmla="*/ 5532836 w 6128435"/>
              <a:gd name="connsiteY53" fmla="*/ 3353840 h 6858000"/>
              <a:gd name="connsiteX54" fmla="*/ 5561229 w 6128435"/>
              <a:gd name="connsiteY54" fmla="*/ 3395784 h 6858000"/>
              <a:gd name="connsiteX55" fmla="*/ 5589758 w 6128435"/>
              <a:gd name="connsiteY55" fmla="*/ 3506453 h 6858000"/>
              <a:gd name="connsiteX56" fmla="*/ 5596144 w 6128435"/>
              <a:gd name="connsiteY56" fmla="*/ 3534624 h 6858000"/>
              <a:gd name="connsiteX57" fmla="*/ 5597750 w 6128435"/>
              <a:gd name="connsiteY57" fmla="*/ 3534129 h 6858000"/>
              <a:gd name="connsiteX58" fmla="*/ 5599700 w 6128435"/>
              <a:gd name="connsiteY58" fmla="*/ 3547221 h 6858000"/>
              <a:gd name="connsiteX59" fmla="*/ 5615031 w 6128435"/>
              <a:gd name="connsiteY59" fmla="*/ 3557482 h 6858000"/>
              <a:gd name="connsiteX60" fmla="*/ 5618377 w 6128435"/>
              <a:gd name="connsiteY60" fmla="*/ 3588431 h 6858000"/>
              <a:gd name="connsiteX61" fmla="*/ 5612155 w 6128435"/>
              <a:gd name="connsiteY61" fmla="*/ 3589869 h 6858000"/>
              <a:gd name="connsiteX62" fmla="*/ 5620843 w 6128435"/>
              <a:gd name="connsiteY62" fmla="*/ 3606745 h 6858000"/>
              <a:gd name="connsiteX63" fmla="*/ 5655472 w 6128435"/>
              <a:gd name="connsiteY63" fmla="*/ 3678877 h 6858000"/>
              <a:gd name="connsiteX64" fmla="*/ 5680448 w 6128435"/>
              <a:gd name="connsiteY64" fmla="*/ 3717760 h 6858000"/>
              <a:gd name="connsiteX65" fmla="*/ 5683015 w 6128435"/>
              <a:gd name="connsiteY65" fmla="*/ 3762025 h 6858000"/>
              <a:gd name="connsiteX66" fmla="*/ 5696643 w 6128435"/>
              <a:gd name="connsiteY66" fmla="*/ 3773888 h 6858000"/>
              <a:gd name="connsiteX67" fmla="*/ 5699203 w 6128435"/>
              <a:gd name="connsiteY67" fmla="*/ 3775823 h 6858000"/>
              <a:gd name="connsiteX68" fmla="*/ 5704824 w 6128435"/>
              <a:gd name="connsiteY68" fmla="*/ 3785966 h 6858000"/>
              <a:gd name="connsiteX69" fmla="*/ 5712204 w 6128435"/>
              <a:gd name="connsiteY69" fmla="*/ 3785830 h 6858000"/>
              <a:gd name="connsiteX70" fmla="*/ 5724816 w 6128435"/>
              <a:gd name="connsiteY70" fmla="*/ 3798949 h 6858000"/>
              <a:gd name="connsiteX71" fmla="*/ 5733539 w 6128435"/>
              <a:gd name="connsiteY71" fmla="*/ 3818457 h 6858000"/>
              <a:gd name="connsiteX72" fmla="*/ 5768491 w 6128435"/>
              <a:gd name="connsiteY72" fmla="*/ 3914399 h 6858000"/>
              <a:gd name="connsiteX73" fmla="*/ 5793123 w 6128435"/>
              <a:gd name="connsiteY73" fmla="*/ 3969952 h 6858000"/>
              <a:gd name="connsiteX74" fmla="*/ 5808321 w 6128435"/>
              <a:gd name="connsiteY74" fmla="*/ 3988153 h 6858000"/>
              <a:gd name="connsiteX75" fmla="*/ 5825621 w 6128435"/>
              <a:gd name="connsiteY75" fmla="*/ 4015525 h 6858000"/>
              <a:gd name="connsiteX76" fmla="*/ 5860672 w 6128435"/>
              <a:gd name="connsiteY76" fmla="*/ 4061579 h 6858000"/>
              <a:gd name="connsiteX77" fmla="*/ 5872173 w 6128435"/>
              <a:gd name="connsiteY77" fmla="*/ 4088497 h 6858000"/>
              <a:gd name="connsiteX78" fmla="*/ 5883705 w 6128435"/>
              <a:gd name="connsiteY78" fmla="*/ 4101899 h 6858000"/>
              <a:gd name="connsiteX79" fmla="*/ 5885314 w 6128435"/>
              <a:gd name="connsiteY79" fmla="*/ 4108387 h 6858000"/>
              <a:gd name="connsiteX80" fmla="*/ 5894095 w 6128435"/>
              <a:gd name="connsiteY80" fmla="*/ 4128857 h 6858000"/>
              <a:gd name="connsiteX81" fmla="*/ 5898339 w 6128435"/>
              <a:gd name="connsiteY81" fmla="*/ 4140800 h 6858000"/>
              <a:gd name="connsiteX82" fmla="*/ 5899734 w 6128435"/>
              <a:gd name="connsiteY82" fmla="*/ 4145632 h 6858000"/>
              <a:gd name="connsiteX83" fmla="*/ 5903513 w 6128435"/>
              <a:gd name="connsiteY83" fmla="*/ 4187661 h 6858000"/>
              <a:gd name="connsiteX84" fmla="*/ 5917114 w 6128435"/>
              <a:gd name="connsiteY84" fmla="*/ 4213096 h 6858000"/>
              <a:gd name="connsiteX85" fmla="*/ 5921153 w 6128435"/>
              <a:gd name="connsiteY85" fmla="*/ 4236222 h 6858000"/>
              <a:gd name="connsiteX86" fmla="*/ 5924233 w 6128435"/>
              <a:gd name="connsiteY86" fmla="*/ 4242060 h 6858000"/>
              <a:gd name="connsiteX87" fmla="*/ 5928910 w 6128435"/>
              <a:gd name="connsiteY87" fmla="*/ 4300973 h 6858000"/>
              <a:gd name="connsiteX88" fmla="*/ 5939320 w 6128435"/>
              <a:gd name="connsiteY88" fmla="*/ 4340435 h 6858000"/>
              <a:gd name="connsiteX89" fmla="*/ 5946705 w 6128435"/>
              <a:gd name="connsiteY89" fmla="*/ 4428051 h 6858000"/>
              <a:gd name="connsiteX90" fmla="*/ 5949261 w 6128435"/>
              <a:gd name="connsiteY90" fmla="*/ 4449185 h 6858000"/>
              <a:gd name="connsiteX91" fmla="*/ 5957504 w 6128435"/>
              <a:gd name="connsiteY91" fmla="*/ 4465911 h 6858000"/>
              <a:gd name="connsiteX92" fmla="*/ 5964689 w 6128435"/>
              <a:gd name="connsiteY92" fmla="*/ 4468532 h 6858000"/>
              <a:gd name="connsiteX93" fmla="*/ 5967062 w 6128435"/>
              <a:gd name="connsiteY93" fmla="*/ 4479923 h 6858000"/>
              <a:gd name="connsiteX94" fmla="*/ 5968960 w 6128435"/>
              <a:gd name="connsiteY94" fmla="*/ 4482655 h 6858000"/>
              <a:gd name="connsiteX95" fmla="*/ 5978567 w 6128435"/>
              <a:gd name="connsiteY95" fmla="*/ 4498605 h 6858000"/>
              <a:gd name="connsiteX96" fmla="*/ 5980106 w 6128435"/>
              <a:gd name="connsiteY96" fmla="*/ 4585087 h 6858000"/>
              <a:gd name="connsiteX97" fmla="*/ 5998138 w 6128435"/>
              <a:gd name="connsiteY97" fmla="*/ 4697518 h 6858000"/>
              <a:gd name="connsiteX98" fmla="*/ 6013516 w 6128435"/>
              <a:gd name="connsiteY98" fmla="*/ 4786619 h 6858000"/>
              <a:gd name="connsiteX99" fmla="*/ 6025404 w 6128435"/>
              <a:gd name="connsiteY99" fmla="*/ 4858148 h 6858000"/>
              <a:gd name="connsiteX100" fmla="*/ 6007749 w 6128435"/>
              <a:gd name="connsiteY100" fmla="*/ 4964715 h 6858000"/>
              <a:gd name="connsiteX101" fmla="*/ 6005269 w 6128435"/>
              <a:gd name="connsiteY101" fmla="*/ 5150567 h 6858000"/>
              <a:gd name="connsiteX102" fmla="*/ 6001127 w 6128435"/>
              <a:gd name="connsiteY102" fmla="*/ 5164609 h 6858000"/>
              <a:gd name="connsiteX103" fmla="*/ 5996647 w 6128435"/>
              <a:gd name="connsiteY103" fmla="*/ 5185640 h 6858000"/>
              <a:gd name="connsiteX104" fmla="*/ 5998514 w 6128435"/>
              <a:gd name="connsiteY104" fmla="*/ 5189673 h 6858000"/>
              <a:gd name="connsiteX105" fmla="*/ 5995970 w 6128435"/>
              <a:gd name="connsiteY105" fmla="*/ 5221547 h 6858000"/>
              <a:gd name="connsiteX106" fmla="*/ 5997218 w 6128435"/>
              <a:gd name="connsiteY106" fmla="*/ 5222031 h 6858000"/>
              <a:gd name="connsiteX107" fmla="*/ 6002116 w 6128435"/>
              <a:gd name="connsiteY107" fmla="*/ 5231223 h 6858000"/>
              <a:gd name="connsiteX108" fmla="*/ 6008541 w 6128435"/>
              <a:gd name="connsiteY108" fmla="*/ 5248680 h 6858000"/>
              <a:gd name="connsiteX109" fmla="*/ 6039260 w 6128435"/>
              <a:gd name="connsiteY109" fmla="*/ 5289518 h 6858000"/>
              <a:gd name="connsiteX110" fmla="*/ 6036748 w 6128435"/>
              <a:gd name="connsiteY110" fmla="*/ 5322752 h 6858000"/>
              <a:gd name="connsiteX111" fmla="*/ 6036943 w 6128435"/>
              <a:gd name="connsiteY111" fmla="*/ 5329480 h 6858000"/>
              <a:gd name="connsiteX112" fmla="*/ 6037236 w 6128435"/>
              <a:gd name="connsiteY112" fmla="*/ 5329634 h 6858000"/>
              <a:gd name="connsiteX113" fmla="*/ 6038019 w 6128435"/>
              <a:gd name="connsiteY113" fmla="*/ 5336764 h 6858000"/>
              <a:gd name="connsiteX114" fmla="*/ 6037298 w 6128435"/>
              <a:gd name="connsiteY114" fmla="*/ 5341753 h 6858000"/>
              <a:gd name="connsiteX115" fmla="*/ 6037677 w 6128435"/>
              <a:gd name="connsiteY115" fmla="*/ 5354807 h 6858000"/>
              <a:gd name="connsiteX116" fmla="*/ 6039728 w 6128435"/>
              <a:gd name="connsiteY116" fmla="*/ 5359416 h 6858000"/>
              <a:gd name="connsiteX117" fmla="*/ 6043311 w 6128435"/>
              <a:gd name="connsiteY117" fmla="*/ 5361407 h 6858000"/>
              <a:gd name="connsiteX118" fmla="*/ 6042954 w 6128435"/>
              <a:gd name="connsiteY118" fmla="*/ 5362576 h 6858000"/>
              <a:gd name="connsiteX119" fmla="*/ 6053435 w 6128435"/>
              <a:gd name="connsiteY119" fmla="*/ 5387547 h 6858000"/>
              <a:gd name="connsiteX120" fmla="*/ 6065933 w 6128435"/>
              <a:gd name="connsiteY120" fmla="*/ 5443002 h 6858000"/>
              <a:gd name="connsiteX121" fmla="*/ 6068640 w 6128435"/>
              <a:gd name="connsiteY121" fmla="*/ 5474503 h 6858000"/>
              <a:gd name="connsiteX122" fmla="*/ 6080922 w 6128435"/>
              <a:gd name="connsiteY122" fmla="*/ 5561070 h 6858000"/>
              <a:gd name="connsiteX123" fmla="*/ 6096949 w 6128435"/>
              <a:gd name="connsiteY123" fmla="*/ 5648179 h 6858000"/>
              <a:gd name="connsiteX124" fmla="*/ 6125703 w 6128435"/>
              <a:gd name="connsiteY124" fmla="*/ 5692894 h 6858000"/>
              <a:gd name="connsiteX125" fmla="*/ 6126670 w 6128435"/>
              <a:gd name="connsiteY125" fmla="*/ 5697882 h 6858000"/>
              <a:gd name="connsiteX126" fmla="*/ 6124061 w 6128435"/>
              <a:gd name="connsiteY126" fmla="*/ 5710294 h 6858000"/>
              <a:gd name="connsiteX127" fmla="*/ 6122213 w 6128435"/>
              <a:gd name="connsiteY127" fmla="*/ 5714762 h 6858000"/>
              <a:gd name="connsiteX128" fmla="*/ 6121353 w 6128435"/>
              <a:gd name="connsiteY128" fmla="*/ 5721725 h 6858000"/>
              <a:gd name="connsiteX129" fmla="*/ 6121607 w 6128435"/>
              <a:gd name="connsiteY129" fmla="*/ 5721959 h 6858000"/>
              <a:gd name="connsiteX130" fmla="*/ 6120262 w 6128435"/>
              <a:gd name="connsiteY130" fmla="*/ 5728358 h 6858000"/>
              <a:gd name="connsiteX131" fmla="*/ 6110194 w 6128435"/>
              <a:gd name="connsiteY131" fmla="*/ 5758853 h 6858000"/>
              <a:gd name="connsiteX132" fmla="*/ 6127519 w 6128435"/>
              <a:gd name="connsiteY132" fmla="*/ 5865775 h 6858000"/>
              <a:gd name="connsiteX133" fmla="*/ 6128435 w 6128435"/>
              <a:gd name="connsiteY133" fmla="*/ 5870164 h 6858000"/>
              <a:gd name="connsiteX134" fmla="*/ 6119217 w 6128435"/>
              <a:gd name="connsiteY134" fmla="*/ 5888542 h 6858000"/>
              <a:gd name="connsiteX135" fmla="*/ 6115966 w 6128435"/>
              <a:gd name="connsiteY135" fmla="*/ 5898387 h 6858000"/>
              <a:gd name="connsiteX136" fmla="*/ 6111924 w 6128435"/>
              <a:gd name="connsiteY136" fmla="*/ 5900444 h 6858000"/>
              <a:gd name="connsiteX137" fmla="*/ 6108716 w 6128435"/>
              <a:gd name="connsiteY137" fmla="*/ 5915345 h 6858000"/>
              <a:gd name="connsiteX138" fmla="*/ 6109524 w 6128435"/>
              <a:gd name="connsiteY138" fmla="*/ 5917328 h 6858000"/>
              <a:gd name="connsiteX139" fmla="*/ 6102493 w 6128435"/>
              <a:gd name="connsiteY139" fmla="*/ 5928602 h 6858000"/>
              <a:gd name="connsiteX140" fmla="*/ 6056863 w 6128435"/>
              <a:gd name="connsiteY140" fmla="*/ 6000643 h 6858000"/>
              <a:gd name="connsiteX141" fmla="*/ 6045436 w 6128435"/>
              <a:gd name="connsiteY141" fmla="*/ 6124480 h 6858000"/>
              <a:gd name="connsiteX142" fmla="*/ 6030489 w 6128435"/>
              <a:gd name="connsiteY142" fmla="*/ 6317666 h 6858000"/>
              <a:gd name="connsiteX143" fmla="*/ 6007492 w 6128435"/>
              <a:gd name="connsiteY143" fmla="*/ 6440818 h 6858000"/>
              <a:gd name="connsiteX144" fmla="*/ 6009467 w 6128435"/>
              <a:gd name="connsiteY144" fmla="*/ 6487076 h 6858000"/>
              <a:gd name="connsiteX145" fmla="*/ 5995064 w 6128435"/>
              <a:gd name="connsiteY145" fmla="*/ 6540791 h 6858000"/>
              <a:gd name="connsiteX146" fmla="*/ 5996309 w 6128435"/>
              <a:gd name="connsiteY146" fmla="*/ 6543961 h 6858000"/>
              <a:gd name="connsiteX147" fmla="*/ 5996048 w 6128435"/>
              <a:gd name="connsiteY147" fmla="*/ 6555444 h 6858000"/>
              <a:gd name="connsiteX148" fmla="*/ 6002524 w 6128435"/>
              <a:gd name="connsiteY148" fmla="*/ 6560188 h 6858000"/>
              <a:gd name="connsiteX149" fmla="*/ 6006823 w 6128435"/>
              <a:gd name="connsiteY149" fmla="*/ 6578546 h 6858000"/>
              <a:gd name="connsiteX150" fmla="*/ 6004510 w 6128435"/>
              <a:gd name="connsiteY150" fmla="*/ 6599256 h 6858000"/>
              <a:gd name="connsiteX151" fmla="*/ 5986207 w 6128435"/>
              <a:gd name="connsiteY151" fmla="*/ 6695855 h 6858000"/>
              <a:gd name="connsiteX152" fmla="*/ 5979428 w 6128435"/>
              <a:gd name="connsiteY152" fmla="*/ 6754678 h 6858000"/>
              <a:gd name="connsiteX153" fmla="*/ 5983398 w 6128435"/>
              <a:gd name="connsiteY153" fmla="*/ 6778641 h 6858000"/>
              <a:gd name="connsiteX154" fmla="*/ 5984543 w 6128435"/>
              <a:gd name="connsiteY154" fmla="*/ 6811016 h 6858000"/>
              <a:gd name="connsiteX155" fmla="*/ 5981802 w 6128435"/>
              <a:gd name="connsiteY155" fmla="*/ 6838578 h 6858000"/>
              <a:gd name="connsiteX156" fmla="*/ 5979671 w 6128435"/>
              <a:gd name="connsiteY156" fmla="*/ 6858000 h 6858000"/>
              <a:gd name="connsiteX157" fmla="*/ 0 w 6128435"/>
              <a:gd name="connsiteY157" fmla="*/ 6858000 h 6858000"/>
              <a:gd name="connsiteX158" fmla="*/ 0 w 6128435"/>
              <a:gd name="connsiteY158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189051 w 6128435"/>
              <a:gd name="connsiteY12" fmla="*/ 782518 h 6858000"/>
              <a:gd name="connsiteX13" fmla="*/ 5210428 w 6128435"/>
              <a:gd name="connsiteY13" fmla="*/ 815772 h 6858000"/>
              <a:gd name="connsiteX14" fmla="*/ 5221088 w 6128435"/>
              <a:gd name="connsiteY14" fmla="*/ 860193 h 6858000"/>
              <a:gd name="connsiteX15" fmla="*/ 5230806 w 6128435"/>
              <a:gd name="connsiteY15" fmla="*/ 961354 h 6858000"/>
              <a:gd name="connsiteX16" fmla="*/ 5201018 w 6128435"/>
              <a:gd name="connsiteY16" fmla="*/ 1095027 h 6858000"/>
              <a:gd name="connsiteX17" fmla="*/ 5202153 w 6128435"/>
              <a:gd name="connsiteY17" fmla="*/ 1133224 h 6858000"/>
              <a:gd name="connsiteX18" fmla="*/ 5207370 w 6128435"/>
              <a:gd name="connsiteY18" fmla="*/ 1138097 h 6858000"/>
              <a:gd name="connsiteX19" fmla="*/ 5189234 w 6128435"/>
              <a:gd name="connsiteY19" fmla="*/ 1193495 h 6858000"/>
              <a:gd name="connsiteX20" fmla="*/ 5202769 w 6128435"/>
              <a:gd name="connsiteY20" fmla="*/ 1269450 h 6858000"/>
              <a:gd name="connsiteX21" fmla="*/ 5225968 w 6128435"/>
              <a:gd name="connsiteY21" fmla="*/ 1357994 h 6858000"/>
              <a:gd name="connsiteX22" fmla="*/ 5233819 w 6128435"/>
              <a:gd name="connsiteY22" fmla="*/ 1380922 h 6858000"/>
              <a:gd name="connsiteX23" fmla="*/ 5237226 w 6128435"/>
              <a:gd name="connsiteY23" fmla="*/ 1441327 h 6858000"/>
              <a:gd name="connsiteX24" fmla="*/ 5255653 w 6128435"/>
              <a:gd name="connsiteY24" fmla="*/ 1524712 h 6858000"/>
              <a:gd name="connsiteX25" fmla="*/ 5263491 w 6128435"/>
              <a:gd name="connsiteY25" fmla="*/ 1642938 h 6858000"/>
              <a:gd name="connsiteX26" fmla="*/ 5261314 w 6128435"/>
              <a:gd name="connsiteY26" fmla="*/ 1689177 h 6858000"/>
              <a:gd name="connsiteX27" fmla="*/ 5259788 w 6128435"/>
              <a:gd name="connsiteY27" fmla="*/ 1768516 h 6858000"/>
              <a:gd name="connsiteX28" fmla="*/ 5255696 w 6128435"/>
              <a:gd name="connsiteY28" fmla="*/ 1953770 h 6858000"/>
              <a:gd name="connsiteX29" fmla="*/ 5252592 w 6128435"/>
              <a:gd name="connsiteY29" fmla="*/ 2092210 h 6858000"/>
              <a:gd name="connsiteX30" fmla="*/ 5264303 w 6128435"/>
              <a:gd name="connsiteY30" fmla="*/ 2225157 h 6858000"/>
              <a:gd name="connsiteX31" fmla="*/ 5254949 w 6128435"/>
              <a:gd name="connsiteY31" fmla="*/ 2236160 h 6858000"/>
              <a:gd name="connsiteX32" fmla="*/ 5250104 w 6128435"/>
              <a:gd name="connsiteY32" fmla="*/ 2249166 h 6858000"/>
              <a:gd name="connsiteX33" fmla="*/ 5251214 w 6128435"/>
              <a:gd name="connsiteY33" fmla="*/ 2250944 h 6858000"/>
              <a:gd name="connsiteX34" fmla="*/ 5250644 w 6128435"/>
              <a:gd name="connsiteY34" fmla="*/ 2266619 h 6858000"/>
              <a:gd name="connsiteX35" fmla="*/ 5293877 w 6128435"/>
              <a:gd name="connsiteY35" fmla="*/ 2368649 h 6858000"/>
              <a:gd name="connsiteX36" fmla="*/ 5311338 w 6128435"/>
              <a:gd name="connsiteY36" fmla="*/ 2404034 h 6858000"/>
              <a:gd name="connsiteX37" fmla="*/ 5338366 w 6128435"/>
              <a:gd name="connsiteY37" fmla="*/ 2465052 h 6858000"/>
              <a:gd name="connsiteX38" fmla="*/ 5371263 w 6128435"/>
              <a:gd name="connsiteY38" fmla="*/ 2586413 h 6858000"/>
              <a:gd name="connsiteX39" fmla="*/ 5407503 w 6128435"/>
              <a:gd name="connsiteY39" fmla="*/ 2786290 h 6858000"/>
              <a:gd name="connsiteX40" fmla="*/ 5407356 w 6128435"/>
              <a:gd name="connsiteY40" fmla="*/ 2787545 h 6858000"/>
              <a:gd name="connsiteX41" fmla="*/ 5411130 w 6128435"/>
              <a:gd name="connsiteY41" fmla="*/ 2788640 h 6858000"/>
              <a:gd name="connsiteX42" fmla="*/ 5416439 w 6128435"/>
              <a:gd name="connsiteY42" fmla="*/ 2805666 h 6858000"/>
              <a:gd name="connsiteX43" fmla="*/ 5416589 w 6128435"/>
              <a:gd name="connsiteY43" fmla="*/ 2810822 h 6858000"/>
              <a:gd name="connsiteX44" fmla="*/ 5418542 w 6128435"/>
              <a:gd name="connsiteY44" fmla="*/ 2817745 h 6858000"/>
              <a:gd name="connsiteX45" fmla="*/ 5418847 w 6128435"/>
              <a:gd name="connsiteY45" fmla="*/ 2817825 h 6858000"/>
              <a:gd name="connsiteX46" fmla="*/ 5457023 w 6128435"/>
              <a:gd name="connsiteY46" fmla="*/ 2858292 h 6858000"/>
              <a:gd name="connsiteX47" fmla="*/ 5479298 w 6128435"/>
              <a:gd name="connsiteY47" fmla="*/ 2947791 h 6858000"/>
              <a:gd name="connsiteX48" fmla="*/ 5481770 w 6128435"/>
              <a:gd name="connsiteY48" fmla="*/ 2951352 h 6858000"/>
              <a:gd name="connsiteX49" fmla="*/ 5482045 w 6128435"/>
              <a:gd name="connsiteY49" fmla="*/ 2984371 h 6858000"/>
              <a:gd name="connsiteX50" fmla="*/ 5482415 w 6128435"/>
              <a:gd name="connsiteY50" fmla="*/ 3004079 h 6858000"/>
              <a:gd name="connsiteX51" fmla="*/ 5481505 w 6128435"/>
              <a:gd name="connsiteY51" fmla="*/ 3095286 h 6858000"/>
              <a:gd name="connsiteX52" fmla="*/ 5532836 w 6128435"/>
              <a:gd name="connsiteY52" fmla="*/ 3353840 h 6858000"/>
              <a:gd name="connsiteX53" fmla="*/ 5561229 w 6128435"/>
              <a:gd name="connsiteY53" fmla="*/ 3395784 h 6858000"/>
              <a:gd name="connsiteX54" fmla="*/ 5589758 w 6128435"/>
              <a:gd name="connsiteY54" fmla="*/ 3506453 h 6858000"/>
              <a:gd name="connsiteX55" fmla="*/ 5596144 w 6128435"/>
              <a:gd name="connsiteY55" fmla="*/ 3534624 h 6858000"/>
              <a:gd name="connsiteX56" fmla="*/ 5597750 w 6128435"/>
              <a:gd name="connsiteY56" fmla="*/ 3534129 h 6858000"/>
              <a:gd name="connsiteX57" fmla="*/ 5599700 w 6128435"/>
              <a:gd name="connsiteY57" fmla="*/ 3547221 h 6858000"/>
              <a:gd name="connsiteX58" fmla="*/ 5615031 w 6128435"/>
              <a:gd name="connsiteY58" fmla="*/ 3557482 h 6858000"/>
              <a:gd name="connsiteX59" fmla="*/ 5618377 w 6128435"/>
              <a:gd name="connsiteY59" fmla="*/ 3588431 h 6858000"/>
              <a:gd name="connsiteX60" fmla="*/ 5612155 w 6128435"/>
              <a:gd name="connsiteY60" fmla="*/ 3589869 h 6858000"/>
              <a:gd name="connsiteX61" fmla="*/ 5620843 w 6128435"/>
              <a:gd name="connsiteY61" fmla="*/ 3606745 h 6858000"/>
              <a:gd name="connsiteX62" fmla="*/ 5655472 w 6128435"/>
              <a:gd name="connsiteY62" fmla="*/ 3678877 h 6858000"/>
              <a:gd name="connsiteX63" fmla="*/ 5680448 w 6128435"/>
              <a:gd name="connsiteY63" fmla="*/ 3717760 h 6858000"/>
              <a:gd name="connsiteX64" fmla="*/ 5683015 w 6128435"/>
              <a:gd name="connsiteY64" fmla="*/ 3762025 h 6858000"/>
              <a:gd name="connsiteX65" fmla="*/ 5696643 w 6128435"/>
              <a:gd name="connsiteY65" fmla="*/ 3773888 h 6858000"/>
              <a:gd name="connsiteX66" fmla="*/ 5699203 w 6128435"/>
              <a:gd name="connsiteY66" fmla="*/ 3775823 h 6858000"/>
              <a:gd name="connsiteX67" fmla="*/ 5704824 w 6128435"/>
              <a:gd name="connsiteY67" fmla="*/ 3785966 h 6858000"/>
              <a:gd name="connsiteX68" fmla="*/ 5712204 w 6128435"/>
              <a:gd name="connsiteY68" fmla="*/ 3785830 h 6858000"/>
              <a:gd name="connsiteX69" fmla="*/ 5724816 w 6128435"/>
              <a:gd name="connsiteY69" fmla="*/ 3798949 h 6858000"/>
              <a:gd name="connsiteX70" fmla="*/ 5733539 w 6128435"/>
              <a:gd name="connsiteY70" fmla="*/ 3818457 h 6858000"/>
              <a:gd name="connsiteX71" fmla="*/ 5768491 w 6128435"/>
              <a:gd name="connsiteY71" fmla="*/ 3914399 h 6858000"/>
              <a:gd name="connsiteX72" fmla="*/ 5793123 w 6128435"/>
              <a:gd name="connsiteY72" fmla="*/ 3969952 h 6858000"/>
              <a:gd name="connsiteX73" fmla="*/ 5808321 w 6128435"/>
              <a:gd name="connsiteY73" fmla="*/ 3988153 h 6858000"/>
              <a:gd name="connsiteX74" fmla="*/ 5825621 w 6128435"/>
              <a:gd name="connsiteY74" fmla="*/ 4015525 h 6858000"/>
              <a:gd name="connsiteX75" fmla="*/ 5860672 w 6128435"/>
              <a:gd name="connsiteY75" fmla="*/ 4061579 h 6858000"/>
              <a:gd name="connsiteX76" fmla="*/ 5872173 w 6128435"/>
              <a:gd name="connsiteY76" fmla="*/ 4088497 h 6858000"/>
              <a:gd name="connsiteX77" fmla="*/ 5883705 w 6128435"/>
              <a:gd name="connsiteY77" fmla="*/ 4101899 h 6858000"/>
              <a:gd name="connsiteX78" fmla="*/ 5885314 w 6128435"/>
              <a:gd name="connsiteY78" fmla="*/ 4108387 h 6858000"/>
              <a:gd name="connsiteX79" fmla="*/ 5894095 w 6128435"/>
              <a:gd name="connsiteY79" fmla="*/ 4128857 h 6858000"/>
              <a:gd name="connsiteX80" fmla="*/ 5898339 w 6128435"/>
              <a:gd name="connsiteY80" fmla="*/ 4140800 h 6858000"/>
              <a:gd name="connsiteX81" fmla="*/ 5899734 w 6128435"/>
              <a:gd name="connsiteY81" fmla="*/ 4145632 h 6858000"/>
              <a:gd name="connsiteX82" fmla="*/ 5903513 w 6128435"/>
              <a:gd name="connsiteY82" fmla="*/ 4187661 h 6858000"/>
              <a:gd name="connsiteX83" fmla="*/ 5917114 w 6128435"/>
              <a:gd name="connsiteY83" fmla="*/ 4213096 h 6858000"/>
              <a:gd name="connsiteX84" fmla="*/ 5921153 w 6128435"/>
              <a:gd name="connsiteY84" fmla="*/ 4236222 h 6858000"/>
              <a:gd name="connsiteX85" fmla="*/ 5924233 w 6128435"/>
              <a:gd name="connsiteY85" fmla="*/ 4242060 h 6858000"/>
              <a:gd name="connsiteX86" fmla="*/ 5928910 w 6128435"/>
              <a:gd name="connsiteY86" fmla="*/ 4300973 h 6858000"/>
              <a:gd name="connsiteX87" fmla="*/ 5939320 w 6128435"/>
              <a:gd name="connsiteY87" fmla="*/ 4340435 h 6858000"/>
              <a:gd name="connsiteX88" fmla="*/ 5946705 w 6128435"/>
              <a:gd name="connsiteY88" fmla="*/ 4428051 h 6858000"/>
              <a:gd name="connsiteX89" fmla="*/ 5949261 w 6128435"/>
              <a:gd name="connsiteY89" fmla="*/ 4449185 h 6858000"/>
              <a:gd name="connsiteX90" fmla="*/ 5957504 w 6128435"/>
              <a:gd name="connsiteY90" fmla="*/ 4465911 h 6858000"/>
              <a:gd name="connsiteX91" fmla="*/ 5964689 w 6128435"/>
              <a:gd name="connsiteY91" fmla="*/ 4468532 h 6858000"/>
              <a:gd name="connsiteX92" fmla="*/ 5967062 w 6128435"/>
              <a:gd name="connsiteY92" fmla="*/ 4479923 h 6858000"/>
              <a:gd name="connsiteX93" fmla="*/ 5968960 w 6128435"/>
              <a:gd name="connsiteY93" fmla="*/ 4482655 h 6858000"/>
              <a:gd name="connsiteX94" fmla="*/ 5978567 w 6128435"/>
              <a:gd name="connsiteY94" fmla="*/ 4498605 h 6858000"/>
              <a:gd name="connsiteX95" fmla="*/ 5980106 w 6128435"/>
              <a:gd name="connsiteY95" fmla="*/ 4585087 h 6858000"/>
              <a:gd name="connsiteX96" fmla="*/ 5998138 w 6128435"/>
              <a:gd name="connsiteY96" fmla="*/ 4697518 h 6858000"/>
              <a:gd name="connsiteX97" fmla="*/ 6013516 w 6128435"/>
              <a:gd name="connsiteY97" fmla="*/ 4786619 h 6858000"/>
              <a:gd name="connsiteX98" fmla="*/ 6025404 w 6128435"/>
              <a:gd name="connsiteY98" fmla="*/ 4858148 h 6858000"/>
              <a:gd name="connsiteX99" fmla="*/ 6007749 w 6128435"/>
              <a:gd name="connsiteY99" fmla="*/ 4964715 h 6858000"/>
              <a:gd name="connsiteX100" fmla="*/ 6005269 w 6128435"/>
              <a:gd name="connsiteY100" fmla="*/ 5150567 h 6858000"/>
              <a:gd name="connsiteX101" fmla="*/ 6001127 w 6128435"/>
              <a:gd name="connsiteY101" fmla="*/ 5164609 h 6858000"/>
              <a:gd name="connsiteX102" fmla="*/ 5996647 w 6128435"/>
              <a:gd name="connsiteY102" fmla="*/ 5185640 h 6858000"/>
              <a:gd name="connsiteX103" fmla="*/ 5998514 w 6128435"/>
              <a:gd name="connsiteY103" fmla="*/ 5189673 h 6858000"/>
              <a:gd name="connsiteX104" fmla="*/ 5995970 w 6128435"/>
              <a:gd name="connsiteY104" fmla="*/ 5221547 h 6858000"/>
              <a:gd name="connsiteX105" fmla="*/ 5997218 w 6128435"/>
              <a:gd name="connsiteY105" fmla="*/ 5222031 h 6858000"/>
              <a:gd name="connsiteX106" fmla="*/ 6002116 w 6128435"/>
              <a:gd name="connsiteY106" fmla="*/ 5231223 h 6858000"/>
              <a:gd name="connsiteX107" fmla="*/ 6008541 w 6128435"/>
              <a:gd name="connsiteY107" fmla="*/ 5248680 h 6858000"/>
              <a:gd name="connsiteX108" fmla="*/ 6039260 w 6128435"/>
              <a:gd name="connsiteY108" fmla="*/ 5289518 h 6858000"/>
              <a:gd name="connsiteX109" fmla="*/ 6036748 w 6128435"/>
              <a:gd name="connsiteY109" fmla="*/ 5322752 h 6858000"/>
              <a:gd name="connsiteX110" fmla="*/ 6036943 w 6128435"/>
              <a:gd name="connsiteY110" fmla="*/ 5329480 h 6858000"/>
              <a:gd name="connsiteX111" fmla="*/ 6037236 w 6128435"/>
              <a:gd name="connsiteY111" fmla="*/ 5329634 h 6858000"/>
              <a:gd name="connsiteX112" fmla="*/ 6038019 w 6128435"/>
              <a:gd name="connsiteY112" fmla="*/ 5336764 h 6858000"/>
              <a:gd name="connsiteX113" fmla="*/ 6037298 w 6128435"/>
              <a:gd name="connsiteY113" fmla="*/ 5341753 h 6858000"/>
              <a:gd name="connsiteX114" fmla="*/ 6037677 w 6128435"/>
              <a:gd name="connsiteY114" fmla="*/ 5354807 h 6858000"/>
              <a:gd name="connsiteX115" fmla="*/ 6039728 w 6128435"/>
              <a:gd name="connsiteY115" fmla="*/ 5359416 h 6858000"/>
              <a:gd name="connsiteX116" fmla="*/ 6043311 w 6128435"/>
              <a:gd name="connsiteY116" fmla="*/ 5361407 h 6858000"/>
              <a:gd name="connsiteX117" fmla="*/ 6042954 w 6128435"/>
              <a:gd name="connsiteY117" fmla="*/ 5362576 h 6858000"/>
              <a:gd name="connsiteX118" fmla="*/ 6053435 w 6128435"/>
              <a:gd name="connsiteY118" fmla="*/ 5387547 h 6858000"/>
              <a:gd name="connsiteX119" fmla="*/ 6065933 w 6128435"/>
              <a:gd name="connsiteY119" fmla="*/ 5443002 h 6858000"/>
              <a:gd name="connsiteX120" fmla="*/ 6068640 w 6128435"/>
              <a:gd name="connsiteY120" fmla="*/ 5474503 h 6858000"/>
              <a:gd name="connsiteX121" fmla="*/ 6080922 w 6128435"/>
              <a:gd name="connsiteY121" fmla="*/ 5561070 h 6858000"/>
              <a:gd name="connsiteX122" fmla="*/ 6096949 w 6128435"/>
              <a:gd name="connsiteY122" fmla="*/ 5648179 h 6858000"/>
              <a:gd name="connsiteX123" fmla="*/ 6125703 w 6128435"/>
              <a:gd name="connsiteY123" fmla="*/ 5692894 h 6858000"/>
              <a:gd name="connsiteX124" fmla="*/ 6126670 w 6128435"/>
              <a:gd name="connsiteY124" fmla="*/ 5697882 h 6858000"/>
              <a:gd name="connsiteX125" fmla="*/ 6124061 w 6128435"/>
              <a:gd name="connsiteY125" fmla="*/ 5710294 h 6858000"/>
              <a:gd name="connsiteX126" fmla="*/ 6122213 w 6128435"/>
              <a:gd name="connsiteY126" fmla="*/ 5714762 h 6858000"/>
              <a:gd name="connsiteX127" fmla="*/ 6121353 w 6128435"/>
              <a:gd name="connsiteY127" fmla="*/ 5721725 h 6858000"/>
              <a:gd name="connsiteX128" fmla="*/ 6121607 w 6128435"/>
              <a:gd name="connsiteY128" fmla="*/ 5721959 h 6858000"/>
              <a:gd name="connsiteX129" fmla="*/ 6120262 w 6128435"/>
              <a:gd name="connsiteY129" fmla="*/ 5728358 h 6858000"/>
              <a:gd name="connsiteX130" fmla="*/ 6110194 w 6128435"/>
              <a:gd name="connsiteY130" fmla="*/ 5758853 h 6858000"/>
              <a:gd name="connsiteX131" fmla="*/ 6127519 w 6128435"/>
              <a:gd name="connsiteY131" fmla="*/ 5865775 h 6858000"/>
              <a:gd name="connsiteX132" fmla="*/ 6128435 w 6128435"/>
              <a:gd name="connsiteY132" fmla="*/ 5870164 h 6858000"/>
              <a:gd name="connsiteX133" fmla="*/ 6119217 w 6128435"/>
              <a:gd name="connsiteY133" fmla="*/ 5888542 h 6858000"/>
              <a:gd name="connsiteX134" fmla="*/ 6115966 w 6128435"/>
              <a:gd name="connsiteY134" fmla="*/ 5898387 h 6858000"/>
              <a:gd name="connsiteX135" fmla="*/ 6111924 w 6128435"/>
              <a:gd name="connsiteY135" fmla="*/ 5900444 h 6858000"/>
              <a:gd name="connsiteX136" fmla="*/ 6108716 w 6128435"/>
              <a:gd name="connsiteY136" fmla="*/ 5915345 h 6858000"/>
              <a:gd name="connsiteX137" fmla="*/ 6109524 w 6128435"/>
              <a:gd name="connsiteY137" fmla="*/ 5917328 h 6858000"/>
              <a:gd name="connsiteX138" fmla="*/ 6102493 w 6128435"/>
              <a:gd name="connsiteY138" fmla="*/ 5928602 h 6858000"/>
              <a:gd name="connsiteX139" fmla="*/ 6056863 w 6128435"/>
              <a:gd name="connsiteY139" fmla="*/ 6000643 h 6858000"/>
              <a:gd name="connsiteX140" fmla="*/ 6045436 w 6128435"/>
              <a:gd name="connsiteY140" fmla="*/ 6124480 h 6858000"/>
              <a:gd name="connsiteX141" fmla="*/ 6030489 w 6128435"/>
              <a:gd name="connsiteY141" fmla="*/ 6317666 h 6858000"/>
              <a:gd name="connsiteX142" fmla="*/ 6007492 w 6128435"/>
              <a:gd name="connsiteY142" fmla="*/ 6440818 h 6858000"/>
              <a:gd name="connsiteX143" fmla="*/ 6009467 w 6128435"/>
              <a:gd name="connsiteY143" fmla="*/ 6487076 h 6858000"/>
              <a:gd name="connsiteX144" fmla="*/ 5995064 w 6128435"/>
              <a:gd name="connsiteY144" fmla="*/ 6540791 h 6858000"/>
              <a:gd name="connsiteX145" fmla="*/ 5996309 w 6128435"/>
              <a:gd name="connsiteY145" fmla="*/ 6543961 h 6858000"/>
              <a:gd name="connsiteX146" fmla="*/ 5996048 w 6128435"/>
              <a:gd name="connsiteY146" fmla="*/ 6555444 h 6858000"/>
              <a:gd name="connsiteX147" fmla="*/ 6002524 w 6128435"/>
              <a:gd name="connsiteY147" fmla="*/ 6560188 h 6858000"/>
              <a:gd name="connsiteX148" fmla="*/ 6006823 w 6128435"/>
              <a:gd name="connsiteY148" fmla="*/ 6578546 h 6858000"/>
              <a:gd name="connsiteX149" fmla="*/ 6004510 w 6128435"/>
              <a:gd name="connsiteY149" fmla="*/ 6599256 h 6858000"/>
              <a:gd name="connsiteX150" fmla="*/ 5986207 w 6128435"/>
              <a:gd name="connsiteY150" fmla="*/ 6695855 h 6858000"/>
              <a:gd name="connsiteX151" fmla="*/ 5979428 w 6128435"/>
              <a:gd name="connsiteY151" fmla="*/ 6754678 h 6858000"/>
              <a:gd name="connsiteX152" fmla="*/ 5983398 w 6128435"/>
              <a:gd name="connsiteY152" fmla="*/ 6778641 h 6858000"/>
              <a:gd name="connsiteX153" fmla="*/ 5984543 w 6128435"/>
              <a:gd name="connsiteY153" fmla="*/ 6811016 h 6858000"/>
              <a:gd name="connsiteX154" fmla="*/ 5981802 w 6128435"/>
              <a:gd name="connsiteY154" fmla="*/ 6838578 h 6858000"/>
              <a:gd name="connsiteX155" fmla="*/ 5979671 w 6128435"/>
              <a:gd name="connsiteY155" fmla="*/ 6858000 h 6858000"/>
              <a:gd name="connsiteX156" fmla="*/ 0 w 6128435"/>
              <a:gd name="connsiteY156" fmla="*/ 6858000 h 6858000"/>
              <a:gd name="connsiteX157" fmla="*/ 0 w 6128435"/>
              <a:gd name="connsiteY157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189051 w 6128435"/>
              <a:gd name="connsiteY12" fmla="*/ 782518 h 6858000"/>
              <a:gd name="connsiteX13" fmla="*/ 5210428 w 6128435"/>
              <a:gd name="connsiteY13" fmla="*/ 815772 h 6858000"/>
              <a:gd name="connsiteX14" fmla="*/ 5221088 w 6128435"/>
              <a:gd name="connsiteY14" fmla="*/ 860193 h 6858000"/>
              <a:gd name="connsiteX15" fmla="*/ 5230806 w 6128435"/>
              <a:gd name="connsiteY15" fmla="*/ 961354 h 6858000"/>
              <a:gd name="connsiteX16" fmla="*/ 5201018 w 6128435"/>
              <a:gd name="connsiteY16" fmla="*/ 1095027 h 6858000"/>
              <a:gd name="connsiteX17" fmla="*/ 5202153 w 6128435"/>
              <a:gd name="connsiteY17" fmla="*/ 1133224 h 6858000"/>
              <a:gd name="connsiteX18" fmla="*/ 5207370 w 6128435"/>
              <a:gd name="connsiteY18" fmla="*/ 1138097 h 6858000"/>
              <a:gd name="connsiteX19" fmla="*/ 5189234 w 6128435"/>
              <a:gd name="connsiteY19" fmla="*/ 1193495 h 6858000"/>
              <a:gd name="connsiteX20" fmla="*/ 5202769 w 6128435"/>
              <a:gd name="connsiteY20" fmla="*/ 1269450 h 6858000"/>
              <a:gd name="connsiteX21" fmla="*/ 5225968 w 6128435"/>
              <a:gd name="connsiteY21" fmla="*/ 1357994 h 6858000"/>
              <a:gd name="connsiteX22" fmla="*/ 5233819 w 6128435"/>
              <a:gd name="connsiteY22" fmla="*/ 1380922 h 6858000"/>
              <a:gd name="connsiteX23" fmla="*/ 5237226 w 6128435"/>
              <a:gd name="connsiteY23" fmla="*/ 1441327 h 6858000"/>
              <a:gd name="connsiteX24" fmla="*/ 5255653 w 6128435"/>
              <a:gd name="connsiteY24" fmla="*/ 1524712 h 6858000"/>
              <a:gd name="connsiteX25" fmla="*/ 5263491 w 6128435"/>
              <a:gd name="connsiteY25" fmla="*/ 1642938 h 6858000"/>
              <a:gd name="connsiteX26" fmla="*/ 5261314 w 6128435"/>
              <a:gd name="connsiteY26" fmla="*/ 1689177 h 6858000"/>
              <a:gd name="connsiteX27" fmla="*/ 5259788 w 6128435"/>
              <a:gd name="connsiteY27" fmla="*/ 1768516 h 6858000"/>
              <a:gd name="connsiteX28" fmla="*/ 5255696 w 6128435"/>
              <a:gd name="connsiteY28" fmla="*/ 1953770 h 6858000"/>
              <a:gd name="connsiteX29" fmla="*/ 5252592 w 6128435"/>
              <a:gd name="connsiteY29" fmla="*/ 2092210 h 6858000"/>
              <a:gd name="connsiteX30" fmla="*/ 5264303 w 6128435"/>
              <a:gd name="connsiteY30" fmla="*/ 2225157 h 6858000"/>
              <a:gd name="connsiteX31" fmla="*/ 5254949 w 6128435"/>
              <a:gd name="connsiteY31" fmla="*/ 2236160 h 6858000"/>
              <a:gd name="connsiteX32" fmla="*/ 5250104 w 6128435"/>
              <a:gd name="connsiteY32" fmla="*/ 2249166 h 6858000"/>
              <a:gd name="connsiteX33" fmla="*/ 5251214 w 6128435"/>
              <a:gd name="connsiteY33" fmla="*/ 2250944 h 6858000"/>
              <a:gd name="connsiteX34" fmla="*/ 5250644 w 6128435"/>
              <a:gd name="connsiteY34" fmla="*/ 2266619 h 6858000"/>
              <a:gd name="connsiteX35" fmla="*/ 5293877 w 6128435"/>
              <a:gd name="connsiteY35" fmla="*/ 2368649 h 6858000"/>
              <a:gd name="connsiteX36" fmla="*/ 5311338 w 6128435"/>
              <a:gd name="connsiteY36" fmla="*/ 2404034 h 6858000"/>
              <a:gd name="connsiteX37" fmla="*/ 5338366 w 6128435"/>
              <a:gd name="connsiteY37" fmla="*/ 2465052 h 6858000"/>
              <a:gd name="connsiteX38" fmla="*/ 5371263 w 6128435"/>
              <a:gd name="connsiteY38" fmla="*/ 2586413 h 6858000"/>
              <a:gd name="connsiteX39" fmla="*/ 5407503 w 6128435"/>
              <a:gd name="connsiteY39" fmla="*/ 2786290 h 6858000"/>
              <a:gd name="connsiteX40" fmla="*/ 5407356 w 6128435"/>
              <a:gd name="connsiteY40" fmla="*/ 2787545 h 6858000"/>
              <a:gd name="connsiteX41" fmla="*/ 5411130 w 6128435"/>
              <a:gd name="connsiteY41" fmla="*/ 2788640 h 6858000"/>
              <a:gd name="connsiteX42" fmla="*/ 5416439 w 6128435"/>
              <a:gd name="connsiteY42" fmla="*/ 2805666 h 6858000"/>
              <a:gd name="connsiteX43" fmla="*/ 5416589 w 6128435"/>
              <a:gd name="connsiteY43" fmla="*/ 2810822 h 6858000"/>
              <a:gd name="connsiteX44" fmla="*/ 5418542 w 6128435"/>
              <a:gd name="connsiteY44" fmla="*/ 2817745 h 6858000"/>
              <a:gd name="connsiteX45" fmla="*/ 5418847 w 6128435"/>
              <a:gd name="connsiteY45" fmla="*/ 2817825 h 6858000"/>
              <a:gd name="connsiteX46" fmla="*/ 5457023 w 6128435"/>
              <a:gd name="connsiteY46" fmla="*/ 2858292 h 6858000"/>
              <a:gd name="connsiteX47" fmla="*/ 5479298 w 6128435"/>
              <a:gd name="connsiteY47" fmla="*/ 2947791 h 6858000"/>
              <a:gd name="connsiteX48" fmla="*/ 5481770 w 6128435"/>
              <a:gd name="connsiteY48" fmla="*/ 2951352 h 6858000"/>
              <a:gd name="connsiteX49" fmla="*/ 5482045 w 6128435"/>
              <a:gd name="connsiteY49" fmla="*/ 2984371 h 6858000"/>
              <a:gd name="connsiteX50" fmla="*/ 5482415 w 6128435"/>
              <a:gd name="connsiteY50" fmla="*/ 3004079 h 6858000"/>
              <a:gd name="connsiteX51" fmla="*/ 5481505 w 6128435"/>
              <a:gd name="connsiteY51" fmla="*/ 3095286 h 6858000"/>
              <a:gd name="connsiteX52" fmla="*/ 5516007 w 6128435"/>
              <a:gd name="connsiteY52" fmla="*/ 3258473 h 6858000"/>
              <a:gd name="connsiteX53" fmla="*/ 5561229 w 6128435"/>
              <a:gd name="connsiteY53" fmla="*/ 3395784 h 6858000"/>
              <a:gd name="connsiteX54" fmla="*/ 5589758 w 6128435"/>
              <a:gd name="connsiteY54" fmla="*/ 3506453 h 6858000"/>
              <a:gd name="connsiteX55" fmla="*/ 5596144 w 6128435"/>
              <a:gd name="connsiteY55" fmla="*/ 3534624 h 6858000"/>
              <a:gd name="connsiteX56" fmla="*/ 5597750 w 6128435"/>
              <a:gd name="connsiteY56" fmla="*/ 3534129 h 6858000"/>
              <a:gd name="connsiteX57" fmla="*/ 5599700 w 6128435"/>
              <a:gd name="connsiteY57" fmla="*/ 3547221 h 6858000"/>
              <a:gd name="connsiteX58" fmla="*/ 5615031 w 6128435"/>
              <a:gd name="connsiteY58" fmla="*/ 3557482 h 6858000"/>
              <a:gd name="connsiteX59" fmla="*/ 5618377 w 6128435"/>
              <a:gd name="connsiteY59" fmla="*/ 3588431 h 6858000"/>
              <a:gd name="connsiteX60" fmla="*/ 5612155 w 6128435"/>
              <a:gd name="connsiteY60" fmla="*/ 3589869 h 6858000"/>
              <a:gd name="connsiteX61" fmla="*/ 5620843 w 6128435"/>
              <a:gd name="connsiteY61" fmla="*/ 3606745 h 6858000"/>
              <a:gd name="connsiteX62" fmla="*/ 5655472 w 6128435"/>
              <a:gd name="connsiteY62" fmla="*/ 3678877 h 6858000"/>
              <a:gd name="connsiteX63" fmla="*/ 5680448 w 6128435"/>
              <a:gd name="connsiteY63" fmla="*/ 3717760 h 6858000"/>
              <a:gd name="connsiteX64" fmla="*/ 5683015 w 6128435"/>
              <a:gd name="connsiteY64" fmla="*/ 3762025 h 6858000"/>
              <a:gd name="connsiteX65" fmla="*/ 5696643 w 6128435"/>
              <a:gd name="connsiteY65" fmla="*/ 3773888 h 6858000"/>
              <a:gd name="connsiteX66" fmla="*/ 5699203 w 6128435"/>
              <a:gd name="connsiteY66" fmla="*/ 3775823 h 6858000"/>
              <a:gd name="connsiteX67" fmla="*/ 5704824 w 6128435"/>
              <a:gd name="connsiteY67" fmla="*/ 3785966 h 6858000"/>
              <a:gd name="connsiteX68" fmla="*/ 5712204 w 6128435"/>
              <a:gd name="connsiteY68" fmla="*/ 3785830 h 6858000"/>
              <a:gd name="connsiteX69" fmla="*/ 5724816 w 6128435"/>
              <a:gd name="connsiteY69" fmla="*/ 3798949 h 6858000"/>
              <a:gd name="connsiteX70" fmla="*/ 5733539 w 6128435"/>
              <a:gd name="connsiteY70" fmla="*/ 3818457 h 6858000"/>
              <a:gd name="connsiteX71" fmla="*/ 5768491 w 6128435"/>
              <a:gd name="connsiteY71" fmla="*/ 3914399 h 6858000"/>
              <a:gd name="connsiteX72" fmla="*/ 5793123 w 6128435"/>
              <a:gd name="connsiteY72" fmla="*/ 3969952 h 6858000"/>
              <a:gd name="connsiteX73" fmla="*/ 5808321 w 6128435"/>
              <a:gd name="connsiteY73" fmla="*/ 3988153 h 6858000"/>
              <a:gd name="connsiteX74" fmla="*/ 5825621 w 6128435"/>
              <a:gd name="connsiteY74" fmla="*/ 4015525 h 6858000"/>
              <a:gd name="connsiteX75" fmla="*/ 5860672 w 6128435"/>
              <a:gd name="connsiteY75" fmla="*/ 4061579 h 6858000"/>
              <a:gd name="connsiteX76" fmla="*/ 5872173 w 6128435"/>
              <a:gd name="connsiteY76" fmla="*/ 4088497 h 6858000"/>
              <a:gd name="connsiteX77" fmla="*/ 5883705 w 6128435"/>
              <a:gd name="connsiteY77" fmla="*/ 4101899 h 6858000"/>
              <a:gd name="connsiteX78" fmla="*/ 5885314 w 6128435"/>
              <a:gd name="connsiteY78" fmla="*/ 4108387 h 6858000"/>
              <a:gd name="connsiteX79" fmla="*/ 5894095 w 6128435"/>
              <a:gd name="connsiteY79" fmla="*/ 4128857 h 6858000"/>
              <a:gd name="connsiteX80" fmla="*/ 5898339 w 6128435"/>
              <a:gd name="connsiteY80" fmla="*/ 4140800 h 6858000"/>
              <a:gd name="connsiteX81" fmla="*/ 5899734 w 6128435"/>
              <a:gd name="connsiteY81" fmla="*/ 4145632 h 6858000"/>
              <a:gd name="connsiteX82" fmla="*/ 5903513 w 6128435"/>
              <a:gd name="connsiteY82" fmla="*/ 4187661 h 6858000"/>
              <a:gd name="connsiteX83" fmla="*/ 5917114 w 6128435"/>
              <a:gd name="connsiteY83" fmla="*/ 4213096 h 6858000"/>
              <a:gd name="connsiteX84" fmla="*/ 5921153 w 6128435"/>
              <a:gd name="connsiteY84" fmla="*/ 4236222 h 6858000"/>
              <a:gd name="connsiteX85" fmla="*/ 5924233 w 6128435"/>
              <a:gd name="connsiteY85" fmla="*/ 4242060 h 6858000"/>
              <a:gd name="connsiteX86" fmla="*/ 5928910 w 6128435"/>
              <a:gd name="connsiteY86" fmla="*/ 4300973 h 6858000"/>
              <a:gd name="connsiteX87" fmla="*/ 5939320 w 6128435"/>
              <a:gd name="connsiteY87" fmla="*/ 4340435 h 6858000"/>
              <a:gd name="connsiteX88" fmla="*/ 5946705 w 6128435"/>
              <a:gd name="connsiteY88" fmla="*/ 4428051 h 6858000"/>
              <a:gd name="connsiteX89" fmla="*/ 5949261 w 6128435"/>
              <a:gd name="connsiteY89" fmla="*/ 4449185 h 6858000"/>
              <a:gd name="connsiteX90" fmla="*/ 5957504 w 6128435"/>
              <a:gd name="connsiteY90" fmla="*/ 4465911 h 6858000"/>
              <a:gd name="connsiteX91" fmla="*/ 5964689 w 6128435"/>
              <a:gd name="connsiteY91" fmla="*/ 4468532 h 6858000"/>
              <a:gd name="connsiteX92" fmla="*/ 5967062 w 6128435"/>
              <a:gd name="connsiteY92" fmla="*/ 4479923 h 6858000"/>
              <a:gd name="connsiteX93" fmla="*/ 5968960 w 6128435"/>
              <a:gd name="connsiteY93" fmla="*/ 4482655 h 6858000"/>
              <a:gd name="connsiteX94" fmla="*/ 5978567 w 6128435"/>
              <a:gd name="connsiteY94" fmla="*/ 4498605 h 6858000"/>
              <a:gd name="connsiteX95" fmla="*/ 5980106 w 6128435"/>
              <a:gd name="connsiteY95" fmla="*/ 4585087 h 6858000"/>
              <a:gd name="connsiteX96" fmla="*/ 5998138 w 6128435"/>
              <a:gd name="connsiteY96" fmla="*/ 4697518 h 6858000"/>
              <a:gd name="connsiteX97" fmla="*/ 6013516 w 6128435"/>
              <a:gd name="connsiteY97" fmla="*/ 4786619 h 6858000"/>
              <a:gd name="connsiteX98" fmla="*/ 6025404 w 6128435"/>
              <a:gd name="connsiteY98" fmla="*/ 4858148 h 6858000"/>
              <a:gd name="connsiteX99" fmla="*/ 6007749 w 6128435"/>
              <a:gd name="connsiteY99" fmla="*/ 4964715 h 6858000"/>
              <a:gd name="connsiteX100" fmla="*/ 6005269 w 6128435"/>
              <a:gd name="connsiteY100" fmla="*/ 5150567 h 6858000"/>
              <a:gd name="connsiteX101" fmla="*/ 6001127 w 6128435"/>
              <a:gd name="connsiteY101" fmla="*/ 5164609 h 6858000"/>
              <a:gd name="connsiteX102" fmla="*/ 5996647 w 6128435"/>
              <a:gd name="connsiteY102" fmla="*/ 5185640 h 6858000"/>
              <a:gd name="connsiteX103" fmla="*/ 5998514 w 6128435"/>
              <a:gd name="connsiteY103" fmla="*/ 5189673 h 6858000"/>
              <a:gd name="connsiteX104" fmla="*/ 5995970 w 6128435"/>
              <a:gd name="connsiteY104" fmla="*/ 5221547 h 6858000"/>
              <a:gd name="connsiteX105" fmla="*/ 5997218 w 6128435"/>
              <a:gd name="connsiteY105" fmla="*/ 5222031 h 6858000"/>
              <a:gd name="connsiteX106" fmla="*/ 6002116 w 6128435"/>
              <a:gd name="connsiteY106" fmla="*/ 5231223 h 6858000"/>
              <a:gd name="connsiteX107" fmla="*/ 6008541 w 6128435"/>
              <a:gd name="connsiteY107" fmla="*/ 5248680 h 6858000"/>
              <a:gd name="connsiteX108" fmla="*/ 6039260 w 6128435"/>
              <a:gd name="connsiteY108" fmla="*/ 5289518 h 6858000"/>
              <a:gd name="connsiteX109" fmla="*/ 6036748 w 6128435"/>
              <a:gd name="connsiteY109" fmla="*/ 5322752 h 6858000"/>
              <a:gd name="connsiteX110" fmla="*/ 6036943 w 6128435"/>
              <a:gd name="connsiteY110" fmla="*/ 5329480 h 6858000"/>
              <a:gd name="connsiteX111" fmla="*/ 6037236 w 6128435"/>
              <a:gd name="connsiteY111" fmla="*/ 5329634 h 6858000"/>
              <a:gd name="connsiteX112" fmla="*/ 6038019 w 6128435"/>
              <a:gd name="connsiteY112" fmla="*/ 5336764 h 6858000"/>
              <a:gd name="connsiteX113" fmla="*/ 6037298 w 6128435"/>
              <a:gd name="connsiteY113" fmla="*/ 5341753 h 6858000"/>
              <a:gd name="connsiteX114" fmla="*/ 6037677 w 6128435"/>
              <a:gd name="connsiteY114" fmla="*/ 5354807 h 6858000"/>
              <a:gd name="connsiteX115" fmla="*/ 6039728 w 6128435"/>
              <a:gd name="connsiteY115" fmla="*/ 5359416 h 6858000"/>
              <a:gd name="connsiteX116" fmla="*/ 6043311 w 6128435"/>
              <a:gd name="connsiteY116" fmla="*/ 5361407 h 6858000"/>
              <a:gd name="connsiteX117" fmla="*/ 6042954 w 6128435"/>
              <a:gd name="connsiteY117" fmla="*/ 5362576 h 6858000"/>
              <a:gd name="connsiteX118" fmla="*/ 6053435 w 6128435"/>
              <a:gd name="connsiteY118" fmla="*/ 5387547 h 6858000"/>
              <a:gd name="connsiteX119" fmla="*/ 6065933 w 6128435"/>
              <a:gd name="connsiteY119" fmla="*/ 5443002 h 6858000"/>
              <a:gd name="connsiteX120" fmla="*/ 6068640 w 6128435"/>
              <a:gd name="connsiteY120" fmla="*/ 5474503 h 6858000"/>
              <a:gd name="connsiteX121" fmla="*/ 6080922 w 6128435"/>
              <a:gd name="connsiteY121" fmla="*/ 5561070 h 6858000"/>
              <a:gd name="connsiteX122" fmla="*/ 6096949 w 6128435"/>
              <a:gd name="connsiteY122" fmla="*/ 5648179 h 6858000"/>
              <a:gd name="connsiteX123" fmla="*/ 6125703 w 6128435"/>
              <a:gd name="connsiteY123" fmla="*/ 5692894 h 6858000"/>
              <a:gd name="connsiteX124" fmla="*/ 6126670 w 6128435"/>
              <a:gd name="connsiteY124" fmla="*/ 5697882 h 6858000"/>
              <a:gd name="connsiteX125" fmla="*/ 6124061 w 6128435"/>
              <a:gd name="connsiteY125" fmla="*/ 5710294 h 6858000"/>
              <a:gd name="connsiteX126" fmla="*/ 6122213 w 6128435"/>
              <a:gd name="connsiteY126" fmla="*/ 5714762 h 6858000"/>
              <a:gd name="connsiteX127" fmla="*/ 6121353 w 6128435"/>
              <a:gd name="connsiteY127" fmla="*/ 5721725 h 6858000"/>
              <a:gd name="connsiteX128" fmla="*/ 6121607 w 6128435"/>
              <a:gd name="connsiteY128" fmla="*/ 5721959 h 6858000"/>
              <a:gd name="connsiteX129" fmla="*/ 6120262 w 6128435"/>
              <a:gd name="connsiteY129" fmla="*/ 5728358 h 6858000"/>
              <a:gd name="connsiteX130" fmla="*/ 6110194 w 6128435"/>
              <a:gd name="connsiteY130" fmla="*/ 5758853 h 6858000"/>
              <a:gd name="connsiteX131" fmla="*/ 6127519 w 6128435"/>
              <a:gd name="connsiteY131" fmla="*/ 5865775 h 6858000"/>
              <a:gd name="connsiteX132" fmla="*/ 6128435 w 6128435"/>
              <a:gd name="connsiteY132" fmla="*/ 5870164 h 6858000"/>
              <a:gd name="connsiteX133" fmla="*/ 6119217 w 6128435"/>
              <a:gd name="connsiteY133" fmla="*/ 5888542 h 6858000"/>
              <a:gd name="connsiteX134" fmla="*/ 6115966 w 6128435"/>
              <a:gd name="connsiteY134" fmla="*/ 5898387 h 6858000"/>
              <a:gd name="connsiteX135" fmla="*/ 6111924 w 6128435"/>
              <a:gd name="connsiteY135" fmla="*/ 5900444 h 6858000"/>
              <a:gd name="connsiteX136" fmla="*/ 6108716 w 6128435"/>
              <a:gd name="connsiteY136" fmla="*/ 5915345 h 6858000"/>
              <a:gd name="connsiteX137" fmla="*/ 6109524 w 6128435"/>
              <a:gd name="connsiteY137" fmla="*/ 5917328 h 6858000"/>
              <a:gd name="connsiteX138" fmla="*/ 6102493 w 6128435"/>
              <a:gd name="connsiteY138" fmla="*/ 5928602 h 6858000"/>
              <a:gd name="connsiteX139" fmla="*/ 6056863 w 6128435"/>
              <a:gd name="connsiteY139" fmla="*/ 6000643 h 6858000"/>
              <a:gd name="connsiteX140" fmla="*/ 6045436 w 6128435"/>
              <a:gd name="connsiteY140" fmla="*/ 6124480 h 6858000"/>
              <a:gd name="connsiteX141" fmla="*/ 6030489 w 6128435"/>
              <a:gd name="connsiteY141" fmla="*/ 6317666 h 6858000"/>
              <a:gd name="connsiteX142" fmla="*/ 6007492 w 6128435"/>
              <a:gd name="connsiteY142" fmla="*/ 6440818 h 6858000"/>
              <a:gd name="connsiteX143" fmla="*/ 6009467 w 6128435"/>
              <a:gd name="connsiteY143" fmla="*/ 6487076 h 6858000"/>
              <a:gd name="connsiteX144" fmla="*/ 5995064 w 6128435"/>
              <a:gd name="connsiteY144" fmla="*/ 6540791 h 6858000"/>
              <a:gd name="connsiteX145" fmla="*/ 5996309 w 6128435"/>
              <a:gd name="connsiteY145" fmla="*/ 6543961 h 6858000"/>
              <a:gd name="connsiteX146" fmla="*/ 5996048 w 6128435"/>
              <a:gd name="connsiteY146" fmla="*/ 6555444 h 6858000"/>
              <a:gd name="connsiteX147" fmla="*/ 6002524 w 6128435"/>
              <a:gd name="connsiteY147" fmla="*/ 6560188 h 6858000"/>
              <a:gd name="connsiteX148" fmla="*/ 6006823 w 6128435"/>
              <a:gd name="connsiteY148" fmla="*/ 6578546 h 6858000"/>
              <a:gd name="connsiteX149" fmla="*/ 6004510 w 6128435"/>
              <a:gd name="connsiteY149" fmla="*/ 6599256 h 6858000"/>
              <a:gd name="connsiteX150" fmla="*/ 5986207 w 6128435"/>
              <a:gd name="connsiteY150" fmla="*/ 6695855 h 6858000"/>
              <a:gd name="connsiteX151" fmla="*/ 5979428 w 6128435"/>
              <a:gd name="connsiteY151" fmla="*/ 6754678 h 6858000"/>
              <a:gd name="connsiteX152" fmla="*/ 5983398 w 6128435"/>
              <a:gd name="connsiteY152" fmla="*/ 6778641 h 6858000"/>
              <a:gd name="connsiteX153" fmla="*/ 5984543 w 6128435"/>
              <a:gd name="connsiteY153" fmla="*/ 6811016 h 6858000"/>
              <a:gd name="connsiteX154" fmla="*/ 5981802 w 6128435"/>
              <a:gd name="connsiteY154" fmla="*/ 6838578 h 6858000"/>
              <a:gd name="connsiteX155" fmla="*/ 5979671 w 6128435"/>
              <a:gd name="connsiteY155" fmla="*/ 6858000 h 6858000"/>
              <a:gd name="connsiteX156" fmla="*/ 0 w 6128435"/>
              <a:gd name="connsiteY156" fmla="*/ 6858000 h 6858000"/>
              <a:gd name="connsiteX157" fmla="*/ 0 w 6128435"/>
              <a:gd name="connsiteY157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189051 w 6128435"/>
              <a:gd name="connsiteY12" fmla="*/ 782518 h 6858000"/>
              <a:gd name="connsiteX13" fmla="*/ 5210428 w 6128435"/>
              <a:gd name="connsiteY13" fmla="*/ 815772 h 6858000"/>
              <a:gd name="connsiteX14" fmla="*/ 5221088 w 6128435"/>
              <a:gd name="connsiteY14" fmla="*/ 860193 h 6858000"/>
              <a:gd name="connsiteX15" fmla="*/ 5230806 w 6128435"/>
              <a:gd name="connsiteY15" fmla="*/ 961354 h 6858000"/>
              <a:gd name="connsiteX16" fmla="*/ 5201018 w 6128435"/>
              <a:gd name="connsiteY16" fmla="*/ 1095027 h 6858000"/>
              <a:gd name="connsiteX17" fmla="*/ 5202153 w 6128435"/>
              <a:gd name="connsiteY17" fmla="*/ 1133224 h 6858000"/>
              <a:gd name="connsiteX18" fmla="*/ 5207370 w 6128435"/>
              <a:gd name="connsiteY18" fmla="*/ 1138097 h 6858000"/>
              <a:gd name="connsiteX19" fmla="*/ 5189234 w 6128435"/>
              <a:gd name="connsiteY19" fmla="*/ 1193495 h 6858000"/>
              <a:gd name="connsiteX20" fmla="*/ 5202769 w 6128435"/>
              <a:gd name="connsiteY20" fmla="*/ 1269450 h 6858000"/>
              <a:gd name="connsiteX21" fmla="*/ 5225968 w 6128435"/>
              <a:gd name="connsiteY21" fmla="*/ 1357994 h 6858000"/>
              <a:gd name="connsiteX22" fmla="*/ 5233819 w 6128435"/>
              <a:gd name="connsiteY22" fmla="*/ 1380922 h 6858000"/>
              <a:gd name="connsiteX23" fmla="*/ 5237226 w 6128435"/>
              <a:gd name="connsiteY23" fmla="*/ 1441327 h 6858000"/>
              <a:gd name="connsiteX24" fmla="*/ 5255653 w 6128435"/>
              <a:gd name="connsiteY24" fmla="*/ 1524712 h 6858000"/>
              <a:gd name="connsiteX25" fmla="*/ 5263491 w 6128435"/>
              <a:gd name="connsiteY25" fmla="*/ 1642938 h 6858000"/>
              <a:gd name="connsiteX26" fmla="*/ 5261314 w 6128435"/>
              <a:gd name="connsiteY26" fmla="*/ 1689177 h 6858000"/>
              <a:gd name="connsiteX27" fmla="*/ 5259788 w 6128435"/>
              <a:gd name="connsiteY27" fmla="*/ 1768516 h 6858000"/>
              <a:gd name="connsiteX28" fmla="*/ 5255696 w 6128435"/>
              <a:gd name="connsiteY28" fmla="*/ 1953770 h 6858000"/>
              <a:gd name="connsiteX29" fmla="*/ 5252592 w 6128435"/>
              <a:gd name="connsiteY29" fmla="*/ 2092210 h 6858000"/>
              <a:gd name="connsiteX30" fmla="*/ 5264303 w 6128435"/>
              <a:gd name="connsiteY30" fmla="*/ 2225157 h 6858000"/>
              <a:gd name="connsiteX31" fmla="*/ 5254949 w 6128435"/>
              <a:gd name="connsiteY31" fmla="*/ 2236160 h 6858000"/>
              <a:gd name="connsiteX32" fmla="*/ 5250104 w 6128435"/>
              <a:gd name="connsiteY32" fmla="*/ 2249166 h 6858000"/>
              <a:gd name="connsiteX33" fmla="*/ 5251214 w 6128435"/>
              <a:gd name="connsiteY33" fmla="*/ 2250944 h 6858000"/>
              <a:gd name="connsiteX34" fmla="*/ 5250644 w 6128435"/>
              <a:gd name="connsiteY34" fmla="*/ 2266619 h 6858000"/>
              <a:gd name="connsiteX35" fmla="*/ 5293877 w 6128435"/>
              <a:gd name="connsiteY35" fmla="*/ 2368649 h 6858000"/>
              <a:gd name="connsiteX36" fmla="*/ 5311338 w 6128435"/>
              <a:gd name="connsiteY36" fmla="*/ 2404034 h 6858000"/>
              <a:gd name="connsiteX37" fmla="*/ 5338366 w 6128435"/>
              <a:gd name="connsiteY37" fmla="*/ 2465052 h 6858000"/>
              <a:gd name="connsiteX38" fmla="*/ 5371263 w 6128435"/>
              <a:gd name="connsiteY38" fmla="*/ 2586413 h 6858000"/>
              <a:gd name="connsiteX39" fmla="*/ 5407503 w 6128435"/>
              <a:gd name="connsiteY39" fmla="*/ 2786290 h 6858000"/>
              <a:gd name="connsiteX40" fmla="*/ 5407356 w 6128435"/>
              <a:gd name="connsiteY40" fmla="*/ 2787545 h 6858000"/>
              <a:gd name="connsiteX41" fmla="*/ 5411130 w 6128435"/>
              <a:gd name="connsiteY41" fmla="*/ 2788640 h 6858000"/>
              <a:gd name="connsiteX42" fmla="*/ 5416439 w 6128435"/>
              <a:gd name="connsiteY42" fmla="*/ 2805666 h 6858000"/>
              <a:gd name="connsiteX43" fmla="*/ 5416589 w 6128435"/>
              <a:gd name="connsiteY43" fmla="*/ 2810822 h 6858000"/>
              <a:gd name="connsiteX44" fmla="*/ 5418542 w 6128435"/>
              <a:gd name="connsiteY44" fmla="*/ 2817745 h 6858000"/>
              <a:gd name="connsiteX45" fmla="*/ 5418847 w 6128435"/>
              <a:gd name="connsiteY45" fmla="*/ 2817825 h 6858000"/>
              <a:gd name="connsiteX46" fmla="*/ 5457023 w 6128435"/>
              <a:gd name="connsiteY46" fmla="*/ 2858292 h 6858000"/>
              <a:gd name="connsiteX47" fmla="*/ 5479298 w 6128435"/>
              <a:gd name="connsiteY47" fmla="*/ 2947791 h 6858000"/>
              <a:gd name="connsiteX48" fmla="*/ 5481770 w 6128435"/>
              <a:gd name="connsiteY48" fmla="*/ 2951352 h 6858000"/>
              <a:gd name="connsiteX49" fmla="*/ 5482045 w 6128435"/>
              <a:gd name="connsiteY49" fmla="*/ 2984371 h 6858000"/>
              <a:gd name="connsiteX50" fmla="*/ 5482415 w 6128435"/>
              <a:gd name="connsiteY50" fmla="*/ 3004079 h 6858000"/>
              <a:gd name="connsiteX51" fmla="*/ 5481505 w 6128435"/>
              <a:gd name="connsiteY51" fmla="*/ 3095286 h 6858000"/>
              <a:gd name="connsiteX52" fmla="*/ 5516007 w 6128435"/>
              <a:gd name="connsiteY52" fmla="*/ 3258473 h 6858000"/>
              <a:gd name="connsiteX53" fmla="*/ 5566839 w 6128435"/>
              <a:gd name="connsiteY53" fmla="*/ 3345295 h 6858000"/>
              <a:gd name="connsiteX54" fmla="*/ 5589758 w 6128435"/>
              <a:gd name="connsiteY54" fmla="*/ 3506453 h 6858000"/>
              <a:gd name="connsiteX55" fmla="*/ 5596144 w 6128435"/>
              <a:gd name="connsiteY55" fmla="*/ 3534624 h 6858000"/>
              <a:gd name="connsiteX56" fmla="*/ 5597750 w 6128435"/>
              <a:gd name="connsiteY56" fmla="*/ 3534129 h 6858000"/>
              <a:gd name="connsiteX57" fmla="*/ 5599700 w 6128435"/>
              <a:gd name="connsiteY57" fmla="*/ 3547221 h 6858000"/>
              <a:gd name="connsiteX58" fmla="*/ 5615031 w 6128435"/>
              <a:gd name="connsiteY58" fmla="*/ 3557482 h 6858000"/>
              <a:gd name="connsiteX59" fmla="*/ 5618377 w 6128435"/>
              <a:gd name="connsiteY59" fmla="*/ 3588431 h 6858000"/>
              <a:gd name="connsiteX60" fmla="*/ 5612155 w 6128435"/>
              <a:gd name="connsiteY60" fmla="*/ 3589869 h 6858000"/>
              <a:gd name="connsiteX61" fmla="*/ 5620843 w 6128435"/>
              <a:gd name="connsiteY61" fmla="*/ 3606745 h 6858000"/>
              <a:gd name="connsiteX62" fmla="*/ 5655472 w 6128435"/>
              <a:gd name="connsiteY62" fmla="*/ 3678877 h 6858000"/>
              <a:gd name="connsiteX63" fmla="*/ 5680448 w 6128435"/>
              <a:gd name="connsiteY63" fmla="*/ 3717760 h 6858000"/>
              <a:gd name="connsiteX64" fmla="*/ 5683015 w 6128435"/>
              <a:gd name="connsiteY64" fmla="*/ 3762025 h 6858000"/>
              <a:gd name="connsiteX65" fmla="*/ 5696643 w 6128435"/>
              <a:gd name="connsiteY65" fmla="*/ 3773888 h 6858000"/>
              <a:gd name="connsiteX66" fmla="*/ 5699203 w 6128435"/>
              <a:gd name="connsiteY66" fmla="*/ 3775823 h 6858000"/>
              <a:gd name="connsiteX67" fmla="*/ 5704824 w 6128435"/>
              <a:gd name="connsiteY67" fmla="*/ 3785966 h 6858000"/>
              <a:gd name="connsiteX68" fmla="*/ 5712204 w 6128435"/>
              <a:gd name="connsiteY68" fmla="*/ 3785830 h 6858000"/>
              <a:gd name="connsiteX69" fmla="*/ 5724816 w 6128435"/>
              <a:gd name="connsiteY69" fmla="*/ 3798949 h 6858000"/>
              <a:gd name="connsiteX70" fmla="*/ 5733539 w 6128435"/>
              <a:gd name="connsiteY70" fmla="*/ 3818457 h 6858000"/>
              <a:gd name="connsiteX71" fmla="*/ 5768491 w 6128435"/>
              <a:gd name="connsiteY71" fmla="*/ 3914399 h 6858000"/>
              <a:gd name="connsiteX72" fmla="*/ 5793123 w 6128435"/>
              <a:gd name="connsiteY72" fmla="*/ 3969952 h 6858000"/>
              <a:gd name="connsiteX73" fmla="*/ 5808321 w 6128435"/>
              <a:gd name="connsiteY73" fmla="*/ 3988153 h 6858000"/>
              <a:gd name="connsiteX74" fmla="*/ 5825621 w 6128435"/>
              <a:gd name="connsiteY74" fmla="*/ 4015525 h 6858000"/>
              <a:gd name="connsiteX75" fmla="*/ 5860672 w 6128435"/>
              <a:gd name="connsiteY75" fmla="*/ 4061579 h 6858000"/>
              <a:gd name="connsiteX76" fmla="*/ 5872173 w 6128435"/>
              <a:gd name="connsiteY76" fmla="*/ 4088497 h 6858000"/>
              <a:gd name="connsiteX77" fmla="*/ 5883705 w 6128435"/>
              <a:gd name="connsiteY77" fmla="*/ 4101899 h 6858000"/>
              <a:gd name="connsiteX78" fmla="*/ 5885314 w 6128435"/>
              <a:gd name="connsiteY78" fmla="*/ 4108387 h 6858000"/>
              <a:gd name="connsiteX79" fmla="*/ 5894095 w 6128435"/>
              <a:gd name="connsiteY79" fmla="*/ 4128857 h 6858000"/>
              <a:gd name="connsiteX80" fmla="*/ 5898339 w 6128435"/>
              <a:gd name="connsiteY80" fmla="*/ 4140800 h 6858000"/>
              <a:gd name="connsiteX81" fmla="*/ 5899734 w 6128435"/>
              <a:gd name="connsiteY81" fmla="*/ 4145632 h 6858000"/>
              <a:gd name="connsiteX82" fmla="*/ 5903513 w 6128435"/>
              <a:gd name="connsiteY82" fmla="*/ 4187661 h 6858000"/>
              <a:gd name="connsiteX83" fmla="*/ 5917114 w 6128435"/>
              <a:gd name="connsiteY83" fmla="*/ 4213096 h 6858000"/>
              <a:gd name="connsiteX84" fmla="*/ 5921153 w 6128435"/>
              <a:gd name="connsiteY84" fmla="*/ 4236222 h 6858000"/>
              <a:gd name="connsiteX85" fmla="*/ 5924233 w 6128435"/>
              <a:gd name="connsiteY85" fmla="*/ 4242060 h 6858000"/>
              <a:gd name="connsiteX86" fmla="*/ 5928910 w 6128435"/>
              <a:gd name="connsiteY86" fmla="*/ 4300973 h 6858000"/>
              <a:gd name="connsiteX87" fmla="*/ 5939320 w 6128435"/>
              <a:gd name="connsiteY87" fmla="*/ 4340435 h 6858000"/>
              <a:gd name="connsiteX88" fmla="*/ 5946705 w 6128435"/>
              <a:gd name="connsiteY88" fmla="*/ 4428051 h 6858000"/>
              <a:gd name="connsiteX89" fmla="*/ 5949261 w 6128435"/>
              <a:gd name="connsiteY89" fmla="*/ 4449185 h 6858000"/>
              <a:gd name="connsiteX90" fmla="*/ 5957504 w 6128435"/>
              <a:gd name="connsiteY90" fmla="*/ 4465911 h 6858000"/>
              <a:gd name="connsiteX91" fmla="*/ 5964689 w 6128435"/>
              <a:gd name="connsiteY91" fmla="*/ 4468532 h 6858000"/>
              <a:gd name="connsiteX92" fmla="*/ 5967062 w 6128435"/>
              <a:gd name="connsiteY92" fmla="*/ 4479923 h 6858000"/>
              <a:gd name="connsiteX93" fmla="*/ 5968960 w 6128435"/>
              <a:gd name="connsiteY93" fmla="*/ 4482655 h 6858000"/>
              <a:gd name="connsiteX94" fmla="*/ 5978567 w 6128435"/>
              <a:gd name="connsiteY94" fmla="*/ 4498605 h 6858000"/>
              <a:gd name="connsiteX95" fmla="*/ 5980106 w 6128435"/>
              <a:gd name="connsiteY95" fmla="*/ 4585087 h 6858000"/>
              <a:gd name="connsiteX96" fmla="*/ 5998138 w 6128435"/>
              <a:gd name="connsiteY96" fmla="*/ 4697518 h 6858000"/>
              <a:gd name="connsiteX97" fmla="*/ 6013516 w 6128435"/>
              <a:gd name="connsiteY97" fmla="*/ 4786619 h 6858000"/>
              <a:gd name="connsiteX98" fmla="*/ 6025404 w 6128435"/>
              <a:gd name="connsiteY98" fmla="*/ 4858148 h 6858000"/>
              <a:gd name="connsiteX99" fmla="*/ 6007749 w 6128435"/>
              <a:gd name="connsiteY99" fmla="*/ 4964715 h 6858000"/>
              <a:gd name="connsiteX100" fmla="*/ 6005269 w 6128435"/>
              <a:gd name="connsiteY100" fmla="*/ 5150567 h 6858000"/>
              <a:gd name="connsiteX101" fmla="*/ 6001127 w 6128435"/>
              <a:gd name="connsiteY101" fmla="*/ 5164609 h 6858000"/>
              <a:gd name="connsiteX102" fmla="*/ 5996647 w 6128435"/>
              <a:gd name="connsiteY102" fmla="*/ 5185640 h 6858000"/>
              <a:gd name="connsiteX103" fmla="*/ 5998514 w 6128435"/>
              <a:gd name="connsiteY103" fmla="*/ 5189673 h 6858000"/>
              <a:gd name="connsiteX104" fmla="*/ 5995970 w 6128435"/>
              <a:gd name="connsiteY104" fmla="*/ 5221547 h 6858000"/>
              <a:gd name="connsiteX105" fmla="*/ 5997218 w 6128435"/>
              <a:gd name="connsiteY105" fmla="*/ 5222031 h 6858000"/>
              <a:gd name="connsiteX106" fmla="*/ 6002116 w 6128435"/>
              <a:gd name="connsiteY106" fmla="*/ 5231223 h 6858000"/>
              <a:gd name="connsiteX107" fmla="*/ 6008541 w 6128435"/>
              <a:gd name="connsiteY107" fmla="*/ 5248680 h 6858000"/>
              <a:gd name="connsiteX108" fmla="*/ 6039260 w 6128435"/>
              <a:gd name="connsiteY108" fmla="*/ 5289518 h 6858000"/>
              <a:gd name="connsiteX109" fmla="*/ 6036748 w 6128435"/>
              <a:gd name="connsiteY109" fmla="*/ 5322752 h 6858000"/>
              <a:gd name="connsiteX110" fmla="*/ 6036943 w 6128435"/>
              <a:gd name="connsiteY110" fmla="*/ 5329480 h 6858000"/>
              <a:gd name="connsiteX111" fmla="*/ 6037236 w 6128435"/>
              <a:gd name="connsiteY111" fmla="*/ 5329634 h 6858000"/>
              <a:gd name="connsiteX112" fmla="*/ 6038019 w 6128435"/>
              <a:gd name="connsiteY112" fmla="*/ 5336764 h 6858000"/>
              <a:gd name="connsiteX113" fmla="*/ 6037298 w 6128435"/>
              <a:gd name="connsiteY113" fmla="*/ 5341753 h 6858000"/>
              <a:gd name="connsiteX114" fmla="*/ 6037677 w 6128435"/>
              <a:gd name="connsiteY114" fmla="*/ 5354807 h 6858000"/>
              <a:gd name="connsiteX115" fmla="*/ 6039728 w 6128435"/>
              <a:gd name="connsiteY115" fmla="*/ 5359416 h 6858000"/>
              <a:gd name="connsiteX116" fmla="*/ 6043311 w 6128435"/>
              <a:gd name="connsiteY116" fmla="*/ 5361407 h 6858000"/>
              <a:gd name="connsiteX117" fmla="*/ 6042954 w 6128435"/>
              <a:gd name="connsiteY117" fmla="*/ 5362576 h 6858000"/>
              <a:gd name="connsiteX118" fmla="*/ 6053435 w 6128435"/>
              <a:gd name="connsiteY118" fmla="*/ 5387547 h 6858000"/>
              <a:gd name="connsiteX119" fmla="*/ 6065933 w 6128435"/>
              <a:gd name="connsiteY119" fmla="*/ 5443002 h 6858000"/>
              <a:gd name="connsiteX120" fmla="*/ 6068640 w 6128435"/>
              <a:gd name="connsiteY120" fmla="*/ 5474503 h 6858000"/>
              <a:gd name="connsiteX121" fmla="*/ 6080922 w 6128435"/>
              <a:gd name="connsiteY121" fmla="*/ 5561070 h 6858000"/>
              <a:gd name="connsiteX122" fmla="*/ 6096949 w 6128435"/>
              <a:gd name="connsiteY122" fmla="*/ 5648179 h 6858000"/>
              <a:gd name="connsiteX123" fmla="*/ 6125703 w 6128435"/>
              <a:gd name="connsiteY123" fmla="*/ 5692894 h 6858000"/>
              <a:gd name="connsiteX124" fmla="*/ 6126670 w 6128435"/>
              <a:gd name="connsiteY124" fmla="*/ 5697882 h 6858000"/>
              <a:gd name="connsiteX125" fmla="*/ 6124061 w 6128435"/>
              <a:gd name="connsiteY125" fmla="*/ 5710294 h 6858000"/>
              <a:gd name="connsiteX126" fmla="*/ 6122213 w 6128435"/>
              <a:gd name="connsiteY126" fmla="*/ 5714762 h 6858000"/>
              <a:gd name="connsiteX127" fmla="*/ 6121353 w 6128435"/>
              <a:gd name="connsiteY127" fmla="*/ 5721725 h 6858000"/>
              <a:gd name="connsiteX128" fmla="*/ 6121607 w 6128435"/>
              <a:gd name="connsiteY128" fmla="*/ 5721959 h 6858000"/>
              <a:gd name="connsiteX129" fmla="*/ 6120262 w 6128435"/>
              <a:gd name="connsiteY129" fmla="*/ 5728358 h 6858000"/>
              <a:gd name="connsiteX130" fmla="*/ 6110194 w 6128435"/>
              <a:gd name="connsiteY130" fmla="*/ 5758853 h 6858000"/>
              <a:gd name="connsiteX131" fmla="*/ 6127519 w 6128435"/>
              <a:gd name="connsiteY131" fmla="*/ 5865775 h 6858000"/>
              <a:gd name="connsiteX132" fmla="*/ 6128435 w 6128435"/>
              <a:gd name="connsiteY132" fmla="*/ 5870164 h 6858000"/>
              <a:gd name="connsiteX133" fmla="*/ 6119217 w 6128435"/>
              <a:gd name="connsiteY133" fmla="*/ 5888542 h 6858000"/>
              <a:gd name="connsiteX134" fmla="*/ 6115966 w 6128435"/>
              <a:gd name="connsiteY134" fmla="*/ 5898387 h 6858000"/>
              <a:gd name="connsiteX135" fmla="*/ 6111924 w 6128435"/>
              <a:gd name="connsiteY135" fmla="*/ 5900444 h 6858000"/>
              <a:gd name="connsiteX136" fmla="*/ 6108716 w 6128435"/>
              <a:gd name="connsiteY136" fmla="*/ 5915345 h 6858000"/>
              <a:gd name="connsiteX137" fmla="*/ 6109524 w 6128435"/>
              <a:gd name="connsiteY137" fmla="*/ 5917328 h 6858000"/>
              <a:gd name="connsiteX138" fmla="*/ 6102493 w 6128435"/>
              <a:gd name="connsiteY138" fmla="*/ 5928602 h 6858000"/>
              <a:gd name="connsiteX139" fmla="*/ 6056863 w 6128435"/>
              <a:gd name="connsiteY139" fmla="*/ 6000643 h 6858000"/>
              <a:gd name="connsiteX140" fmla="*/ 6045436 w 6128435"/>
              <a:gd name="connsiteY140" fmla="*/ 6124480 h 6858000"/>
              <a:gd name="connsiteX141" fmla="*/ 6030489 w 6128435"/>
              <a:gd name="connsiteY141" fmla="*/ 6317666 h 6858000"/>
              <a:gd name="connsiteX142" fmla="*/ 6007492 w 6128435"/>
              <a:gd name="connsiteY142" fmla="*/ 6440818 h 6858000"/>
              <a:gd name="connsiteX143" fmla="*/ 6009467 w 6128435"/>
              <a:gd name="connsiteY143" fmla="*/ 6487076 h 6858000"/>
              <a:gd name="connsiteX144" fmla="*/ 5995064 w 6128435"/>
              <a:gd name="connsiteY144" fmla="*/ 6540791 h 6858000"/>
              <a:gd name="connsiteX145" fmla="*/ 5996309 w 6128435"/>
              <a:gd name="connsiteY145" fmla="*/ 6543961 h 6858000"/>
              <a:gd name="connsiteX146" fmla="*/ 5996048 w 6128435"/>
              <a:gd name="connsiteY146" fmla="*/ 6555444 h 6858000"/>
              <a:gd name="connsiteX147" fmla="*/ 6002524 w 6128435"/>
              <a:gd name="connsiteY147" fmla="*/ 6560188 h 6858000"/>
              <a:gd name="connsiteX148" fmla="*/ 6006823 w 6128435"/>
              <a:gd name="connsiteY148" fmla="*/ 6578546 h 6858000"/>
              <a:gd name="connsiteX149" fmla="*/ 6004510 w 6128435"/>
              <a:gd name="connsiteY149" fmla="*/ 6599256 h 6858000"/>
              <a:gd name="connsiteX150" fmla="*/ 5986207 w 6128435"/>
              <a:gd name="connsiteY150" fmla="*/ 6695855 h 6858000"/>
              <a:gd name="connsiteX151" fmla="*/ 5979428 w 6128435"/>
              <a:gd name="connsiteY151" fmla="*/ 6754678 h 6858000"/>
              <a:gd name="connsiteX152" fmla="*/ 5983398 w 6128435"/>
              <a:gd name="connsiteY152" fmla="*/ 6778641 h 6858000"/>
              <a:gd name="connsiteX153" fmla="*/ 5984543 w 6128435"/>
              <a:gd name="connsiteY153" fmla="*/ 6811016 h 6858000"/>
              <a:gd name="connsiteX154" fmla="*/ 5981802 w 6128435"/>
              <a:gd name="connsiteY154" fmla="*/ 6838578 h 6858000"/>
              <a:gd name="connsiteX155" fmla="*/ 5979671 w 6128435"/>
              <a:gd name="connsiteY155" fmla="*/ 6858000 h 6858000"/>
              <a:gd name="connsiteX156" fmla="*/ 0 w 6128435"/>
              <a:gd name="connsiteY156" fmla="*/ 6858000 h 6858000"/>
              <a:gd name="connsiteX157" fmla="*/ 0 w 6128435"/>
              <a:gd name="connsiteY157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189051 w 6128435"/>
              <a:gd name="connsiteY12" fmla="*/ 782518 h 6858000"/>
              <a:gd name="connsiteX13" fmla="*/ 5210428 w 6128435"/>
              <a:gd name="connsiteY13" fmla="*/ 815772 h 6858000"/>
              <a:gd name="connsiteX14" fmla="*/ 5221088 w 6128435"/>
              <a:gd name="connsiteY14" fmla="*/ 860193 h 6858000"/>
              <a:gd name="connsiteX15" fmla="*/ 5230806 w 6128435"/>
              <a:gd name="connsiteY15" fmla="*/ 961354 h 6858000"/>
              <a:gd name="connsiteX16" fmla="*/ 5201018 w 6128435"/>
              <a:gd name="connsiteY16" fmla="*/ 1095027 h 6858000"/>
              <a:gd name="connsiteX17" fmla="*/ 5202153 w 6128435"/>
              <a:gd name="connsiteY17" fmla="*/ 1133224 h 6858000"/>
              <a:gd name="connsiteX18" fmla="*/ 5207370 w 6128435"/>
              <a:gd name="connsiteY18" fmla="*/ 1138097 h 6858000"/>
              <a:gd name="connsiteX19" fmla="*/ 5189234 w 6128435"/>
              <a:gd name="connsiteY19" fmla="*/ 1193495 h 6858000"/>
              <a:gd name="connsiteX20" fmla="*/ 5202769 w 6128435"/>
              <a:gd name="connsiteY20" fmla="*/ 1269450 h 6858000"/>
              <a:gd name="connsiteX21" fmla="*/ 5225968 w 6128435"/>
              <a:gd name="connsiteY21" fmla="*/ 1357994 h 6858000"/>
              <a:gd name="connsiteX22" fmla="*/ 5233819 w 6128435"/>
              <a:gd name="connsiteY22" fmla="*/ 1380922 h 6858000"/>
              <a:gd name="connsiteX23" fmla="*/ 5237226 w 6128435"/>
              <a:gd name="connsiteY23" fmla="*/ 1441327 h 6858000"/>
              <a:gd name="connsiteX24" fmla="*/ 5255653 w 6128435"/>
              <a:gd name="connsiteY24" fmla="*/ 1524712 h 6858000"/>
              <a:gd name="connsiteX25" fmla="*/ 5263491 w 6128435"/>
              <a:gd name="connsiteY25" fmla="*/ 1642938 h 6858000"/>
              <a:gd name="connsiteX26" fmla="*/ 5261314 w 6128435"/>
              <a:gd name="connsiteY26" fmla="*/ 1689177 h 6858000"/>
              <a:gd name="connsiteX27" fmla="*/ 5259788 w 6128435"/>
              <a:gd name="connsiteY27" fmla="*/ 1768516 h 6858000"/>
              <a:gd name="connsiteX28" fmla="*/ 5255696 w 6128435"/>
              <a:gd name="connsiteY28" fmla="*/ 1953770 h 6858000"/>
              <a:gd name="connsiteX29" fmla="*/ 5252592 w 6128435"/>
              <a:gd name="connsiteY29" fmla="*/ 2092210 h 6858000"/>
              <a:gd name="connsiteX30" fmla="*/ 5264303 w 6128435"/>
              <a:gd name="connsiteY30" fmla="*/ 2225157 h 6858000"/>
              <a:gd name="connsiteX31" fmla="*/ 5254949 w 6128435"/>
              <a:gd name="connsiteY31" fmla="*/ 2236160 h 6858000"/>
              <a:gd name="connsiteX32" fmla="*/ 5250104 w 6128435"/>
              <a:gd name="connsiteY32" fmla="*/ 2249166 h 6858000"/>
              <a:gd name="connsiteX33" fmla="*/ 5251214 w 6128435"/>
              <a:gd name="connsiteY33" fmla="*/ 2250944 h 6858000"/>
              <a:gd name="connsiteX34" fmla="*/ 5250644 w 6128435"/>
              <a:gd name="connsiteY34" fmla="*/ 2266619 h 6858000"/>
              <a:gd name="connsiteX35" fmla="*/ 5293877 w 6128435"/>
              <a:gd name="connsiteY35" fmla="*/ 2368649 h 6858000"/>
              <a:gd name="connsiteX36" fmla="*/ 5311338 w 6128435"/>
              <a:gd name="connsiteY36" fmla="*/ 2404034 h 6858000"/>
              <a:gd name="connsiteX37" fmla="*/ 5338366 w 6128435"/>
              <a:gd name="connsiteY37" fmla="*/ 2465052 h 6858000"/>
              <a:gd name="connsiteX38" fmla="*/ 5371263 w 6128435"/>
              <a:gd name="connsiteY38" fmla="*/ 2586413 h 6858000"/>
              <a:gd name="connsiteX39" fmla="*/ 5407503 w 6128435"/>
              <a:gd name="connsiteY39" fmla="*/ 2786290 h 6858000"/>
              <a:gd name="connsiteX40" fmla="*/ 5407356 w 6128435"/>
              <a:gd name="connsiteY40" fmla="*/ 2787545 h 6858000"/>
              <a:gd name="connsiteX41" fmla="*/ 5411130 w 6128435"/>
              <a:gd name="connsiteY41" fmla="*/ 2788640 h 6858000"/>
              <a:gd name="connsiteX42" fmla="*/ 5416439 w 6128435"/>
              <a:gd name="connsiteY42" fmla="*/ 2805666 h 6858000"/>
              <a:gd name="connsiteX43" fmla="*/ 5416589 w 6128435"/>
              <a:gd name="connsiteY43" fmla="*/ 2810822 h 6858000"/>
              <a:gd name="connsiteX44" fmla="*/ 5418542 w 6128435"/>
              <a:gd name="connsiteY44" fmla="*/ 2817745 h 6858000"/>
              <a:gd name="connsiteX45" fmla="*/ 5418847 w 6128435"/>
              <a:gd name="connsiteY45" fmla="*/ 2817825 h 6858000"/>
              <a:gd name="connsiteX46" fmla="*/ 5457023 w 6128435"/>
              <a:gd name="connsiteY46" fmla="*/ 2858292 h 6858000"/>
              <a:gd name="connsiteX47" fmla="*/ 5479298 w 6128435"/>
              <a:gd name="connsiteY47" fmla="*/ 2947791 h 6858000"/>
              <a:gd name="connsiteX48" fmla="*/ 5481770 w 6128435"/>
              <a:gd name="connsiteY48" fmla="*/ 2951352 h 6858000"/>
              <a:gd name="connsiteX49" fmla="*/ 5482045 w 6128435"/>
              <a:gd name="connsiteY49" fmla="*/ 2984371 h 6858000"/>
              <a:gd name="connsiteX50" fmla="*/ 5482415 w 6128435"/>
              <a:gd name="connsiteY50" fmla="*/ 3004079 h 6858000"/>
              <a:gd name="connsiteX51" fmla="*/ 5503944 w 6128435"/>
              <a:gd name="connsiteY51" fmla="*/ 3123335 h 6858000"/>
              <a:gd name="connsiteX52" fmla="*/ 5516007 w 6128435"/>
              <a:gd name="connsiteY52" fmla="*/ 3258473 h 6858000"/>
              <a:gd name="connsiteX53" fmla="*/ 5566839 w 6128435"/>
              <a:gd name="connsiteY53" fmla="*/ 3345295 h 6858000"/>
              <a:gd name="connsiteX54" fmla="*/ 5589758 w 6128435"/>
              <a:gd name="connsiteY54" fmla="*/ 3506453 h 6858000"/>
              <a:gd name="connsiteX55" fmla="*/ 5596144 w 6128435"/>
              <a:gd name="connsiteY55" fmla="*/ 3534624 h 6858000"/>
              <a:gd name="connsiteX56" fmla="*/ 5597750 w 6128435"/>
              <a:gd name="connsiteY56" fmla="*/ 3534129 h 6858000"/>
              <a:gd name="connsiteX57" fmla="*/ 5599700 w 6128435"/>
              <a:gd name="connsiteY57" fmla="*/ 3547221 h 6858000"/>
              <a:gd name="connsiteX58" fmla="*/ 5615031 w 6128435"/>
              <a:gd name="connsiteY58" fmla="*/ 3557482 h 6858000"/>
              <a:gd name="connsiteX59" fmla="*/ 5618377 w 6128435"/>
              <a:gd name="connsiteY59" fmla="*/ 3588431 h 6858000"/>
              <a:gd name="connsiteX60" fmla="*/ 5612155 w 6128435"/>
              <a:gd name="connsiteY60" fmla="*/ 3589869 h 6858000"/>
              <a:gd name="connsiteX61" fmla="*/ 5620843 w 6128435"/>
              <a:gd name="connsiteY61" fmla="*/ 3606745 h 6858000"/>
              <a:gd name="connsiteX62" fmla="*/ 5655472 w 6128435"/>
              <a:gd name="connsiteY62" fmla="*/ 3678877 h 6858000"/>
              <a:gd name="connsiteX63" fmla="*/ 5680448 w 6128435"/>
              <a:gd name="connsiteY63" fmla="*/ 3717760 h 6858000"/>
              <a:gd name="connsiteX64" fmla="*/ 5683015 w 6128435"/>
              <a:gd name="connsiteY64" fmla="*/ 3762025 h 6858000"/>
              <a:gd name="connsiteX65" fmla="*/ 5696643 w 6128435"/>
              <a:gd name="connsiteY65" fmla="*/ 3773888 h 6858000"/>
              <a:gd name="connsiteX66" fmla="*/ 5699203 w 6128435"/>
              <a:gd name="connsiteY66" fmla="*/ 3775823 h 6858000"/>
              <a:gd name="connsiteX67" fmla="*/ 5704824 w 6128435"/>
              <a:gd name="connsiteY67" fmla="*/ 3785966 h 6858000"/>
              <a:gd name="connsiteX68" fmla="*/ 5712204 w 6128435"/>
              <a:gd name="connsiteY68" fmla="*/ 3785830 h 6858000"/>
              <a:gd name="connsiteX69" fmla="*/ 5724816 w 6128435"/>
              <a:gd name="connsiteY69" fmla="*/ 3798949 h 6858000"/>
              <a:gd name="connsiteX70" fmla="*/ 5733539 w 6128435"/>
              <a:gd name="connsiteY70" fmla="*/ 3818457 h 6858000"/>
              <a:gd name="connsiteX71" fmla="*/ 5768491 w 6128435"/>
              <a:gd name="connsiteY71" fmla="*/ 3914399 h 6858000"/>
              <a:gd name="connsiteX72" fmla="*/ 5793123 w 6128435"/>
              <a:gd name="connsiteY72" fmla="*/ 3969952 h 6858000"/>
              <a:gd name="connsiteX73" fmla="*/ 5808321 w 6128435"/>
              <a:gd name="connsiteY73" fmla="*/ 3988153 h 6858000"/>
              <a:gd name="connsiteX74" fmla="*/ 5825621 w 6128435"/>
              <a:gd name="connsiteY74" fmla="*/ 4015525 h 6858000"/>
              <a:gd name="connsiteX75" fmla="*/ 5860672 w 6128435"/>
              <a:gd name="connsiteY75" fmla="*/ 4061579 h 6858000"/>
              <a:gd name="connsiteX76" fmla="*/ 5872173 w 6128435"/>
              <a:gd name="connsiteY76" fmla="*/ 4088497 h 6858000"/>
              <a:gd name="connsiteX77" fmla="*/ 5883705 w 6128435"/>
              <a:gd name="connsiteY77" fmla="*/ 4101899 h 6858000"/>
              <a:gd name="connsiteX78" fmla="*/ 5885314 w 6128435"/>
              <a:gd name="connsiteY78" fmla="*/ 4108387 h 6858000"/>
              <a:gd name="connsiteX79" fmla="*/ 5894095 w 6128435"/>
              <a:gd name="connsiteY79" fmla="*/ 4128857 h 6858000"/>
              <a:gd name="connsiteX80" fmla="*/ 5898339 w 6128435"/>
              <a:gd name="connsiteY80" fmla="*/ 4140800 h 6858000"/>
              <a:gd name="connsiteX81" fmla="*/ 5899734 w 6128435"/>
              <a:gd name="connsiteY81" fmla="*/ 4145632 h 6858000"/>
              <a:gd name="connsiteX82" fmla="*/ 5903513 w 6128435"/>
              <a:gd name="connsiteY82" fmla="*/ 4187661 h 6858000"/>
              <a:gd name="connsiteX83" fmla="*/ 5917114 w 6128435"/>
              <a:gd name="connsiteY83" fmla="*/ 4213096 h 6858000"/>
              <a:gd name="connsiteX84" fmla="*/ 5921153 w 6128435"/>
              <a:gd name="connsiteY84" fmla="*/ 4236222 h 6858000"/>
              <a:gd name="connsiteX85" fmla="*/ 5924233 w 6128435"/>
              <a:gd name="connsiteY85" fmla="*/ 4242060 h 6858000"/>
              <a:gd name="connsiteX86" fmla="*/ 5928910 w 6128435"/>
              <a:gd name="connsiteY86" fmla="*/ 4300973 h 6858000"/>
              <a:gd name="connsiteX87" fmla="*/ 5939320 w 6128435"/>
              <a:gd name="connsiteY87" fmla="*/ 4340435 h 6858000"/>
              <a:gd name="connsiteX88" fmla="*/ 5946705 w 6128435"/>
              <a:gd name="connsiteY88" fmla="*/ 4428051 h 6858000"/>
              <a:gd name="connsiteX89" fmla="*/ 5949261 w 6128435"/>
              <a:gd name="connsiteY89" fmla="*/ 4449185 h 6858000"/>
              <a:gd name="connsiteX90" fmla="*/ 5957504 w 6128435"/>
              <a:gd name="connsiteY90" fmla="*/ 4465911 h 6858000"/>
              <a:gd name="connsiteX91" fmla="*/ 5964689 w 6128435"/>
              <a:gd name="connsiteY91" fmla="*/ 4468532 h 6858000"/>
              <a:gd name="connsiteX92" fmla="*/ 5967062 w 6128435"/>
              <a:gd name="connsiteY92" fmla="*/ 4479923 h 6858000"/>
              <a:gd name="connsiteX93" fmla="*/ 5968960 w 6128435"/>
              <a:gd name="connsiteY93" fmla="*/ 4482655 h 6858000"/>
              <a:gd name="connsiteX94" fmla="*/ 5978567 w 6128435"/>
              <a:gd name="connsiteY94" fmla="*/ 4498605 h 6858000"/>
              <a:gd name="connsiteX95" fmla="*/ 5980106 w 6128435"/>
              <a:gd name="connsiteY95" fmla="*/ 4585087 h 6858000"/>
              <a:gd name="connsiteX96" fmla="*/ 5998138 w 6128435"/>
              <a:gd name="connsiteY96" fmla="*/ 4697518 h 6858000"/>
              <a:gd name="connsiteX97" fmla="*/ 6013516 w 6128435"/>
              <a:gd name="connsiteY97" fmla="*/ 4786619 h 6858000"/>
              <a:gd name="connsiteX98" fmla="*/ 6025404 w 6128435"/>
              <a:gd name="connsiteY98" fmla="*/ 4858148 h 6858000"/>
              <a:gd name="connsiteX99" fmla="*/ 6007749 w 6128435"/>
              <a:gd name="connsiteY99" fmla="*/ 4964715 h 6858000"/>
              <a:gd name="connsiteX100" fmla="*/ 6005269 w 6128435"/>
              <a:gd name="connsiteY100" fmla="*/ 5150567 h 6858000"/>
              <a:gd name="connsiteX101" fmla="*/ 6001127 w 6128435"/>
              <a:gd name="connsiteY101" fmla="*/ 5164609 h 6858000"/>
              <a:gd name="connsiteX102" fmla="*/ 5996647 w 6128435"/>
              <a:gd name="connsiteY102" fmla="*/ 5185640 h 6858000"/>
              <a:gd name="connsiteX103" fmla="*/ 5998514 w 6128435"/>
              <a:gd name="connsiteY103" fmla="*/ 5189673 h 6858000"/>
              <a:gd name="connsiteX104" fmla="*/ 5995970 w 6128435"/>
              <a:gd name="connsiteY104" fmla="*/ 5221547 h 6858000"/>
              <a:gd name="connsiteX105" fmla="*/ 5997218 w 6128435"/>
              <a:gd name="connsiteY105" fmla="*/ 5222031 h 6858000"/>
              <a:gd name="connsiteX106" fmla="*/ 6002116 w 6128435"/>
              <a:gd name="connsiteY106" fmla="*/ 5231223 h 6858000"/>
              <a:gd name="connsiteX107" fmla="*/ 6008541 w 6128435"/>
              <a:gd name="connsiteY107" fmla="*/ 5248680 h 6858000"/>
              <a:gd name="connsiteX108" fmla="*/ 6039260 w 6128435"/>
              <a:gd name="connsiteY108" fmla="*/ 5289518 h 6858000"/>
              <a:gd name="connsiteX109" fmla="*/ 6036748 w 6128435"/>
              <a:gd name="connsiteY109" fmla="*/ 5322752 h 6858000"/>
              <a:gd name="connsiteX110" fmla="*/ 6036943 w 6128435"/>
              <a:gd name="connsiteY110" fmla="*/ 5329480 h 6858000"/>
              <a:gd name="connsiteX111" fmla="*/ 6037236 w 6128435"/>
              <a:gd name="connsiteY111" fmla="*/ 5329634 h 6858000"/>
              <a:gd name="connsiteX112" fmla="*/ 6038019 w 6128435"/>
              <a:gd name="connsiteY112" fmla="*/ 5336764 h 6858000"/>
              <a:gd name="connsiteX113" fmla="*/ 6037298 w 6128435"/>
              <a:gd name="connsiteY113" fmla="*/ 5341753 h 6858000"/>
              <a:gd name="connsiteX114" fmla="*/ 6037677 w 6128435"/>
              <a:gd name="connsiteY114" fmla="*/ 5354807 h 6858000"/>
              <a:gd name="connsiteX115" fmla="*/ 6039728 w 6128435"/>
              <a:gd name="connsiteY115" fmla="*/ 5359416 h 6858000"/>
              <a:gd name="connsiteX116" fmla="*/ 6043311 w 6128435"/>
              <a:gd name="connsiteY116" fmla="*/ 5361407 h 6858000"/>
              <a:gd name="connsiteX117" fmla="*/ 6042954 w 6128435"/>
              <a:gd name="connsiteY117" fmla="*/ 5362576 h 6858000"/>
              <a:gd name="connsiteX118" fmla="*/ 6053435 w 6128435"/>
              <a:gd name="connsiteY118" fmla="*/ 5387547 h 6858000"/>
              <a:gd name="connsiteX119" fmla="*/ 6065933 w 6128435"/>
              <a:gd name="connsiteY119" fmla="*/ 5443002 h 6858000"/>
              <a:gd name="connsiteX120" fmla="*/ 6068640 w 6128435"/>
              <a:gd name="connsiteY120" fmla="*/ 5474503 h 6858000"/>
              <a:gd name="connsiteX121" fmla="*/ 6080922 w 6128435"/>
              <a:gd name="connsiteY121" fmla="*/ 5561070 h 6858000"/>
              <a:gd name="connsiteX122" fmla="*/ 6096949 w 6128435"/>
              <a:gd name="connsiteY122" fmla="*/ 5648179 h 6858000"/>
              <a:gd name="connsiteX123" fmla="*/ 6125703 w 6128435"/>
              <a:gd name="connsiteY123" fmla="*/ 5692894 h 6858000"/>
              <a:gd name="connsiteX124" fmla="*/ 6126670 w 6128435"/>
              <a:gd name="connsiteY124" fmla="*/ 5697882 h 6858000"/>
              <a:gd name="connsiteX125" fmla="*/ 6124061 w 6128435"/>
              <a:gd name="connsiteY125" fmla="*/ 5710294 h 6858000"/>
              <a:gd name="connsiteX126" fmla="*/ 6122213 w 6128435"/>
              <a:gd name="connsiteY126" fmla="*/ 5714762 h 6858000"/>
              <a:gd name="connsiteX127" fmla="*/ 6121353 w 6128435"/>
              <a:gd name="connsiteY127" fmla="*/ 5721725 h 6858000"/>
              <a:gd name="connsiteX128" fmla="*/ 6121607 w 6128435"/>
              <a:gd name="connsiteY128" fmla="*/ 5721959 h 6858000"/>
              <a:gd name="connsiteX129" fmla="*/ 6120262 w 6128435"/>
              <a:gd name="connsiteY129" fmla="*/ 5728358 h 6858000"/>
              <a:gd name="connsiteX130" fmla="*/ 6110194 w 6128435"/>
              <a:gd name="connsiteY130" fmla="*/ 5758853 h 6858000"/>
              <a:gd name="connsiteX131" fmla="*/ 6127519 w 6128435"/>
              <a:gd name="connsiteY131" fmla="*/ 5865775 h 6858000"/>
              <a:gd name="connsiteX132" fmla="*/ 6128435 w 6128435"/>
              <a:gd name="connsiteY132" fmla="*/ 5870164 h 6858000"/>
              <a:gd name="connsiteX133" fmla="*/ 6119217 w 6128435"/>
              <a:gd name="connsiteY133" fmla="*/ 5888542 h 6858000"/>
              <a:gd name="connsiteX134" fmla="*/ 6115966 w 6128435"/>
              <a:gd name="connsiteY134" fmla="*/ 5898387 h 6858000"/>
              <a:gd name="connsiteX135" fmla="*/ 6111924 w 6128435"/>
              <a:gd name="connsiteY135" fmla="*/ 5900444 h 6858000"/>
              <a:gd name="connsiteX136" fmla="*/ 6108716 w 6128435"/>
              <a:gd name="connsiteY136" fmla="*/ 5915345 h 6858000"/>
              <a:gd name="connsiteX137" fmla="*/ 6109524 w 6128435"/>
              <a:gd name="connsiteY137" fmla="*/ 5917328 h 6858000"/>
              <a:gd name="connsiteX138" fmla="*/ 6102493 w 6128435"/>
              <a:gd name="connsiteY138" fmla="*/ 5928602 h 6858000"/>
              <a:gd name="connsiteX139" fmla="*/ 6056863 w 6128435"/>
              <a:gd name="connsiteY139" fmla="*/ 6000643 h 6858000"/>
              <a:gd name="connsiteX140" fmla="*/ 6045436 w 6128435"/>
              <a:gd name="connsiteY140" fmla="*/ 6124480 h 6858000"/>
              <a:gd name="connsiteX141" fmla="*/ 6030489 w 6128435"/>
              <a:gd name="connsiteY141" fmla="*/ 6317666 h 6858000"/>
              <a:gd name="connsiteX142" fmla="*/ 6007492 w 6128435"/>
              <a:gd name="connsiteY142" fmla="*/ 6440818 h 6858000"/>
              <a:gd name="connsiteX143" fmla="*/ 6009467 w 6128435"/>
              <a:gd name="connsiteY143" fmla="*/ 6487076 h 6858000"/>
              <a:gd name="connsiteX144" fmla="*/ 5995064 w 6128435"/>
              <a:gd name="connsiteY144" fmla="*/ 6540791 h 6858000"/>
              <a:gd name="connsiteX145" fmla="*/ 5996309 w 6128435"/>
              <a:gd name="connsiteY145" fmla="*/ 6543961 h 6858000"/>
              <a:gd name="connsiteX146" fmla="*/ 5996048 w 6128435"/>
              <a:gd name="connsiteY146" fmla="*/ 6555444 h 6858000"/>
              <a:gd name="connsiteX147" fmla="*/ 6002524 w 6128435"/>
              <a:gd name="connsiteY147" fmla="*/ 6560188 h 6858000"/>
              <a:gd name="connsiteX148" fmla="*/ 6006823 w 6128435"/>
              <a:gd name="connsiteY148" fmla="*/ 6578546 h 6858000"/>
              <a:gd name="connsiteX149" fmla="*/ 6004510 w 6128435"/>
              <a:gd name="connsiteY149" fmla="*/ 6599256 h 6858000"/>
              <a:gd name="connsiteX150" fmla="*/ 5986207 w 6128435"/>
              <a:gd name="connsiteY150" fmla="*/ 6695855 h 6858000"/>
              <a:gd name="connsiteX151" fmla="*/ 5979428 w 6128435"/>
              <a:gd name="connsiteY151" fmla="*/ 6754678 h 6858000"/>
              <a:gd name="connsiteX152" fmla="*/ 5983398 w 6128435"/>
              <a:gd name="connsiteY152" fmla="*/ 6778641 h 6858000"/>
              <a:gd name="connsiteX153" fmla="*/ 5984543 w 6128435"/>
              <a:gd name="connsiteY153" fmla="*/ 6811016 h 6858000"/>
              <a:gd name="connsiteX154" fmla="*/ 5981802 w 6128435"/>
              <a:gd name="connsiteY154" fmla="*/ 6838578 h 6858000"/>
              <a:gd name="connsiteX155" fmla="*/ 5979671 w 6128435"/>
              <a:gd name="connsiteY155" fmla="*/ 6858000 h 6858000"/>
              <a:gd name="connsiteX156" fmla="*/ 0 w 6128435"/>
              <a:gd name="connsiteY156" fmla="*/ 6858000 h 6858000"/>
              <a:gd name="connsiteX157" fmla="*/ 0 w 6128435"/>
              <a:gd name="connsiteY157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189051 w 6128435"/>
              <a:gd name="connsiteY12" fmla="*/ 782518 h 6858000"/>
              <a:gd name="connsiteX13" fmla="*/ 5210428 w 6128435"/>
              <a:gd name="connsiteY13" fmla="*/ 815772 h 6858000"/>
              <a:gd name="connsiteX14" fmla="*/ 5221088 w 6128435"/>
              <a:gd name="connsiteY14" fmla="*/ 860193 h 6858000"/>
              <a:gd name="connsiteX15" fmla="*/ 5230806 w 6128435"/>
              <a:gd name="connsiteY15" fmla="*/ 961354 h 6858000"/>
              <a:gd name="connsiteX16" fmla="*/ 5201018 w 6128435"/>
              <a:gd name="connsiteY16" fmla="*/ 1095027 h 6858000"/>
              <a:gd name="connsiteX17" fmla="*/ 5202153 w 6128435"/>
              <a:gd name="connsiteY17" fmla="*/ 1133224 h 6858000"/>
              <a:gd name="connsiteX18" fmla="*/ 5207370 w 6128435"/>
              <a:gd name="connsiteY18" fmla="*/ 1138097 h 6858000"/>
              <a:gd name="connsiteX19" fmla="*/ 5189234 w 6128435"/>
              <a:gd name="connsiteY19" fmla="*/ 1193495 h 6858000"/>
              <a:gd name="connsiteX20" fmla="*/ 5202769 w 6128435"/>
              <a:gd name="connsiteY20" fmla="*/ 1269450 h 6858000"/>
              <a:gd name="connsiteX21" fmla="*/ 5225968 w 6128435"/>
              <a:gd name="connsiteY21" fmla="*/ 1357994 h 6858000"/>
              <a:gd name="connsiteX22" fmla="*/ 5233819 w 6128435"/>
              <a:gd name="connsiteY22" fmla="*/ 1380922 h 6858000"/>
              <a:gd name="connsiteX23" fmla="*/ 5237226 w 6128435"/>
              <a:gd name="connsiteY23" fmla="*/ 1441327 h 6858000"/>
              <a:gd name="connsiteX24" fmla="*/ 5255653 w 6128435"/>
              <a:gd name="connsiteY24" fmla="*/ 1524712 h 6858000"/>
              <a:gd name="connsiteX25" fmla="*/ 5263491 w 6128435"/>
              <a:gd name="connsiteY25" fmla="*/ 1642938 h 6858000"/>
              <a:gd name="connsiteX26" fmla="*/ 5261314 w 6128435"/>
              <a:gd name="connsiteY26" fmla="*/ 1689177 h 6858000"/>
              <a:gd name="connsiteX27" fmla="*/ 5259788 w 6128435"/>
              <a:gd name="connsiteY27" fmla="*/ 1768516 h 6858000"/>
              <a:gd name="connsiteX28" fmla="*/ 5255696 w 6128435"/>
              <a:gd name="connsiteY28" fmla="*/ 1953770 h 6858000"/>
              <a:gd name="connsiteX29" fmla="*/ 5252592 w 6128435"/>
              <a:gd name="connsiteY29" fmla="*/ 2092210 h 6858000"/>
              <a:gd name="connsiteX30" fmla="*/ 5264303 w 6128435"/>
              <a:gd name="connsiteY30" fmla="*/ 2225157 h 6858000"/>
              <a:gd name="connsiteX31" fmla="*/ 5254949 w 6128435"/>
              <a:gd name="connsiteY31" fmla="*/ 2236160 h 6858000"/>
              <a:gd name="connsiteX32" fmla="*/ 5250104 w 6128435"/>
              <a:gd name="connsiteY32" fmla="*/ 2249166 h 6858000"/>
              <a:gd name="connsiteX33" fmla="*/ 5251214 w 6128435"/>
              <a:gd name="connsiteY33" fmla="*/ 2250944 h 6858000"/>
              <a:gd name="connsiteX34" fmla="*/ 5250644 w 6128435"/>
              <a:gd name="connsiteY34" fmla="*/ 2266619 h 6858000"/>
              <a:gd name="connsiteX35" fmla="*/ 5293877 w 6128435"/>
              <a:gd name="connsiteY35" fmla="*/ 2368649 h 6858000"/>
              <a:gd name="connsiteX36" fmla="*/ 5311338 w 6128435"/>
              <a:gd name="connsiteY36" fmla="*/ 2404034 h 6858000"/>
              <a:gd name="connsiteX37" fmla="*/ 5338366 w 6128435"/>
              <a:gd name="connsiteY37" fmla="*/ 2465052 h 6858000"/>
              <a:gd name="connsiteX38" fmla="*/ 5371263 w 6128435"/>
              <a:gd name="connsiteY38" fmla="*/ 2586413 h 6858000"/>
              <a:gd name="connsiteX39" fmla="*/ 5407503 w 6128435"/>
              <a:gd name="connsiteY39" fmla="*/ 2786290 h 6858000"/>
              <a:gd name="connsiteX40" fmla="*/ 5407356 w 6128435"/>
              <a:gd name="connsiteY40" fmla="*/ 2787545 h 6858000"/>
              <a:gd name="connsiteX41" fmla="*/ 5411130 w 6128435"/>
              <a:gd name="connsiteY41" fmla="*/ 2788640 h 6858000"/>
              <a:gd name="connsiteX42" fmla="*/ 5416439 w 6128435"/>
              <a:gd name="connsiteY42" fmla="*/ 2805666 h 6858000"/>
              <a:gd name="connsiteX43" fmla="*/ 5416589 w 6128435"/>
              <a:gd name="connsiteY43" fmla="*/ 2810822 h 6858000"/>
              <a:gd name="connsiteX44" fmla="*/ 5418542 w 6128435"/>
              <a:gd name="connsiteY44" fmla="*/ 2817745 h 6858000"/>
              <a:gd name="connsiteX45" fmla="*/ 5418847 w 6128435"/>
              <a:gd name="connsiteY45" fmla="*/ 2817825 h 6858000"/>
              <a:gd name="connsiteX46" fmla="*/ 5457023 w 6128435"/>
              <a:gd name="connsiteY46" fmla="*/ 2858292 h 6858000"/>
              <a:gd name="connsiteX47" fmla="*/ 5479298 w 6128435"/>
              <a:gd name="connsiteY47" fmla="*/ 2947791 h 6858000"/>
              <a:gd name="connsiteX48" fmla="*/ 5481770 w 6128435"/>
              <a:gd name="connsiteY48" fmla="*/ 2951352 h 6858000"/>
              <a:gd name="connsiteX49" fmla="*/ 5482045 w 6128435"/>
              <a:gd name="connsiteY49" fmla="*/ 2984371 h 6858000"/>
              <a:gd name="connsiteX50" fmla="*/ 5482415 w 6128435"/>
              <a:gd name="connsiteY50" fmla="*/ 3004079 h 6858000"/>
              <a:gd name="connsiteX51" fmla="*/ 5503944 w 6128435"/>
              <a:gd name="connsiteY51" fmla="*/ 3123335 h 6858000"/>
              <a:gd name="connsiteX52" fmla="*/ 5516007 w 6128435"/>
              <a:gd name="connsiteY52" fmla="*/ 3258473 h 6858000"/>
              <a:gd name="connsiteX53" fmla="*/ 5566839 w 6128435"/>
              <a:gd name="connsiteY53" fmla="*/ 3345295 h 6858000"/>
              <a:gd name="connsiteX54" fmla="*/ 5589758 w 6128435"/>
              <a:gd name="connsiteY54" fmla="*/ 3506453 h 6858000"/>
              <a:gd name="connsiteX55" fmla="*/ 5596144 w 6128435"/>
              <a:gd name="connsiteY55" fmla="*/ 3534624 h 6858000"/>
              <a:gd name="connsiteX56" fmla="*/ 5597750 w 6128435"/>
              <a:gd name="connsiteY56" fmla="*/ 3534129 h 6858000"/>
              <a:gd name="connsiteX57" fmla="*/ 5599700 w 6128435"/>
              <a:gd name="connsiteY57" fmla="*/ 3547221 h 6858000"/>
              <a:gd name="connsiteX58" fmla="*/ 5615031 w 6128435"/>
              <a:gd name="connsiteY58" fmla="*/ 3557482 h 6858000"/>
              <a:gd name="connsiteX59" fmla="*/ 5618377 w 6128435"/>
              <a:gd name="connsiteY59" fmla="*/ 3588431 h 6858000"/>
              <a:gd name="connsiteX60" fmla="*/ 5612155 w 6128435"/>
              <a:gd name="connsiteY60" fmla="*/ 3589869 h 6858000"/>
              <a:gd name="connsiteX61" fmla="*/ 5620843 w 6128435"/>
              <a:gd name="connsiteY61" fmla="*/ 3606745 h 6858000"/>
              <a:gd name="connsiteX62" fmla="*/ 5655472 w 6128435"/>
              <a:gd name="connsiteY62" fmla="*/ 3678877 h 6858000"/>
              <a:gd name="connsiteX63" fmla="*/ 5680448 w 6128435"/>
              <a:gd name="connsiteY63" fmla="*/ 3717760 h 6858000"/>
              <a:gd name="connsiteX64" fmla="*/ 5683015 w 6128435"/>
              <a:gd name="connsiteY64" fmla="*/ 3762025 h 6858000"/>
              <a:gd name="connsiteX65" fmla="*/ 5696643 w 6128435"/>
              <a:gd name="connsiteY65" fmla="*/ 3773888 h 6858000"/>
              <a:gd name="connsiteX66" fmla="*/ 5699203 w 6128435"/>
              <a:gd name="connsiteY66" fmla="*/ 3775823 h 6858000"/>
              <a:gd name="connsiteX67" fmla="*/ 5704824 w 6128435"/>
              <a:gd name="connsiteY67" fmla="*/ 3785966 h 6858000"/>
              <a:gd name="connsiteX68" fmla="*/ 5712204 w 6128435"/>
              <a:gd name="connsiteY68" fmla="*/ 3785830 h 6858000"/>
              <a:gd name="connsiteX69" fmla="*/ 5724816 w 6128435"/>
              <a:gd name="connsiteY69" fmla="*/ 3798949 h 6858000"/>
              <a:gd name="connsiteX70" fmla="*/ 5733539 w 6128435"/>
              <a:gd name="connsiteY70" fmla="*/ 3818457 h 6858000"/>
              <a:gd name="connsiteX71" fmla="*/ 5768491 w 6128435"/>
              <a:gd name="connsiteY71" fmla="*/ 3914399 h 6858000"/>
              <a:gd name="connsiteX72" fmla="*/ 5793123 w 6128435"/>
              <a:gd name="connsiteY72" fmla="*/ 3969952 h 6858000"/>
              <a:gd name="connsiteX73" fmla="*/ 5808321 w 6128435"/>
              <a:gd name="connsiteY73" fmla="*/ 3988153 h 6858000"/>
              <a:gd name="connsiteX74" fmla="*/ 5825621 w 6128435"/>
              <a:gd name="connsiteY74" fmla="*/ 4015525 h 6858000"/>
              <a:gd name="connsiteX75" fmla="*/ 5860672 w 6128435"/>
              <a:gd name="connsiteY75" fmla="*/ 4061579 h 6858000"/>
              <a:gd name="connsiteX76" fmla="*/ 5872173 w 6128435"/>
              <a:gd name="connsiteY76" fmla="*/ 4088497 h 6858000"/>
              <a:gd name="connsiteX77" fmla="*/ 5883705 w 6128435"/>
              <a:gd name="connsiteY77" fmla="*/ 4101899 h 6858000"/>
              <a:gd name="connsiteX78" fmla="*/ 5885314 w 6128435"/>
              <a:gd name="connsiteY78" fmla="*/ 4108387 h 6858000"/>
              <a:gd name="connsiteX79" fmla="*/ 5894095 w 6128435"/>
              <a:gd name="connsiteY79" fmla="*/ 4128857 h 6858000"/>
              <a:gd name="connsiteX80" fmla="*/ 5898339 w 6128435"/>
              <a:gd name="connsiteY80" fmla="*/ 4140800 h 6858000"/>
              <a:gd name="connsiteX81" fmla="*/ 5899734 w 6128435"/>
              <a:gd name="connsiteY81" fmla="*/ 4145632 h 6858000"/>
              <a:gd name="connsiteX82" fmla="*/ 5903513 w 6128435"/>
              <a:gd name="connsiteY82" fmla="*/ 4187661 h 6858000"/>
              <a:gd name="connsiteX83" fmla="*/ 5917114 w 6128435"/>
              <a:gd name="connsiteY83" fmla="*/ 4213096 h 6858000"/>
              <a:gd name="connsiteX84" fmla="*/ 5921153 w 6128435"/>
              <a:gd name="connsiteY84" fmla="*/ 4236222 h 6858000"/>
              <a:gd name="connsiteX85" fmla="*/ 5924233 w 6128435"/>
              <a:gd name="connsiteY85" fmla="*/ 4242060 h 6858000"/>
              <a:gd name="connsiteX86" fmla="*/ 5928910 w 6128435"/>
              <a:gd name="connsiteY86" fmla="*/ 4300973 h 6858000"/>
              <a:gd name="connsiteX87" fmla="*/ 5939320 w 6128435"/>
              <a:gd name="connsiteY87" fmla="*/ 4340435 h 6858000"/>
              <a:gd name="connsiteX88" fmla="*/ 5946705 w 6128435"/>
              <a:gd name="connsiteY88" fmla="*/ 4428051 h 6858000"/>
              <a:gd name="connsiteX89" fmla="*/ 5949261 w 6128435"/>
              <a:gd name="connsiteY89" fmla="*/ 4449185 h 6858000"/>
              <a:gd name="connsiteX90" fmla="*/ 5957504 w 6128435"/>
              <a:gd name="connsiteY90" fmla="*/ 4465911 h 6858000"/>
              <a:gd name="connsiteX91" fmla="*/ 5964689 w 6128435"/>
              <a:gd name="connsiteY91" fmla="*/ 4468532 h 6858000"/>
              <a:gd name="connsiteX92" fmla="*/ 5967062 w 6128435"/>
              <a:gd name="connsiteY92" fmla="*/ 4479923 h 6858000"/>
              <a:gd name="connsiteX93" fmla="*/ 5968960 w 6128435"/>
              <a:gd name="connsiteY93" fmla="*/ 4482655 h 6858000"/>
              <a:gd name="connsiteX94" fmla="*/ 5978567 w 6128435"/>
              <a:gd name="connsiteY94" fmla="*/ 4498605 h 6858000"/>
              <a:gd name="connsiteX95" fmla="*/ 5980106 w 6128435"/>
              <a:gd name="connsiteY95" fmla="*/ 4585087 h 6858000"/>
              <a:gd name="connsiteX96" fmla="*/ 5998138 w 6128435"/>
              <a:gd name="connsiteY96" fmla="*/ 4697518 h 6858000"/>
              <a:gd name="connsiteX97" fmla="*/ 6013516 w 6128435"/>
              <a:gd name="connsiteY97" fmla="*/ 4786619 h 6858000"/>
              <a:gd name="connsiteX98" fmla="*/ 6025404 w 6128435"/>
              <a:gd name="connsiteY98" fmla="*/ 4858148 h 6858000"/>
              <a:gd name="connsiteX99" fmla="*/ 6007749 w 6128435"/>
              <a:gd name="connsiteY99" fmla="*/ 4964715 h 6858000"/>
              <a:gd name="connsiteX100" fmla="*/ 6005269 w 6128435"/>
              <a:gd name="connsiteY100" fmla="*/ 5150567 h 6858000"/>
              <a:gd name="connsiteX101" fmla="*/ 6001127 w 6128435"/>
              <a:gd name="connsiteY101" fmla="*/ 5164609 h 6858000"/>
              <a:gd name="connsiteX102" fmla="*/ 5996647 w 6128435"/>
              <a:gd name="connsiteY102" fmla="*/ 5185640 h 6858000"/>
              <a:gd name="connsiteX103" fmla="*/ 5998514 w 6128435"/>
              <a:gd name="connsiteY103" fmla="*/ 5189673 h 6858000"/>
              <a:gd name="connsiteX104" fmla="*/ 5995970 w 6128435"/>
              <a:gd name="connsiteY104" fmla="*/ 5221547 h 6858000"/>
              <a:gd name="connsiteX105" fmla="*/ 5997218 w 6128435"/>
              <a:gd name="connsiteY105" fmla="*/ 5222031 h 6858000"/>
              <a:gd name="connsiteX106" fmla="*/ 6002116 w 6128435"/>
              <a:gd name="connsiteY106" fmla="*/ 5231223 h 6858000"/>
              <a:gd name="connsiteX107" fmla="*/ 6008541 w 6128435"/>
              <a:gd name="connsiteY107" fmla="*/ 5248680 h 6858000"/>
              <a:gd name="connsiteX108" fmla="*/ 6039260 w 6128435"/>
              <a:gd name="connsiteY108" fmla="*/ 5289518 h 6858000"/>
              <a:gd name="connsiteX109" fmla="*/ 6036748 w 6128435"/>
              <a:gd name="connsiteY109" fmla="*/ 5322752 h 6858000"/>
              <a:gd name="connsiteX110" fmla="*/ 6036943 w 6128435"/>
              <a:gd name="connsiteY110" fmla="*/ 5329480 h 6858000"/>
              <a:gd name="connsiteX111" fmla="*/ 6037236 w 6128435"/>
              <a:gd name="connsiteY111" fmla="*/ 5329634 h 6858000"/>
              <a:gd name="connsiteX112" fmla="*/ 6038019 w 6128435"/>
              <a:gd name="connsiteY112" fmla="*/ 5336764 h 6858000"/>
              <a:gd name="connsiteX113" fmla="*/ 6037298 w 6128435"/>
              <a:gd name="connsiteY113" fmla="*/ 5341753 h 6858000"/>
              <a:gd name="connsiteX114" fmla="*/ 6037677 w 6128435"/>
              <a:gd name="connsiteY114" fmla="*/ 5354807 h 6858000"/>
              <a:gd name="connsiteX115" fmla="*/ 6039728 w 6128435"/>
              <a:gd name="connsiteY115" fmla="*/ 5359416 h 6858000"/>
              <a:gd name="connsiteX116" fmla="*/ 6043311 w 6128435"/>
              <a:gd name="connsiteY116" fmla="*/ 5361407 h 6858000"/>
              <a:gd name="connsiteX117" fmla="*/ 6042954 w 6128435"/>
              <a:gd name="connsiteY117" fmla="*/ 5362576 h 6858000"/>
              <a:gd name="connsiteX118" fmla="*/ 6053435 w 6128435"/>
              <a:gd name="connsiteY118" fmla="*/ 5387547 h 6858000"/>
              <a:gd name="connsiteX119" fmla="*/ 6065933 w 6128435"/>
              <a:gd name="connsiteY119" fmla="*/ 5443002 h 6858000"/>
              <a:gd name="connsiteX120" fmla="*/ 6068640 w 6128435"/>
              <a:gd name="connsiteY120" fmla="*/ 5474503 h 6858000"/>
              <a:gd name="connsiteX121" fmla="*/ 6080922 w 6128435"/>
              <a:gd name="connsiteY121" fmla="*/ 5561070 h 6858000"/>
              <a:gd name="connsiteX122" fmla="*/ 6096949 w 6128435"/>
              <a:gd name="connsiteY122" fmla="*/ 5648179 h 6858000"/>
              <a:gd name="connsiteX123" fmla="*/ 6125703 w 6128435"/>
              <a:gd name="connsiteY123" fmla="*/ 5692894 h 6858000"/>
              <a:gd name="connsiteX124" fmla="*/ 6126670 w 6128435"/>
              <a:gd name="connsiteY124" fmla="*/ 5697882 h 6858000"/>
              <a:gd name="connsiteX125" fmla="*/ 6124061 w 6128435"/>
              <a:gd name="connsiteY125" fmla="*/ 5710294 h 6858000"/>
              <a:gd name="connsiteX126" fmla="*/ 6122213 w 6128435"/>
              <a:gd name="connsiteY126" fmla="*/ 5714762 h 6858000"/>
              <a:gd name="connsiteX127" fmla="*/ 6121353 w 6128435"/>
              <a:gd name="connsiteY127" fmla="*/ 5721725 h 6858000"/>
              <a:gd name="connsiteX128" fmla="*/ 6121607 w 6128435"/>
              <a:gd name="connsiteY128" fmla="*/ 5721959 h 6858000"/>
              <a:gd name="connsiteX129" fmla="*/ 6120262 w 6128435"/>
              <a:gd name="connsiteY129" fmla="*/ 5728358 h 6858000"/>
              <a:gd name="connsiteX130" fmla="*/ 6110194 w 6128435"/>
              <a:gd name="connsiteY130" fmla="*/ 5758853 h 6858000"/>
              <a:gd name="connsiteX131" fmla="*/ 6127519 w 6128435"/>
              <a:gd name="connsiteY131" fmla="*/ 5865775 h 6858000"/>
              <a:gd name="connsiteX132" fmla="*/ 6128435 w 6128435"/>
              <a:gd name="connsiteY132" fmla="*/ 5870164 h 6858000"/>
              <a:gd name="connsiteX133" fmla="*/ 6119217 w 6128435"/>
              <a:gd name="connsiteY133" fmla="*/ 5888542 h 6858000"/>
              <a:gd name="connsiteX134" fmla="*/ 6115966 w 6128435"/>
              <a:gd name="connsiteY134" fmla="*/ 5898387 h 6858000"/>
              <a:gd name="connsiteX135" fmla="*/ 6108716 w 6128435"/>
              <a:gd name="connsiteY135" fmla="*/ 5915345 h 6858000"/>
              <a:gd name="connsiteX136" fmla="*/ 6109524 w 6128435"/>
              <a:gd name="connsiteY136" fmla="*/ 5917328 h 6858000"/>
              <a:gd name="connsiteX137" fmla="*/ 6102493 w 6128435"/>
              <a:gd name="connsiteY137" fmla="*/ 5928602 h 6858000"/>
              <a:gd name="connsiteX138" fmla="*/ 6056863 w 6128435"/>
              <a:gd name="connsiteY138" fmla="*/ 6000643 h 6858000"/>
              <a:gd name="connsiteX139" fmla="*/ 6045436 w 6128435"/>
              <a:gd name="connsiteY139" fmla="*/ 6124480 h 6858000"/>
              <a:gd name="connsiteX140" fmla="*/ 6030489 w 6128435"/>
              <a:gd name="connsiteY140" fmla="*/ 6317666 h 6858000"/>
              <a:gd name="connsiteX141" fmla="*/ 6007492 w 6128435"/>
              <a:gd name="connsiteY141" fmla="*/ 6440818 h 6858000"/>
              <a:gd name="connsiteX142" fmla="*/ 6009467 w 6128435"/>
              <a:gd name="connsiteY142" fmla="*/ 6487076 h 6858000"/>
              <a:gd name="connsiteX143" fmla="*/ 5995064 w 6128435"/>
              <a:gd name="connsiteY143" fmla="*/ 6540791 h 6858000"/>
              <a:gd name="connsiteX144" fmla="*/ 5996309 w 6128435"/>
              <a:gd name="connsiteY144" fmla="*/ 6543961 h 6858000"/>
              <a:gd name="connsiteX145" fmla="*/ 5996048 w 6128435"/>
              <a:gd name="connsiteY145" fmla="*/ 6555444 h 6858000"/>
              <a:gd name="connsiteX146" fmla="*/ 6002524 w 6128435"/>
              <a:gd name="connsiteY146" fmla="*/ 6560188 h 6858000"/>
              <a:gd name="connsiteX147" fmla="*/ 6006823 w 6128435"/>
              <a:gd name="connsiteY147" fmla="*/ 6578546 h 6858000"/>
              <a:gd name="connsiteX148" fmla="*/ 6004510 w 6128435"/>
              <a:gd name="connsiteY148" fmla="*/ 6599256 h 6858000"/>
              <a:gd name="connsiteX149" fmla="*/ 5986207 w 6128435"/>
              <a:gd name="connsiteY149" fmla="*/ 6695855 h 6858000"/>
              <a:gd name="connsiteX150" fmla="*/ 5979428 w 6128435"/>
              <a:gd name="connsiteY150" fmla="*/ 6754678 h 6858000"/>
              <a:gd name="connsiteX151" fmla="*/ 5983398 w 6128435"/>
              <a:gd name="connsiteY151" fmla="*/ 6778641 h 6858000"/>
              <a:gd name="connsiteX152" fmla="*/ 5984543 w 6128435"/>
              <a:gd name="connsiteY152" fmla="*/ 6811016 h 6858000"/>
              <a:gd name="connsiteX153" fmla="*/ 5981802 w 6128435"/>
              <a:gd name="connsiteY153" fmla="*/ 6838578 h 6858000"/>
              <a:gd name="connsiteX154" fmla="*/ 5979671 w 6128435"/>
              <a:gd name="connsiteY154" fmla="*/ 6858000 h 6858000"/>
              <a:gd name="connsiteX155" fmla="*/ 0 w 6128435"/>
              <a:gd name="connsiteY155" fmla="*/ 6858000 h 6858000"/>
              <a:gd name="connsiteX156" fmla="*/ 0 w 6128435"/>
              <a:gd name="connsiteY156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189051 w 6128435"/>
              <a:gd name="connsiteY12" fmla="*/ 782518 h 6858000"/>
              <a:gd name="connsiteX13" fmla="*/ 5210428 w 6128435"/>
              <a:gd name="connsiteY13" fmla="*/ 815772 h 6858000"/>
              <a:gd name="connsiteX14" fmla="*/ 5221088 w 6128435"/>
              <a:gd name="connsiteY14" fmla="*/ 860193 h 6858000"/>
              <a:gd name="connsiteX15" fmla="*/ 5230806 w 6128435"/>
              <a:gd name="connsiteY15" fmla="*/ 961354 h 6858000"/>
              <a:gd name="connsiteX16" fmla="*/ 5201018 w 6128435"/>
              <a:gd name="connsiteY16" fmla="*/ 1095027 h 6858000"/>
              <a:gd name="connsiteX17" fmla="*/ 5202153 w 6128435"/>
              <a:gd name="connsiteY17" fmla="*/ 1133224 h 6858000"/>
              <a:gd name="connsiteX18" fmla="*/ 5207370 w 6128435"/>
              <a:gd name="connsiteY18" fmla="*/ 1138097 h 6858000"/>
              <a:gd name="connsiteX19" fmla="*/ 5189234 w 6128435"/>
              <a:gd name="connsiteY19" fmla="*/ 1193495 h 6858000"/>
              <a:gd name="connsiteX20" fmla="*/ 5202769 w 6128435"/>
              <a:gd name="connsiteY20" fmla="*/ 1269450 h 6858000"/>
              <a:gd name="connsiteX21" fmla="*/ 5225968 w 6128435"/>
              <a:gd name="connsiteY21" fmla="*/ 1357994 h 6858000"/>
              <a:gd name="connsiteX22" fmla="*/ 5233819 w 6128435"/>
              <a:gd name="connsiteY22" fmla="*/ 1380922 h 6858000"/>
              <a:gd name="connsiteX23" fmla="*/ 5237226 w 6128435"/>
              <a:gd name="connsiteY23" fmla="*/ 1441327 h 6858000"/>
              <a:gd name="connsiteX24" fmla="*/ 5255653 w 6128435"/>
              <a:gd name="connsiteY24" fmla="*/ 1524712 h 6858000"/>
              <a:gd name="connsiteX25" fmla="*/ 5263491 w 6128435"/>
              <a:gd name="connsiteY25" fmla="*/ 1642938 h 6858000"/>
              <a:gd name="connsiteX26" fmla="*/ 5261314 w 6128435"/>
              <a:gd name="connsiteY26" fmla="*/ 1689177 h 6858000"/>
              <a:gd name="connsiteX27" fmla="*/ 5259788 w 6128435"/>
              <a:gd name="connsiteY27" fmla="*/ 1768516 h 6858000"/>
              <a:gd name="connsiteX28" fmla="*/ 5255696 w 6128435"/>
              <a:gd name="connsiteY28" fmla="*/ 1953770 h 6858000"/>
              <a:gd name="connsiteX29" fmla="*/ 5252592 w 6128435"/>
              <a:gd name="connsiteY29" fmla="*/ 2092210 h 6858000"/>
              <a:gd name="connsiteX30" fmla="*/ 5264303 w 6128435"/>
              <a:gd name="connsiteY30" fmla="*/ 2225157 h 6858000"/>
              <a:gd name="connsiteX31" fmla="*/ 5254949 w 6128435"/>
              <a:gd name="connsiteY31" fmla="*/ 2236160 h 6858000"/>
              <a:gd name="connsiteX32" fmla="*/ 5250104 w 6128435"/>
              <a:gd name="connsiteY32" fmla="*/ 2249166 h 6858000"/>
              <a:gd name="connsiteX33" fmla="*/ 5251214 w 6128435"/>
              <a:gd name="connsiteY33" fmla="*/ 2250944 h 6858000"/>
              <a:gd name="connsiteX34" fmla="*/ 5250644 w 6128435"/>
              <a:gd name="connsiteY34" fmla="*/ 2266619 h 6858000"/>
              <a:gd name="connsiteX35" fmla="*/ 5293877 w 6128435"/>
              <a:gd name="connsiteY35" fmla="*/ 2368649 h 6858000"/>
              <a:gd name="connsiteX36" fmla="*/ 5311338 w 6128435"/>
              <a:gd name="connsiteY36" fmla="*/ 2404034 h 6858000"/>
              <a:gd name="connsiteX37" fmla="*/ 5338366 w 6128435"/>
              <a:gd name="connsiteY37" fmla="*/ 2465052 h 6858000"/>
              <a:gd name="connsiteX38" fmla="*/ 5371263 w 6128435"/>
              <a:gd name="connsiteY38" fmla="*/ 2586413 h 6858000"/>
              <a:gd name="connsiteX39" fmla="*/ 5407503 w 6128435"/>
              <a:gd name="connsiteY39" fmla="*/ 2786290 h 6858000"/>
              <a:gd name="connsiteX40" fmla="*/ 5407356 w 6128435"/>
              <a:gd name="connsiteY40" fmla="*/ 2787545 h 6858000"/>
              <a:gd name="connsiteX41" fmla="*/ 5411130 w 6128435"/>
              <a:gd name="connsiteY41" fmla="*/ 2788640 h 6858000"/>
              <a:gd name="connsiteX42" fmla="*/ 5416439 w 6128435"/>
              <a:gd name="connsiteY42" fmla="*/ 2805666 h 6858000"/>
              <a:gd name="connsiteX43" fmla="*/ 5416589 w 6128435"/>
              <a:gd name="connsiteY43" fmla="*/ 2810822 h 6858000"/>
              <a:gd name="connsiteX44" fmla="*/ 5418542 w 6128435"/>
              <a:gd name="connsiteY44" fmla="*/ 2817745 h 6858000"/>
              <a:gd name="connsiteX45" fmla="*/ 5418847 w 6128435"/>
              <a:gd name="connsiteY45" fmla="*/ 2817825 h 6858000"/>
              <a:gd name="connsiteX46" fmla="*/ 5457023 w 6128435"/>
              <a:gd name="connsiteY46" fmla="*/ 2858292 h 6858000"/>
              <a:gd name="connsiteX47" fmla="*/ 5479298 w 6128435"/>
              <a:gd name="connsiteY47" fmla="*/ 2947791 h 6858000"/>
              <a:gd name="connsiteX48" fmla="*/ 5481770 w 6128435"/>
              <a:gd name="connsiteY48" fmla="*/ 2951352 h 6858000"/>
              <a:gd name="connsiteX49" fmla="*/ 5482045 w 6128435"/>
              <a:gd name="connsiteY49" fmla="*/ 2984371 h 6858000"/>
              <a:gd name="connsiteX50" fmla="*/ 5482415 w 6128435"/>
              <a:gd name="connsiteY50" fmla="*/ 3004079 h 6858000"/>
              <a:gd name="connsiteX51" fmla="*/ 5503944 w 6128435"/>
              <a:gd name="connsiteY51" fmla="*/ 3123335 h 6858000"/>
              <a:gd name="connsiteX52" fmla="*/ 5516007 w 6128435"/>
              <a:gd name="connsiteY52" fmla="*/ 3258473 h 6858000"/>
              <a:gd name="connsiteX53" fmla="*/ 5566839 w 6128435"/>
              <a:gd name="connsiteY53" fmla="*/ 3345295 h 6858000"/>
              <a:gd name="connsiteX54" fmla="*/ 5589758 w 6128435"/>
              <a:gd name="connsiteY54" fmla="*/ 3506453 h 6858000"/>
              <a:gd name="connsiteX55" fmla="*/ 5596144 w 6128435"/>
              <a:gd name="connsiteY55" fmla="*/ 3534624 h 6858000"/>
              <a:gd name="connsiteX56" fmla="*/ 5597750 w 6128435"/>
              <a:gd name="connsiteY56" fmla="*/ 3534129 h 6858000"/>
              <a:gd name="connsiteX57" fmla="*/ 5599700 w 6128435"/>
              <a:gd name="connsiteY57" fmla="*/ 3547221 h 6858000"/>
              <a:gd name="connsiteX58" fmla="*/ 5615031 w 6128435"/>
              <a:gd name="connsiteY58" fmla="*/ 3557482 h 6858000"/>
              <a:gd name="connsiteX59" fmla="*/ 5618377 w 6128435"/>
              <a:gd name="connsiteY59" fmla="*/ 3588431 h 6858000"/>
              <a:gd name="connsiteX60" fmla="*/ 5612155 w 6128435"/>
              <a:gd name="connsiteY60" fmla="*/ 3589869 h 6858000"/>
              <a:gd name="connsiteX61" fmla="*/ 5620843 w 6128435"/>
              <a:gd name="connsiteY61" fmla="*/ 3606745 h 6858000"/>
              <a:gd name="connsiteX62" fmla="*/ 5655472 w 6128435"/>
              <a:gd name="connsiteY62" fmla="*/ 3678877 h 6858000"/>
              <a:gd name="connsiteX63" fmla="*/ 5680448 w 6128435"/>
              <a:gd name="connsiteY63" fmla="*/ 3717760 h 6858000"/>
              <a:gd name="connsiteX64" fmla="*/ 5683015 w 6128435"/>
              <a:gd name="connsiteY64" fmla="*/ 3762025 h 6858000"/>
              <a:gd name="connsiteX65" fmla="*/ 5696643 w 6128435"/>
              <a:gd name="connsiteY65" fmla="*/ 3773888 h 6858000"/>
              <a:gd name="connsiteX66" fmla="*/ 5699203 w 6128435"/>
              <a:gd name="connsiteY66" fmla="*/ 3775823 h 6858000"/>
              <a:gd name="connsiteX67" fmla="*/ 5704824 w 6128435"/>
              <a:gd name="connsiteY67" fmla="*/ 3785966 h 6858000"/>
              <a:gd name="connsiteX68" fmla="*/ 5712204 w 6128435"/>
              <a:gd name="connsiteY68" fmla="*/ 3785830 h 6858000"/>
              <a:gd name="connsiteX69" fmla="*/ 5724816 w 6128435"/>
              <a:gd name="connsiteY69" fmla="*/ 3798949 h 6858000"/>
              <a:gd name="connsiteX70" fmla="*/ 5733539 w 6128435"/>
              <a:gd name="connsiteY70" fmla="*/ 3818457 h 6858000"/>
              <a:gd name="connsiteX71" fmla="*/ 5768491 w 6128435"/>
              <a:gd name="connsiteY71" fmla="*/ 3914399 h 6858000"/>
              <a:gd name="connsiteX72" fmla="*/ 5793123 w 6128435"/>
              <a:gd name="connsiteY72" fmla="*/ 3969952 h 6858000"/>
              <a:gd name="connsiteX73" fmla="*/ 5808321 w 6128435"/>
              <a:gd name="connsiteY73" fmla="*/ 3988153 h 6858000"/>
              <a:gd name="connsiteX74" fmla="*/ 5825621 w 6128435"/>
              <a:gd name="connsiteY74" fmla="*/ 4015525 h 6858000"/>
              <a:gd name="connsiteX75" fmla="*/ 5860672 w 6128435"/>
              <a:gd name="connsiteY75" fmla="*/ 4061579 h 6858000"/>
              <a:gd name="connsiteX76" fmla="*/ 5872173 w 6128435"/>
              <a:gd name="connsiteY76" fmla="*/ 4088497 h 6858000"/>
              <a:gd name="connsiteX77" fmla="*/ 5883705 w 6128435"/>
              <a:gd name="connsiteY77" fmla="*/ 4101899 h 6858000"/>
              <a:gd name="connsiteX78" fmla="*/ 5885314 w 6128435"/>
              <a:gd name="connsiteY78" fmla="*/ 4108387 h 6858000"/>
              <a:gd name="connsiteX79" fmla="*/ 5894095 w 6128435"/>
              <a:gd name="connsiteY79" fmla="*/ 4128857 h 6858000"/>
              <a:gd name="connsiteX80" fmla="*/ 5898339 w 6128435"/>
              <a:gd name="connsiteY80" fmla="*/ 4140800 h 6858000"/>
              <a:gd name="connsiteX81" fmla="*/ 5899734 w 6128435"/>
              <a:gd name="connsiteY81" fmla="*/ 4145632 h 6858000"/>
              <a:gd name="connsiteX82" fmla="*/ 5903513 w 6128435"/>
              <a:gd name="connsiteY82" fmla="*/ 4187661 h 6858000"/>
              <a:gd name="connsiteX83" fmla="*/ 5917114 w 6128435"/>
              <a:gd name="connsiteY83" fmla="*/ 4213096 h 6858000"/>
              <a:gd name="connsiteX84" fmla="*/ 5921153 w 6128435"/>
              <a:gd name="connsiteY84" fmla="*/ 4236222 h 6858000"/>
              <a:gd name="connsiteX85" fmla="*/ 5924233 w 6128435"/>
              <a:gd name="connsiteY85" fmla="*/ 4242060 h 6858000"/>
              <a:gd name="connsiteX86" fmla="*/ 5928910 w 6128435"/>
              <a:gd name="connsiteY86" fmla="*/ 4300973 h 6858000"/>
              <a:gd name="connsiteX87" fmla="*/ 5939320 w 6128435"/>
              <a:gd name="connsiteY87" fmla="*/ 4340435 h 6858000"/>
              <a:gd name="connsiteX88" fmla="*/ 5946705 w 6128435"/>
              <a:gd name="connsiteY88" fmla="*/ 4428051 h 6858000"/>
              <a:gd name="connsiteX89" fmla="*/ 5949261 w 6128435"/>
              <a:gd name="connsiteY89" fmla="*/ 4449185 h 6858000"/>
              <a:gd name="connsiteX90" fmla="*/ 5957504 w 6128435"/>
              <a:gd name="connsiteY90" fmla="*/ 4465911 h 6858000"/>
              <a:gd name="connsiteX91" fmla="*/ 5964689 w 6128435"/>
              <a:gd name="connsiteY91" fmla="*/ 4468532 h 6858000"/>
              <a:gd name="connsiteX92" fmla="*/ 5967062 w 6128435"/>
              <a:gd name="connsiteY92" fmla="*/ 4479923 h 6858000"/>
              <a:gd name="connsiteX93" fmla="*/ 5968960 w 6128435"/>
              <a:gd name="connsiteY93" fmla="*/ 4482655 h 6858000"/>
              <a:gd name="connsiteX94" fmla="*/ 5978567 w 6128435"/>
              <a:gd name="connsiteY94" fmla="*/ 4498605 h 6858000"/>
              <a:gd name="connsiteX95" fmla="*/ 5980106 w 6128435"/>
              <a:gd name="connsiteY95" fmla="*/ 4585087 h 6858000"/>
              <a:gd name="connsiteX96" fmla="*/ 5998138 w 6128435"/>
              <a:gd name="connsiteY96" fmla="*/ 4697518 h 6858000"/>
              <a:gd name="connsiteX97" fmla="*/ 6013516 w 6128435"/>
              <a:gd name="connsiteY97" fmla="*/ 4786619 h 6858000"/>
              <a:gd name="connsiteX98" fmla="*/ 6025404 w 6128435"/>
              <a:gd name="connsiteY98" fmla="*/ 4858148 h 6858000"/>
              <a:gd name="connsiteX99" fmla="*/ 6007749 w 6128435"/>
              <a:gd name="connsiteY99" fmla="*/ 4964715 h 6858000"/>
              <a:gd name="connsiteX100" fmla="*/ 6005269 w 6128435"/>
              <a:gd name="connsiteY100" fmla="*/ 5150567 h 6858000"/>
              <a:gd name="connsiteX101" fmla="*/ 6001127 w 6128435"/>
              <a:gd name="connsiteY101" fmla="*/ 5164609 h 6858000"/>
              <a:gd name="connsiteX102" fmla="*/ 5996647 w 6128435"/>
              <a:gd name="connsiteY102" fmla="*/ 5185640 h 6858000"/>
              <a:gd name="connsiteX103" fmla="*/ 5998514 w 6128435"/>
              <a:gd name="connsiteY103" fmla="*/ 5189673 h 6858000"/>
              <a:gd name="connsiteX104" fmla="*/ 5995970 w 6128435"/>
              <a:gd name="connsiteY104" fmla="*/ 5221547 h 6858000"/>
              <a:gd name="connsiteX105" fmla="*/ 5997218 w 6128435"/>
              <a:gd name="connsiteY105" fmla="*/ 5222031 h 6858000"/>
              <a:gd name="connsiteX106" fmla="*/ 6002116 w 6128435"/>
              <a:gd name="connsiteY106" fmla="*/ 5231223 h 6858000"/>
              <a:gd name="connsiteX107" fmla="*/ 6008541 w 6128435"/>
              <a:gd name="connsiteY107" fmla="*/ 5248680 h 6858000"/>
              <a:gd name="connsiteX108" fmla="*/ 6039260 w 6128435"/>
              <a:gd name="connsiteY108" fmla="*/ 5289518 h 6858000"/>
              <a:gd name="connsiteX109" fmla="*/ 6036748 w 6128435"/>
              <a:gd name="connsiteY109" fmla="*/ 5322752 h 6858000"/>
              <a:gd name="connsiteX110" fmla="*/ 6036943 w 6128435"/>
              <a:gd name="connsiteY110" fmla="*/ 5329480 h 6858000"/>
              <a:gd name="connsiteX111" fmla="*/ 6037236 w 6128435"/>
              <a:gd name="connsiteY111" fmla="*/ 5329634 h 6858000"/>
              <a:gd name="connsiteX112" fmla="*/ 6038019 w 6128435"/>
              <a:gd name="connsiteY112" fmla="*/ 5336764 h 6858000"/>
              <a:gd name="connsiteX113" fmla="*/ 6037298 w 6128435"/>
              <a:gd name="connsiteY113" fmla="*/ 5341753 h 6858000"/>
              <a:gd name="connsiteX114" fmla="*/ 6037677 w 6128435"/>
              <a:gd name="connsiteY114" fmla="*/ 5354807 h 6858000"/>
              <a:gd name="connsiteX115" fmla="*/ 6039728 w 6128435"/>
              <a:gd name="connsiteY115" fmla="*/ 5359416 h 6858000"/>
              <a:gd name="connsiteX116" fmla="*/ 6043311 w 6128435"/>
              <a:gd name="connsiteY116" fmla="*/ 5361407 h 6858000"/>
              <a:gd name="connsiteX117" fmla="*/ 6042954 w 6128435"/>
              <a:gd name="connsiteY117" fmla="*/ 5362576 h 6858000"/>
              <a:gd name="connsiteX118" fmla="*/ 6053435 w 6128435"/>
              <a:gd name="connsiteY118" fmla="*/ 5387547 h 6858000"/>
              <a:gd name="connsiteX119" fmla="*/ 6065933 w 6128435"/>
              <a:gd name="connsiteY119" fmla="*/ 5443002 h 6858000"/>
              <a:gd name="connsiteX120" fmla="*/ 6068640 w 6128435"/>
              <a:gd name="connsiteY120" fmla="*/ 5474503 h 6858000"/>
              <a:gd name="connsiteX121" fmla="*/ 6080922 w 6128435"/>
              <a:gd name="connsiteY121" fmla="*/ 5561070 h 6858000"/>
              <a:gd name="connsiteX122" fmla="*/ 6096949 w 6128435"/>
              <a:gd name="connsiteY122" fmla="*/ 5648179 h 6858000"/>
              <a:gd name="connsiteX123" fmla="*/ 6125703 w 6128435"/>
              <a:gd name="connsiteY123" fmla="*/ 5692894 h 6858000"/>
              <a:gd name="connsiteX124" fmla="*/ 6126670 w 6128435"/>
              <a:gd name="connsiteY124" fmla="*/ 5697882 h 6858000"/>
              <a:gd name="connsiteX125" fmla="*/ 6124061 w 6128435"/>
              <a:gd name="connsiteY125" fmla="*/ 5710294 h 6858000"/>
              <a:gd name="connsiteX126" fmla="*/ 6122213 w 6128435"/>
              <a:gd name="connsiteY126" fmla="*/ 5714762 h 6858000"/>
              <a:gd name="connsiteX127" fmla="*/ 6121353 w 6128435"/>
              <a:gd name="connsiteY127" fmla="*/ 5721725 h 6858000"/>
              <a:gd name="connsiteX128" fmla="*/ 6121607 w 6128435"/>
              <a:gd name="connsiteY128" fmla="*/ 5721959 h 6858000"/>
              <a:gd name="connsiteX129" fmla="*/ 6120262 w 6128435"/>
              <a:gd name="connsiteY129" fmla="*/ 5728358 h 6858000"/>
              <a:gd name="connsiteX130" fmla="*/ 6110194 w 6128435"/>
              <a:gd name="connsiteY130" fmla="*/ 5758853 h 6858000"/>
              <a:gd name="connsiteX131" fmla="*/ 6127519 w 6128435"/>
              <a:gd name="connsiteY131" fmla="*/ 5865775 h 6858000"/>
              <a:gd name="connsiteX132" fmla="*/ 6128435 w 6128435"/>
              <a:gd name="connsiteY132" fmla="*/ 5870164 h 6858000"/>
              <a:gd name="connsiteX133" fmla="*/ 6119217 w 6128435"/>
              <a:gd name="connsiteY133" fmla="*/ 5888542 h 6858000"/>
              <a:gd name="connsiteX134" fmla="*/ 6115966 w 6128435"/>
              <a:gd name="connsiteY134" fmla="*/ 5898387 h 6858000"/>
              <a:gd name="connsiteX135" fmla="*/ 6108716 w 6128435"/>
              <a:gd name="connsiteY135" fmla="*/ 5915345 h 6858000"/>
              <a:gd name="connsiteX136" fmla="*/ 6102493 w 6128435"/>
              <a:gd name="connsiteY136" fmla="*/ 5928602 h 6858000"/>
              <a:gd name="connsiteX137" fmla="*/ 6056863 w 6128435"/>
              <a:gd name="connsiteY137" fmla="*/ 6000643 h 6858000"/>
              <a:gd name="connsiteX138" fmla="*/ 6045436 w 6128435"/>
              <a:gd name="connsiteY138" fmla="*/ 6124480 h 6858000"/>
              <a:gd name="connsiteX139" fmla="*/ 6030489 w 6128435"/>
              <a:gd name="connsiteY139" fmla="*/ 6317666 h 6858000"/>
              <a:gd name="connsiteX140" fmla="*/ 6007492 w 6128435"/>
              <a:gd name="connsiteY140" fmla="*/ 6440818 h 6858000"/>
              <a:gd name="connsiteX141" fmla="*/ 6009467 w 6128435"/>
              <a:gd name="connsiteY141" fmla="*/ 6487076 h 6858000"/>
              <a:gd name="connsiteX142" fmla="*/ 5995064 w 6128435"/>
              <a:gd name="connsiteY142" fmla="*/ 6540791 h 6858000"/>
              <a:gd name="connsiteX143" fmla="*/ 5996309 w 6128435"/>
              <a:gd name="connsiteY143" fmla="*/ 6543961 h 6858000"/>
              <a:gd name="connsiteX144" fmla="*/ 5996048 w 6128435"/>
              <a:gd name="connsiteY144" fmla="*/ 6555444 h 6858000"/>
              <a:gd name="connsiteX145" fmla="*/ 6002524 w 6128435"/>
              <a:gd name="connsiteY145" fmla="*/ 6560188 h 6858000"/>
              <a:gd name="connsiteX146" fmla="*/ 6006823 w 6128435"/>
              <a:gd name="connsiteY146" fmla="*/ 6578546 h 6858000"/>
              <a:gd name="connsiteX147" fmla="*/ 6004510 w 6128435"/>
              <a:gd name="connsiteY147" fmla="*/ 6599256 h 6858000"/>
              <a:gd name="connsiteX148" fmla="*/ 5986207 w 6128435"/>
              <a:gd name="connsiteY148" fmla="*/ 6695855 h 6858000"/>
              <a:gd name="connsiteX149" fmla="*/ 5979428 w 6128435"/>
              <a:gd name="connsiteY149" fmla="*/ 6754678 h 6858000"/>
              <a:gd name="connsiteX150" fmla="*/ 5983398 w 6128435"/>
              <a:gd name="connsiteY150" fmla="*/ 6778641 h 6858000"/>
              <a:gd name="connsiteX151" fmla="*/ 5984543 w 6128435"/>
              <a:gd name="connsiteY151" fmla="*/ 6811016 h 6858000"/>
              <a:gd name="connsiteX152" fmla="*/ 5981802 w 6128435"/>
              <a:gd name="connsiteY152" fmla="*/ 6838578 h 6858000"/>
              <a:gd name="connsiteX153" fmla="*/ 5979671 w 6128435"/>
              <a:gd name="connsiteY153" fmla="*/ 6858000 h 6858000"/>
              <a:gd name="connsiteX154" fmla="*/ 0 w 6128435"/>
              <a:gd name="connsiteY154" fmla="*/ 6858000 h 6858000"/>
              <a:gd name="connsiteX155" fmla="*/ 0 w 6128435"/>
              <a:gd name="connsiteY155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189051 w 6128435"/>
              <a:gd name="connsiteY12" fmla="*/ 782518 h 6858000"/>
              <a:gd name="connsiteX13" fmla="*/ 5210428 w 6128435"/>
              <a:gd name="connsiteY13" fmla="*/ 815772 h 6858000"/>
              <a:gd name="connsiteX14" fmla="*/ 5221088 w 6128435"/>
              <a:gd name="connsiteY14" fmla="*/ 860193 h 6858000"/>
              <a:gd name="connsiteX15" fmla="*/ 5230806 w 6128435"/>
              <a:gd name="connsiteY15" fmla="*/ 961354 h 6858000"/>
              <a:gd name="connsiteX16" fmla="*/ 5201018 w 6128435"/>
              <a:gd name="connsiteY16" fmla="*/ 1095027 h 6858000"/>
              <a:gd name="connsiteX17" fmla="*/ 5202153 w 6128435"/>
              <a:gd name="connsiteY17" fmla="*/ 1133224 h 6858000"/>
              <a:gd name="connsiteX18" fmla="*/ 5207370 w 6128435"/>
              <a:gd name="connsiteY18" fmla="*/ 1138097 h 6858000"/>
              <a:gd name="connsiteX19" fmla="*/ 5189234 w 6128435"/>
              <a:gd name="connsiteY19" fmla="*/ 1193495 h 6858000"/>
              <a:gd name="connsiteX20" fmla="*/ 5202769 w 6128435"/>
              <a:gd name="connsiteY20" fmla="*/ 1269450 h 6858000"/>
              <a:gd name="connsiteX21" fmla="*/ 5225968 w 6128435"/>
              <a:gd name="connsiteY21" fmla="*/ 1357994 h 6858000"/>
              <a:gd name="connsiteX22" fmla="*/ 5233819 w 6128435"/>
              <a:gd name="connsiteY22" fmla="*/ 1380922 h 6858000"/>
              <a:gd name="connsiteX23" fmla="*/ 5237226 w 6128435"/>
              <a:gd name="connsiteY23" fmla="*/ 1441327 h 6858000"/>
              <a:gd name="connsiteX24" fmla="*/ 5255653 w 6128435"/>
              <a:gd name="connsiteY24" fmla="*/ 1524712 h 6858000"/>
              <a:gd name="connsiteX25" fmla="*/ 5263491 w 6128435"/>
              <a:gd name="connsiteY25" fmla="*/ 1642938 h 6858000"/>
              <a:gd name="connsiteX26" fmla="*/ 5261314 w 6128435"/>
              <a:gd name="connsiteY26" fmla="*/ 1689177 h 6858000"/>
              <a:gd name="connsiteX27" fmla="*/ 5259788 w 6128435"/>
              <a:gd name="connsiteY27" fmla="*/ 1768516 h 6858000"/>
              <a:gd name="connsiteX28" fmla="*/ 5255696 w 6128435"/>
              <a:gd name="connsiteY28" fmla="*/ 1953770 h 6858000"/>
              <a:gd name="connsiteX29" fmla="*/ 5252592 w 6128435"/>
              <a:gd name="connsiteY29" fmla="*/ 2092210 h 6858000"/>
              <a:gd name="connsiteX30" fmla="*/ 5264303 w 6128435"/>
              <a:gd name="connsiteY30" fmla="*/ 2225157 h 6858000"/>
              <a:gd name="connsiteX31" fmla="*/ 5254949 w 6128435"/>
              <a:gd name="connsiteY31" fmla="*/ 2236160 h 6858000"/>
              <a:gd name="connsiteX32" fmla="*/ 5250104 w 6128435"/>
              <a:gd name="connsiteY32" fmla="*/ 2249166 h 6858000"/>
              <a:gd name="connsiteX33" fmla="*/ 5251214 w 6128435"/>
              <a:gd name="connsiteY33" fmla="*/ 2250944 h 6858000"/>
              <a:gd name="connsiteX34" fmla="*/ 5250644 w 6128435"/>
              <a:gd name="connsiteY34" fmla="*/ 2266619 h 6858000"/>
              <a:gd name="connsiteX35" fmla="*/ 5293877 w 6128435"/>
              <a:gd name="connsiteY35" fmla="*/ 2368649 h 6858000"/>
              <a:gd name="connsiteX36" fmla="*/ 5311338 w 6128435"/>
              <a:gd name="connsiteY36" fmla="*/ 2404034 h 6858000"/>
              <a:gd name="connsiteX37" fmla="*/ 5338366 w 6128435"/>
              <a:gd name="connsiteY37" fmla="*/ 2465052 h 6858000"/>
              <a:gd name="connsiteX38" fmla="*/ 5371263 w 6128435"/>
              <a:gd name="connsiteY38" fmla="*/ 2586413 h 6858000"/>
              <a:gd name="connsiteX39" fmla="*/ 5407503 w 6128435"/>
              <a:gd name="connsiteY39" fmla="*/ 2786290 h 6858000"/>
              <a:gd name="connsiteX40" fmla="*/ 5407356 w 6128435"/>
              <a:gd name="connsiteY40" fmla="*/ 2787545 h 6858000"/>
              <a:gd name="connsiteX41" fmla="*/ 5411130 w 6128435"/>
              <a:gd name="connsiteY41" fmla="*/ 2788640 h 6858000"/>
              <a:gd name="connsiteX42" fmla="*/ 5416439 w 6128435"/>
              <a:gd name="connsiteY42" fmla="*/ 2805666 h 6858000"/>
              <a:gd name="connsiteX43" fmla="*/ 5416589 w 6128435"/>
              <a:gd name="connsiteY43" fmla="*/ 2810822 h 6858000"/>
              <a:gd name="connsiteX44" fmla="*/ 5418542 w 6128435"/>
              <a:gd name="connsiteY44" fmla="*/ 2817745 h 6858000"/>
              <a:gd name="connsiteX45" fmla="*/ 5418847 w 6128435"/>
              <a:gd name="connsiteY45" fmla="*/ 2817825 h 6858000"/>
              <a:gd name="connsiteX46" fmla="*/ 5457023 w 6128435"/>
              <a:gd name="connsiteY46" fmla="*/ 2858292 h 6858000"/>
              <a:gd name="connsiteX47" fmla="*/ 5479298 w 6128435"/>
              <a:gd name="connsiteY47" fmla="*/ 2947791 h 6858000"/>
              <a:gd name="connsiteX48" fmla="*/ 5481770 w 6128435"/>
              <a:gd name="connsiteY48" fmla="*/ 2951352 h 6858000"/>
              <a:gd name="connsiteX49" fmla="*/ 5482045 w 6128435"/>
              <a:gd name="connsiteY49" fmla="*/ 2984371 h 6858000"/>
              <a:gd name="connsiteX50" fmla="*/ 5482415 w 6128435"/>
              <a:gd name="connsiteY50" fmla="*/ 3004079 h 6858000"/>
              <a:gd name="connsiteX51" fmla="*/ 5503944 w 6128435"/>
              <a:gd name="connsiteY51" fmla="*/ 3123335 h 6858000"/>
              <a:gd name="connsiteX52" fmla="*/ 5516007 w 6128435"/>
              <a:gd name="connsiteY52" fmla="*/ 3258473 h 6858000"/>
              <a:gd name="connsiteX53" fmla="*/ 5566839 w 6128435"/>
              <a:gd name="connsiteY53" fmla="*/ 3345295 h 6858000"/>
              <a:gd name="connsiteX54" fmla="*/ 5589758 w 6128435"/>
              <a:gd name="connsiteY54" fmla="*/ 3506453 h 6858000"/>
              <a:gd name="connsiteX55" fmla="*/ 5596144 w 6128435"/>
              <a:gd name="connsiteY55" fmla="*/ 3534624 h 6858000"/>
              <a:gd name="connsiteX56" fmla="*/ 5597750 w 6128435"/>
              <a:gd name="connsiteY56" fmla="*/ 3534129 h 6858000"/>
              <a:gd name="connsiteX57" fmla="*/ 5599700 w 6128435"/>
              <a:gd name="connsiteY57" fmla="*/ 3547221 h 6858000"/>
              <a:gd name="connsiteX58" fmla="*/ 5615031 w 6128435"/>
              <a:gd name="connsiteY58" fmla="*/ 3557482 h 6858000"/>
              <a:gd name="connsiteX59" fmla="*/ 5618377 w 6128435"/>
              <a:gd name="connsiteY59" fmla="*/ 3588431 h 6858000"/>
              <a:gd name="connsiteX60" fmla="*/ 5612155 w 6128435"/>
              <a:gd name="connsiteY60" fmla="*/ 3589869 h 6858000"/>
              <a:gd name="connsiteX61" fmla="*/ 5620843 w 6128435"/>
              <a:gd name="connsiteY61" fmla="*/ 3606745 h 6858000"/>
              <a:gd name="connsiteX62" fmla="*/ 5655472 w 6128435"/>
              <a:gd name="connsiteY62" fmla="*/ 3678877 h 6858000"/>
              <a:gd name="connsiteX63" fmla="*/ 5680448 w 6128435"/>
              <a:gd name="connsiteY63" fmla="*/ 3717760 h 6858000"/>
              <a:gd name="connsiteX64" fmla="*/ 5683015 w 6128435"/>
              <a:gd name="connsiteY64" fmla="*/ 3762025 h 6858000"/>
              <a:gd name="connsiteX65" fmla="*/ 5696643 w 6128435"/>
              <a:gd name="connsiteY65" fmla="*/ 3773888 h 6858000"/>
              <a:gd name="connsiteX66" fmla="*/ 5699203 w 6128435"/>
              <a:gd name="connsiteY66" fmla="*/ 3775823 h 6858000"/>
              <a:gd name="connsiteX67" fmla="*/ 5704824 w 6128435"/>
              <a:gd name="connsiteY67" fmla="*/ 3785966 h 6858000"/>
              <a:gd name="connsiteX68" fmla="*/ 5712204 w 6128435"/>
              <a:gd name="connsiteY68" fmla="*/ 3785830 h 6858000"/>
              <a:gd name="connsiteX69" fmla="*/ 5724816 w 6128435"/>
              <a:gd name="connsiteY69" fmla="*/ 3798949 h 6858000"/>
              <a:gd name="connsiteX70" fmla="*/ 5733539 w 6128435"/>
              <a:gd name="connsiteY70" fmla="*/ 3818457 h 6858000"/>
              <a:gd name="connsiteX71" fmla="*/ 5768491 w 6128435"/>
              <a:gd name="connsiteY71" fmla="*/ 3914399 h 6858000"/>
              <a:gd name="connsiteX72" fmla="*/ 5793123 w 6128435"/>
              <a:gd name="connsiteY72" fmla="*/ 3969952 h 6858000"/>
              <a:gd name="connsiteX73" fmla="*/ 5808321 w 6128435"/>
              <a:gd name="connsiteY73" fmla="*/ 3988153 h 6858000"/>
              <a:gd name="connsiteX74" fmla="*/ 5825621 w 6128435"/>
              <a:gd name="connsiteY74" fmla="*/ 4015525 h 6858000"/>
              <a:gd name="connsiteX75" fmla="*/ 5860672 w 6128435"/>
              <a:gd name="connsiteY75" fmla="*/ 4061579 h 6858000"/>
              <a:gd name="connsiteX76" fmla="*/ 5872173 w 6128435"/>
              <a:gd name="connsiteY76" fmla="*/ 4088497 h 6858000"/>
              <a:gd name="connsiteX77" fmla="*/ 5883705 w 6128435"/>
              <a:gd name="connsiteY77" fmla="*/ 4101899 h 6858000"/>
              <a:gd name="connsiteX78" fmla="*/ 5885314 w 6128435"/>
              <a:gd name="connsiteY78" fmla="*/ 4108387 h 6858000"/>
              <a:gd name="connsiteX79" fmla="*/ 5894095 w 6128435"/>
              <a:gd name="connsiteY79" fmla="*/ 4128857 h 6858000"/>
              <a:gd name="connsiteX80" fmla="*/ 5898339 w 6128435"/>
              <a:gd name="connsiteY80" fmla="*/ 4140800 h 6858000"/>
              <a:gd name="connsiteX81" fmla="*/ 5899734 w 6128435"/>
              <a:gd name="connsiteY81" fmla="*/ 4145632 h 6858000"/>
              <a:gd name="connsiteX82" fmla="*/ 5903513 w 6128435"/>
              <a:gd name="connsiteY82" fmla="*/ 4187661 h 6858000"/>
              <a:gd name="connsiteX83" fmla="*/ 5917114 w 6128435"/>
              <a:gd name="connsiteY83" fmla="*/ 4213096 h 6858000"/>
              <a:gd name="connsiteX84" fmla="*/ 5921153 w 6128435"/>
              <a:gd name="connsiteY84" fmla="*/ 4236222 h 6858000"/>
              <a:gd name="connsiteX85" fmla="*/ 5924233 w 6128435"/>
              <a:gd name="connsiteY85" fmla="*/ 4242060 h 6858000"/>
              <a:gd name="connsiteX86" fmla="*/ 5928910 w 6128435"/>
              <a:gd name="connsiteY86" fmla="*/ 4300973 h 6858000"/>
              <a:gd name="connsiteX87" fmla="*/ 5939320 w 6128435"/>
              <a:gd name="connsiteY87" fmla="*/ 4340435 h 6858000"/>
              <a:gd name="connsiteX88" fmla="*/ 5946705 w 6128435"/>
              <a:gd name="connsiteY88" fmla="*/ 4428051 h 6858000"/>
              <a:gd name="connsiteX89" fmla="*/ 5949261 w 6128435"/>
              <a:gd name="connsiteY89" fmla="*/ 4449185 h 6858000"/>
              <a:gd name="connsiteX90" fmla="*/ 5957504 w 6128435"/>
              <a:gd name="connsiteY90" fmla="*/ 4465911 h 6858000"/>
              <a:gd name="connsiteX91" fmla="*/ 5964689 w 6128435"/>
              <a:gd name="connsiteY91" fmla="*/ 4468532 h 6858000"/>
              <a:gd name="connsiteX92" fmla="*/ 5967062 w 6128435"/>
              <a:gd name="connsiteY92" fmla="*/ 4479923 h 6858000"/>
              <a:gd name="connsiteX93" fmla="*/ 5968960 w 6128435"/>
              <a:gd name="connsiteY93" fmla="*/ 4482655 h 6858000"/>
              <a:gd name="connsiteX94" fmla="*/ 5978567 w 6128435"/>
              <a:gd name="connsiteY94" fmla="*/ 4498605 h 6858000"/>
              <a:gd name="connsiteX95" fmla="*/ 5980106 w 6128435"/>
              <a:gd name="connsiteY95" fmla="*/ 4585087 h 6858000"/>
              <a:gd name="connsiteX96" fmla="*/ 5998138 w 6128435"/>
              <a:gd name="connsiteY96" fmla="*/ 4697518 h 6858000"/>
              <a:gd name="connsiteX97" fmla="*/ 6013516 w 6128435"/>
              <a:gd name="connsiteY97" fmla="*/ 4786619 h 6858000"/>
              <a:gd name="connsiteX98" fmla="*/ 6025404 w 6128435"/>
              <a:gd name="connsiteY98" fmla="*/ 4858148 h 6858000"/>
              <a:gd name="connsiteX99" fmla="*/ 6007749 w 6128435"/>
              <a:gd name="connsiteY99" fmla="*/ 4964715 h 6858000"/>
              <a:gd name="connsiteX100" fmla="*/ 6005269 w 6128435"/>
              <a:gd name="connsiteY100" fmla="*/ 5150567 h 6858000"/>
              <a:gd name="connsiteX101" fmla="*/ 6001127 w 6128435"/>
              <a:gd name="connsiteY101" fmla="*/ 5164609 h 6858000"/>
              <a:gd name="connsiteX102" fmla="*/ 5996647 w 6128435"/>
              <a:gd name="connsiteY102" fmla="*/ 5185640 h 6858000"/>
              <a:gd name="connsiteX103" fmla="*/ 5998514 w 6128435"/>
              <a:gd name="connsiteY103" fmla="*/ 5189673 h 6858000"/>
              <a:gd name="connsiteX104" fmla="*/ 5995970 w 6128435"/>
              <a:gd name="connsiteY104" fmla="*/ 5221547 h 6858000"/>
              <a:gd name="connsiteX105" fmla="*/ 5997218 w 6128435"/>
              <a:gd name="connsiteY105" fmla="*/ 5222031 h 6858000"/>
              <a:gd name="connsiteX106" fmla="*/ 6002116 w 6128435"/>
              <a:gd name="connsiteY106" fmla="*/ 5231223 h 6858000"/>
              <a:gd name="connsiteX107" fmla="*/ 6008541 w 6128435"/>
              <a:gd name="connsiteY107" fmla="*/ 5248680 h 6858000"/>
              <a:gd name="connsiteX108" fmla="*/ 6039260 w 6128435"/>
              <a:gd name="connsiteY108" fmla="*/ 5289518 h 6858000"/>
              <a:gd name="connsiteX109" fmla="*/ 6036748 w 6128435"/>
              <a:gd name="connsiteY109" fmla="*/ 5322752 h 6858000"/>
              <a:gd name="connsiteX110" fmla="*/ 6036943 w 6128435"/>
              <a:gd name="connsiteY110" fmla="*/ 5329480 h 6858000"/>
              <a:gd name="connsiteX111" fmla="*/ 6037236 w 6128435"/>
              <a:gd name="connsiteY111" fmla="*/ 5329634 h 6858000"/>
              <a:gd name="connsiteX112" fmla="*/ 6038019 w 6128435"/>
              <a:gd name="connsiteY112" fmla="*/ 5336764 h 6858000"/>
              <a:gd name="connsiteX113" fmla="*/ 6037298 w 6128435"/>
              <a:gd name="connsiteY113" fmla="*/ 5341753 h 6858000"/>
              <a:gd name="connsiteX114" fmla="*/ 6037677 w 6128435"/>
              <a:gd name="connsiteY114" fmla="*/ 5354807 h 6858000"/>
              <a:gd name="connsiteX115" fmla="*/ 6039728 w 6128435"/>
              <a:gd name="connsiteY115" fmla="*/ 5359416 h 6858000"/>
              <a:gd name="connsiteX116" fmla="*/ 6043311 w 6128435"/>
              <a:gd name="connsiteY116" fmla="*/ 5361407 h 6858000"/>
              <a:gd name="connsiteX117" fmla="*/ 6042954 w 6128435"/>
              <a:gd name="connsiteY117" fmla="*/ 5362576 h 6858000"/>
              <a:gd name="connsiteX118" fmla="*/ 6053435 w 6128435"/>
              <a:gd name="connsiteY118" fmla="*/ 5387547 h 6858000"/>
              <a:gd name="connsiteX119" fmla="*/ 6065933 w 6128435"/>
              <a:gd name="connsiteY119" fmla="*/ 5443002 h 6858000"/>
              <a:gd name="connsiteX120" fmla="*/ 6068640 w 6128435"/>
              <a:gd name="connsiteY120" fmla="*/ 5474503 h 6858000"/>
              <a:gd name="connsiteX121" fmla="*/ 6080922 w 6128435"/>
              <a:gd name="connsiteY121" fmla="*/ 5561070 h 6858000"/>
              <a:gd name="connsiteX122" fmla="*/ 6096949 w 6128435"/>
              <a:gd name="connsiteY122" fmla="*/ 5648179 h 6858000"/>
              <a:gd name="connsiteX123" fmla="*/ 6125703 w 6128435"/>
              <a:gd name="connsiteY123" fmla="*/ 5692894 h 6858000"/>
              <a:gd name="connsiteX124" fmla="*/ 6126670 w 6128435"/>
              <a:gd name="connsiteY124" fmla="*/ 5697882 h 6858000"/>
              <a:gd name="connsiteX125" fmla="*/ 6124061 w 6128435"/>
              <a:gd name="connsiteY125" fmla="*/ 5710294 h 6858000"/>
              <a:gd name="connsiteX126" fmla="*/ 6122213 w 6128435"/>
              <a:gd name="connsiteY126" fmla="*/ 5714762 h 6858000"/>
              <a:gd name="connsiteX127" fmla="*/ 6121353 w 6128435"/>
              <a:gd name="connsiteY127" fmla="*/ 5721725 h 6858000"/>
              <a:gd name="connsiteX128" fmla="*/ 6121607 w 6128435"/>
              <a:gd name="connsiteY128" fmla="*/ 5721959 h 6858000"/>
              <a:gd name="connsiteX129" fmla="*/ 6120262 w 6128435"/>
              <a:gd name="connsiteY129" fmla="*/ 5728358 h 6858000"/>
              <a:gd name="connsiteX130" fmla="*/ 6110194 w 6128435"/>
              <a:gd name="connsiteY130" fmla="*/ 5758853 h 6858000"/>
              <a:gd name="connsiteX131" fmla="*/ 6127519 w 6128435"/>
              <a:gd name="connsiteY131" fmla="*/ 5865775 h 6858000"/>
              <a:gd name="connsiteX132" fmla="*/ 6128435 w 6128435"/>
              <a:gd name="connsiteY132" fmla="*/ 5870164 h 6858000"/>
              <a:gd name="connsiteX133" fmla="*/ 6119217 w 6128435"/>
              <a:gd name="connsiteY133" fmla="*/ 5888542 h 6858000"/>
              <a:gd name="connsiteX134" fmla="*/ 6115966 w 6128435"/>
              <a:gd name="connsiteY134" fmla="*/ 5898387 h 6858000"/>
              <a:gd name="connsiteX135" fmla="*/ 6102493 w 6128435"/>
              <a:gd name="connsiteY135" fmla="*/ 5928602 h 6858000"/>
              <a:gd name="connsiteX136" fmla="*/ 6056863 w 6128435"/>
              <a:gd name="connsiteY136" fmla="*/ 6000643 h 6858000"/>
              <a:gd name="connsiteX137" fmla="*/ 6045436 w 6128435"/>
              <a:gd name="connsiteY137" fmla="*/ 6124480 h 6858000"/>
              <a:gd name="connsiteX138" fmla="*/ 6030489 w 6128435"/>
              <a:gd name="connsiteY138" fmla="*/ 6317666 h 6858000"/>
              <a:gd name="connsiteX139" fmla="*/ 6007492 w 6128435"/>
              <a:gd name="connsiteY139" fmla="*/ 6440818 h 6858000"/>
              <a:gd name="connsiteX140" fmla="*/ 6009467 w 6128435"/>
              <a:gd name="connsiteY140" fmla="*/ 6487076 h 6858000"/>
              <a:gd name="connsiteX141" fmla="*/ 5995064 w 6128435"/>
              <a:gd name="connsiteY141" fmla="*/ 6540791 h 6858000"/>
              <a:gd name="connsiteX142" fmla="*/ 5996309 w 6128435"/>
              <a:gd name="connsiteY142" fmla="*/ 6543961 h 6858000"/>
              <a:gd name="connsiteX143" fmla="*/ 5996048 w 6128435"/>
              <a:gd name="connsiteY143" fmla="*/ 6555444 h 6858000"/>
              <a:gd name="connsiteX144" fmla="*/ 6002524 w 6128435"/>
              <a:gd name="connsiteY144" fmla="*/ 6560188 h 6858000"/>
              <a:gd name="connsiteX145" fmla="*/ 6006823 w 6128435"/>
              <a:gd name="connsiteY145" fmla="*/ 6578546 h 6858000"/>
              <a:gd name="connsiteX146" fmla="*/ 6004510 w 6128435"/>
              <a:gd name="connsiteY146" fmla="*/ 6599256 h 6858000"/>
              <a:gd name="connsiteX147" fmla="*/ 5986207 w 6128435"/>
              <a:gd name="connsiteY147" fmla="*/ 6695855 h 6858000"/>
              <a:gd name="connsiteX148" fmla="*/ 5979428 w 6128435"/>
              <a:gd name="connsiteY148" fmla="*/ 6754678 h 6858000"/>
              <a:gd name="connsiteX149" fmla="*/ 5983398 w 6128435"/>
              <a:gd name="connsiteY149" fmla="*/ 6778641 h 6858000"/>
              <a:gd name="connsiteX150" fmla="*/ 5984543 w 6128435"/>
              <a:gd name="connsiteY150" fmla="*/ 6811016 h 6858000"/>
              <a:gd name="connsiteX151" fmla="*/ 5981802 w 6128435"/>
              <a:gd name="connsiteY151" fmla="*/ 6838578 h 6858000"/>
              <a:gd name="connsiteX152" fmla="*/ 5979671 w 6128435"/>
              <a:gd name="connsiteY152" fmla="*/ 6858000 h 6858000"/>
              <a:gd name="connsiteX153" fmla="*/ 0 w 6128435"/>
              <a:gd name="connsiteY153" fmla="*/ 6858000 h 6858000"/>
              <a:gd name="connsiteX154" fmla="*/ 0 w 6128435"/>
              <a:gd name="connsiteY154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189051 w 6128435"/>
              <a:gd name="connsiteY12" fmla="*/ 782518 h 6858000"/>
              <a:gd name="connsiteX13" fmla="*/ 5210428 w 6128435"/>
              <a:gd name="connsiteY13" fmla="*/ 815772 h 6858000"/>
              <a:gd name="connsiteX14" fmla="*/ 5221088 w 6128435"/>
              <a:gd name="connsiteY14" fmla="*/ 860193 h 6858000"/>
              <a:gd name="connsiteX15" fmla="*/ 5230806 w 6128435"/>
              <a:gd name="connsiteY15" fmla="*/ 961354 h 6858000"/>
              <a:gd name="connsiteX16" fmla="*/ 5201018 w 6128435"/>
              <a:gd name="connsiteY16" fmla="*/ 1095027 h 6858000"/>
              <a:gd name="connsiteX17" fmla="*/ 5202153 w 6128435"/>
              <a:gd name="connsiteY17" fmla="*/ 1133224 h 6858000"/>
              <a:gd name="connsiteX18" fmla="*/ 5207370 w 6128435"/>
              <a:gd name="connsiteY18" fmla="*/ 1138097 h 6858000"/>
              <a:gd name="connsiteX19" fmla="*/ 5189234 w 6128435"/>
              <a:gd name="connsiteY19" fmla="*/ 1193495 h 6858000"/>
              <a:gd name="connsiteX20" fmla="*/ 5202769 w 6128435"/>
              <a:gd name="connsiteY20" fmla="*/ 1269450 h 6858000"/>
              <a:gd name="connsiteX21" fmla="*/ 5225968 w 6128435"/>
              <a:gd name="connsiteY21" fmla="*/ 1357994 h 6858000"/>
              <a:gd name="connsiteX22" fmla="*/ 5233819 w 6128435"/>
              <a:gd name="connsiteY22" fmla="*/ 1380922 h 6858000"/>
              <a:gd name="connsiteX23" fmla="*/ 5237226 w 6128435"/>
              <a:gd name="connsiteY23" fmla="*/ 1441327 h 6858000"/>
              <a:gd name="connsiteX24" fmla="*/ 5255653 w 6128435"/>
              <a:gd name="connsiteY24" fmla="*/ 1524712 h 6858000"/>
              <a:gd name="connsiteX25" fmla="*/ 5263491 w 6128435"/>
              <a:gd name="connsiteY25" fmla="*/ 1642938 h 6858000"/>
              <a:gd name="connsiteX26" fmla="*/ 5261314 w 6128435"/>
              <a:gd name="connsiteY26" fmla="*/ 1689177 h 6858000"/>
              <a:gd name="connsiteX27" fmla="*/ 5259788 w 6128435"/>
              <a:gd name="connsiteY27" fmla="*/ 1768516 h 6858000"/>
              <a:gd name="connsiteX28" fmla="*/ 5255696 w 6128435"/>
              <a:gd name="connsiteY28" fmla="*/ 1953770 h 6858000"/>
              <a:gd name="connsiteX29" fmla="*/ 5252592 w 6128435"/>
              <a:gd name="connsiteY29" fmla="*/ 2092210 h 6858000"/>
              <a:gd name="connsiteX30" fmla="*/ 5264303 w 6128435"/>
              <a:gd name="connsiteY30" fmla="*/ 2225157 h 6858000"/>
              <a:gd name="connsiteX31" fmla="*/ 5254949 w 6128435"/>
              <a:gd name="connsiteY31" fmla="*/ 2236160 h 6858000"/>
              <a:gd name="connsiteX32" fmla="*/ 5250104 w 6128435"/>
              <a:gd name="connsiteY32" fmla="*/ 2249166 h 6858000"/>
              <a:gd name="connsiteX33" fmla="*/ 5251214 w 6128435"/>
              <a:gd name="connsiteY33" fmla="*/ 2250944 h 6858000"/>
              <a:gd name="connsiteX34" fmla="*/ 5250644 w 6128435"/>
              <a:gd name="connsiteY34" fmla="*/ 2266619 h 6858000"/>
              <a:gd name="connsiteX35" fmla="*/ 5293877 w 6128435"/>
              <a:gd name="connsiteY35" fmla="*/ 2368649 h 6858000"/>
              <a:gd name="connsiteX36" fmla="*/ 5311338 w 6128435"/>
              <a:gd name="connsiteY36" fmla="*/ 2404034 h 6858000"/>
              <a:gd name="connsiteX37" fmla="*/ 5338366 w 6128435"/>
              <a:gd name="connsiteY37" fmla="*/ 2465052 h 6858000"/>
              <a:gd name="connsiteX38" fmla="*/ 5371263 w 6128435"/>
              <a:gd name="connsiteY38" fmla="*/ 2586413 h 6858000"/>
              <a:gd name="connsiteX39" fmla="*/ 5407503 w 6128435"/>
              <a:gd name="connsiteY39" fmla="*/ 2786290 h 6858000"/>
              <a:gd name="connsiteX40" fmla="*/ 5407356 w 6128435"/>
              <a:gd name="connsiteY40" fmla="*/ 2787545 h 6858000"/>
              <a:gd name="connsiteX41" fmla="*/ 5411130 w 6128435"/>
              <a:gd name="connsiteY41" fmla="*/ 2788640 h 6858000"/>
              <a:gd name="connsiteX42" fmla="*/ 5416439 w 6128435"/>
              <a:gd name="connsiteY42" fmla="*/ 2805666 h 6858000"/>
              <a:gd name="connsiteX43" fmla="*/ 5416589 w 6128435"/>
              <a:gd name="connsiteY43" fmla="*/ 2810822 h 6858000"/>
              <a:gd name="connsiteX44" fmla="*/ 5418542 w 6128435"/>
              <a:gd name="connsiteY44" fmla="*/ 2817745 h 6858000"/>
              <a:gd name="connsiteX45" fmla="*/ 5418847 w 6128435"/>
              <a:gd name="connsiteY45" fmla="*/ 2817825 h 6858000"/>
              <a:gd name="connsiteX46" fmla="*/ 5457023 w 6128435"/>
              <a:gd name="connsiteY46" fmla="*/ 2858292 h 6858000"/>
              <a:gd name="connsiteX47" fmla="*/ 5479298 w 6128435"/>
              <a:gd name="connsiteY47" fmla="*/ 2947791 h 6858000"/>
              <a:gd name="connsiteX48" fmla="*/ 5481770 w 6128435"/>
              <a:gd name="connsiteY48" fmla="*/ 2951352 h 6858000"/>
              <a:gd name="connsiteX49" fmla="*/ 5482045 w 6128435"/>
              <a:gd name="connsiteY49" fmla="*/ 2984371 h 6858000"/>
              <a:gd name="connsiteX50" fmla="*/ 5482415 w 6128435"/>
              <a:gd name="connsiteY50" fmla="*/ 3004079 h 6858000"/>
              <a:gd name="connsiteX51" fmla="*/ 5503944 w 6128435"/>
              <a:gd name="connsiteY51" fmla="*/ 3123335 h 6858000"/>
              <a:gd name="connsiteX52" fmla="*/ 5516007 w 6128435"/>
              <a:gd name="connsiteY52" fmla="*/ 3258473 h 6858000"/>
              <a:gd name="connsiteX53" fmla="*/ 5566839 w 6128435"/>
              <a:gd name="connsiteY53" fmla="*/ 3345295 h 6858000"/>
              <a:gd name="connsiteX54" fmla="*/ 5589758 w 6128435"/>
              <a:gd name="connsiteY54" fmla="*/ 3506453 h 6858000"/>
              <a:gd name="connsiteX55" fmla="*/ 5596144 w 6128435"/>
              <a:gd name="connsiteY55" fmla="*/ 3534624 h 6858000"/>
              <a:gd name="connsiteX56" fmla="*/ 5597750 w 6128435"/>
              <a:gd name="connsiteY56" fmla="*/ 3534129 h 6858000"/>
              <a:gd name="connsiteX57" fmla="*/ 5599700 w 6128435"/>
              <a:gd name="connsiteY57" fmla="*/ 3547221 h 6858000"/>
              <a:gd name="connsiteX58" fmla="*/ 5615031 w 6128435"/>
              <a:gd name="connsiteY58" fmla="*/ 3557482 h 6858000"/>
              <a:gd name="connsiteX59" fmla="*/ 5618377 w 6128435"/>
              <a:gd name="connsiteY59" fmla="*/ 3588431 h 6858000"/>
              <a:gd name="connsiteX60" fmla="*/ 5612155 w 6128435"/>
              <a:gd name="connsiteY60" fmla="*/ 3589869 h 6858000"/>
              <a:gd name="connsiteX61" fmla="*/ 5620843 w 6128435"/>
              <a:gd name="connsiteY61" fmla="*/ 3606745 h 6858000"/>
              <a:gd name="connsiteX62" fmla="*/ 5655472 w 6128435"/>
              <a:gd name="connsiteY62" fmla="*/ 3678877 h 6858000"/>
              <a:gd name="connsiteX63" fmla="*/ 5680448 w 6128435"/>
              <a:gd name="connsiteY63" fmla="*/ 3717760 h 6858000"/>
              <a:gd name="connsiteX64" fmla="*/ 5683015 w 6128435"/>
              <a:gd name="connsiteY64" fmla="*/ 3762025 h 6858000"/>
              <a:gd name="connsiteX65" fmla="*/ 5696643 w 6128435"/>
              <a:gd name="connsiteY65" fmla="*/ 3773888 h 6858000"/>
              <a:gd name="connsiteX66" fmla="*/ 5699203 w 6128435"/>
              <a:gd name="connsiteY66" fmla="*/ 3775823 h 6858000"/>
              <a:gd name="connsiteX67" fmla="*/ 5704824 w 6128435"/>
              <a:gd name="connsiteY67" fmla="*/ 3785966 h 6858000"/>
              <a:gd name="connsiteX68" fmla="*/ 5712204 w 6128435"/>
              <a:gd name="connsiteY68" fmla="*/ 3785830 h 6858000"/>
              <a:gd name="connsiteX69" fmla="*/ 5724816 w 6128435"/>
              <a:gd name="connsiteY69" fmla="*/ 3798949 h 6858000"/>
              <a:gd name="connsiteX70" fmla="*/ 5733539 w 6128435"/>
              <a:gd name="connsiteY70" fmla="*/ 3818457 h 6858000"/>
              <a:gd name="connsiteX71" fmla="*/ 5768491 w 6128435"/>
              <a:gd name="connsiteY71" fmla="*/ 3914399 h 6858000"/>
              <a:gd name="connsiteX72" fmla="*/ 5793123 w 6128435"/>
              <a:gd name="connsiteY72" fmla="*/ 3969952 h 6858000"/>
              <a:gd name="connsiteX73" fmla="*/ 5808321 w 6128435"/>
              <a:gd name="connsiteY73" fmla="*/ 3988153 h 6858000"/>
              <a:gd name="connsiteX74" fmla="*/ 5825621 w 6128435"/>
              <a:gd name="connsiteY74" fmla="*/ 4015525 h 6858000"/>
              <a:gd name="connsiteX75" fmla="*/ 5860672 w 6128435"/>
              <a:gd name="connsiteY75" fmla="*/ 4061579 h 6858000"/>
              <a:gd name="connsiteX76" fmla="*/ 5872173 w 6128435"/>
              <a:gd name="connsiteY76" fmla="*/ 4088497 h 6858000"/>
              <a:gd name="connsiteX77" fmla="*/ 5883705 w 6128435"/>
              <a:gd name="connsiteY77" fmla="*/ 4101899 h 6858000"/>
              <a:gd name="connsiteX78" fmla="*/ 5885314 w 6128435"/>
              <a:gd name="connsiteY78" fmla="*/ 4108387 h 6858000"/>
              <a:gd name="connsiteX79" fmla="*/ 5894095 w 6128435"/>
              <a:gd name="connsiteY79" fmla="*/ 4128857 h 6858000"/>
              <a:gd name="connsiteX80" fmla="*/ 5898339 w 6128435"/>
              <a:gd name="connsiteY80" fmla="*/ 4140800 h 6858000"/>
              <a:gd name="connsiteX81" fmla="*/ 5899734 w 6128435"/>
              <a:gd name="connsiteY81" fmla="*/ 4145632 h 6858000"/>
              <a:gd name="connsiteX82" fmla="*/ 5903513 w 6128435"/>
              <a:gd name="connsiteY82" fmla="*/ 4187661 h 6858000"/>
              <a:gd name="connsiteX83" fmla="*/ 5917114 w 6128435"/>
              <a:gd name="connsiteY83" fmla="*/ 4213096 h 6858000"/>
              <a:gd name="connsiteX84" fmla="*/ 5921153 w 6128435"/>
              <a:gd name="connsiteY84" fmla="*/ 4236222 h 6858000"/>
              <a:gd name="connsiteX85" fmla="*/ 5924233 w 6128435"/>
              <a:gd name="connsiteY85" fmla="*/ 4242060 h 6858000"/>
              <a:gd name="connsiteX86" fmla="*/ 5928910 w 6128435"/>
              <a:gd name="connsiteY86" fmla="*/ 4300973 h 6858000"/>
              <a:gd name="connsiteX87" fmla="*/ 5939320 w 6128435"/>
              <a:gd name="connsiteY87" fmla="*/ 4340435 h 6858000"/>
              <a:gd name="connsiteX88" fmla="*/ 5946705 w 6128435"/>
              <a:gd name="connsiteY88" fmla="*/ 4428051 h 6858000"/>
              <a:gd name="connsiteX89" fmla="*/ 5949261 w 6128435"/>
              <a:gd name="connsiteY89" fmla="*/ 4449185 h 6858000"/>
              <a:gd name="connsiteX90" fmla="*/ 5957504 w 6128435"/>
              <a:gd name="connsiteY90" fmla="*/ 4465911 h 6858000"/>
              <a:gd name="connsiteX91" fmla="*/ 5964689 w 6128435"/>
              <a:gd name="connsiteY91" fmla="*/ 4468532 h 6858000"/>
              <a:gd name="connsiteX92" fmla="*/ 5967062 w 6128435"/>
              <a:gd name="connsiteY92" fmla="*/ 4479923 h 6858000"/>
              <a:gd name="connsiteX93" fmla="*/ 5968960 w 6128435"/>
              <a:gd name="connsiteY93" fmla="*/ 4482655 h 6858000"/>
              <a:gd name="connsiteX94" fmla="*/ 5978567 w 6128435"/>
              <a:gd name="connsiteY94" fmla="*/ 4498605 h 6858000"/>
              <a:gd name="connsiteX95" fmla="*/ 5980106 w 6128435"/>
              <a:gd name="connsiteY95" fmla="*/ 4585087 h 6858000"/>
              <a:gd name="connsiteX96" fmla="*/ 5998138 w 6128435"/>
              <a:gd name="connsiteY96" fmla="*/ 4697518 h 6858000"/>
              <a:gd name="connsiteX97" fmla="*/ 6013516 w 6128435"/>
              <a:gd name="connsiteY97" fmla="*/ 4786619 h 6858000"/>
              <a:gd name="connsiteX98" fmla="*/ 6025404 w 6128435"/>
              <a:gd name="connsiteY98" fmla="*/ 4858148 h 6858000"/>
              <a:gd name="connsiteX99" fmla="*/ 6007749 w 6128435"/>
              <a:gd name="connsiteY99" fmla="*/ 4964715 h 6858000"/>
              <a:gd name="connsiteX100" fmla="*/ 6005269 w 6128435"/>
              <a:gd name="connsiteY100" fmla="*/ 5150567 h 6858000"/>
              <a:gd name="connsiteX101" fmla="*/ 6001127 w 6128435"/>
              <a:gd name="connsiteY101" fmla="*/ 5164609 h 6858000"/>
              <a:gd name="connsiteX102" fmla="*/ 5996647 w 6128435"/>
              <a:gd name="connsiteY102" fmla="*/ 5185640 h 6858000"/>
              <a:gd name="connsiteX103" fmla="*/ 5998514 w 6128435"/>
              <a:gd name="connsiteY103" fmla="*/ 5189673 h 6858000"/>
              <a:gd name="connsiteX104" fmla="*/ 5995970 w 6128435"/>
              <a:gd name="connsiteY104" fmla="*/ 5221547 h 6858000"/>
              <a:gd name="connsiteX105" fmla="*/ 5997218 w 6128435"/>
              <a:gd name="connsiteY105" fmla="*/ 5222031 h 6858000"/>
              <a:gd name="connsiteX106" fmla="*/ 6002116 w 6128435"/>
              <a:gd name="connsiteY106" fmla="*/ 5231223 h 6858000"/>
              <a:gd name="connsiteX107" fmla="*/ 6008541 w 6128435"/>
              <a:gd name="connsiteY107" fmla="*/ 5248680 h 6858000"/>
              <a:gd name="connsiteX108" fmla="*/ 6039260 w 6128435"/>
              <a:gd name="connsiteY108" fmla="*/ 5289518 h 6858000"/>
              <a:gd name="connsiteX109" fmla="*/ 6036748 w 6128435"/>
              <a:gd name="connsiteY109" fmla="*/ 5322752 h 6858000"/>
              <a:gd name="connsiteX110" fmla="*/ 6036943 w 6128435"/>
              <a:gd name="connsiteY110" fmla="*/ 5329480 h 6858000"/>
              <a:gd name="connsiteX111" fmla="*/ 6037236 w 6128435"/>
              <a:gd name="connsiteY111" fmla="*/ 5329634 h 6858000"/>
              <a:gd name="connsiteX112" fmla="*/ 6038019 w 6128435"/>
              <a:gd name="connsiteY112" fmla="*/ 5336764 h 6858000"/>
              <a:gd name="connsiteX113" fmla="*/ 6037298 w 6128435"/>
              <a:gd name="connsiteY113" fmla="*/ 5341753 h 6858000"/>
              <a:gd name="connsiteX114" fmla="*/ 6037677 w 6128435"/>
              <a:gd name="connsiteY114" fmla="*/ 5354807 h 6858000"/>
              <a:gd name="connsiteX115" fmla="*/ 6039728 w 6128435"/>
              <a:gd name="connsiteY115" fmla="*/ 5359416 h 6858000"/>
              <a:gd name="connsiteX116" fmla="*/ 6043311 w 6128435"/>
              <a:gd name="connsiteY116" fmla="*/ 5361407 h 6858000"/>
              <a:gd name="connsiteX117" fmla="*/ 6042954 w 6128435"/>
              <a:gd name="connsiteY117" fmla="*/ 5362576 h 6858000"/>
              <a:gd name="connsiteX118" fmla="*/ 6053435 w 6128435"/>
              <a:gd name="connsiteY118" fmla="*/ 5387547 h 6858000"/>
              <a:gd name="connsiteX119" fmla="*/ 6065933 w 6128435"/>
              <a:gd name="connsiteY119" fmla="*/ 5443002 h 6858000"/>
              <a:gd name="connsiteX120" fmla="*/ 6068640 w 6128435"/>
              <a:gd name="connsiteY120" fmla="*/ 5474503 h 6858000"/>
              <a:gd name="connsiteX121" fmla="*/ 6080922 w 6128435"/>
              <a:gd name="connsiteY121" fmla="*/ 5561070 h 6858000"/>
              <a:gd name="connsiteX122" fmla="*/ 6096949 w 6128435"/>
              <a:gd name="connsiteY122" fmla="*/ 5648179 h 6858000"/>
              <a:gd name="connsiteX123" fmla="*/ 6125703 w 6128435"/>
              <a:gd name="connsiteY123" fmla="*/ 5692894 h 6858000"/>
              <a:gd name="connsiteX124" fmla="*/ 6126670 w 6128435"/>
              <a:gd name="connsiteY124" fmla="*/ 5697882 h 6858000"/>
              <a:gd name="connsiteX125" fmla="*/ 6124061 w 6128435"/>
              <a:gd name="connsiteY125" fmla="*/ 5710294 h 6858000"/>
              <a:gd name="connsiteX126" fmla="*/ 6122213 w 6128435"/>
              <a:gd name="connsiteY126" fmla="*/ 5714762 h 6858000"/>
              <a:gd name="connsiteX127" fmla="*/ 6121353 w 6128435"/>
              <a:gd name="connsiteY127" fmla="*/ 5721725 h 6858000"/>
              <a:gd name="connsiteX128" fmla="*/ 6121607 w 6128435"/>
              <a:gd name="connsiteY128" fmla="*/ 5721959 h 6858000"/>
              <a:gd name="connsiteX129" fmla="*/ 6120262 w 6128435"/>
              <a:gd name="connsiteY129" fmla="*/ 5728358 h 6858000"/>
              <a:gd name="connsiteX130" fmla="*/ 6110194 w 6128435"/>
              <a:gd name="connsiteY130" fmla="*/ 5758853 h 6858000"/>
              <a:gd name="connsiteX131" fmla="*/ 6127519 w 6128435"/>
              <a:gd name="connsiteY131" fmla="*/ 5865775 h 6858000"/>
              <a:gd name="connsiteX132" fmla="*/ 6128435 w 6128435"/>
              <a:gd name="connsiteY132" fmla="*/ 5870164 h 6858000"/>
              <a:gd name="connsiteX133" fmla="*/ 6119217 w 6128435"/>
              <a:gd name="connsiteY133" fmla="*/ 5888542 h 6858000"/>
              <a:gd name="connsiteX134" fmla="*/ 6102493 w 6128435"/>
              <a:gd name="connsiteY134" fmla="*/ 5928602 h 6858000"/>
              <a:gd name="connsiteX135" fmla="*/ 6056863 w 6128435"/>
              <a:gd name="connsiteY135" fmla="*/ 6000643 h 6858000"/>
              <a:gd name="connsiteX136" fmla="*/ 6045436 w 6128435"/>
              <a:gd name="connsiteY136" fmla="*/ 6124480 h 6858000"/>
              <a:gd name="connsiteX137" fmla="*/ 6030489 w 6128435"/>
              <a:gd name="connsiteY137" fmla="*/ 6317666 h 6858000"/>
              <a:gd name="connsiteX138" fmla="*/ 6007492 w 6128435"/>
              <a:gd name="connsiteY138" fmla="*/ 6440818 h 6858000"/>
              <a:gd name="connsiteX139" fmla="*/ 6009467 w 6128435"/>
              <a:gd name="connsiteY139" fmla="*/ 6487076 h 6858000"/>
              <a:gd name="connsiteX140" fmla="*/ 5995064 w 6128435"/>
              <a:gd name="connsiteY140" fmla="*/ 6540791 h 6858000"/>
              <a:gd name="connsiteX141" fmla="*/ 5996309 w 6128435"/>
              <a:gd name="connsiteY141" fmla="*/ 6543961 h 6858000"/>
              <a:gd name="connsiteX142" fmla="*/ 5996048 w 6128435"/>
              <a:gd name="connsiteY142" fmla="*/ 6555444 h 6858000"/>
              <a:gd name="connsiteX143" fmla="*/ 6002524 w 6128435"/>
              <a:gd name="connsiteY143" fmla="*/ 6560188 h 6858000"/>
              <a:gd name="connsiteX144" fmla="*/ 6006823 w 6128435"/>
              <a:gd name="connsiteY144" fmla="*/ 6578546 h 6858000"/>
              <a:gd name="connsiteX145" fmla="*/ 6004510 w 6128435"/>
              <a:gd name="connsiteY145" fmla="*/ 6599256 h 6858000"/>
              <a:gd name="connsiteX146" fmla="*/ 5986207 w 6128435"/>
              <a:gd name="connsiteY146" fmla="*/ 6695855 h 6858000"/>
              <a:gd name="connsiteX147" fmla="*/ 5979428 w 6128435"/>
              <a:gd name="connsiteY147" fmla="*/ 6754678 h 6858000"/>
              <a:gd name="connsiteX148" fmla="*/ 5983398 w 6128435"/>
              <a:gd name="connsiteY148" fmla="*/ 6778641 h 6858000"/>
              <a:gd name="connsiteX149" fmla="*/ 5984543 w 6128435"/>
              <a:gd name="connsiteY149" fmla="*/ 6811016 h 6858000"/>
              <a:gd name="connsiteX150" fmla="*/ 5981802 w 6128435"/>
              <a:gd name="connsiteY150" fmla="*/ 6838578 h 6858000"/>
              <a:gd name="connsiteX151" fmla="*/ 5979671 w 6128435"/>
              <a:gd name="connsiteY151" fmla="*/ 6858000 h 6858000"/>
              <a:gd name="connsiteX152" fmla="*/ 0 w 6128435"/>
              <a:gd name="connsiteY152" fmla="*/ 6858000 h 6858000"/>
              <a:gd name="connsiteX153" fmla="*/ 0 w 6128435"/>
              <a:gd name="connsiteY153" fmla="*/ 0 h 6858000"/>
              <a:gd name="connsiteX0" fmla="*/ 0 w 6127519"/>
              <a:gd name="connsiteY0" fmla="*/ 0 h 6858000"/>
              <a:gd name="connsiteX1" fmla="*/ 4965888 w 6127519"/>
              <a:gd name="connsiteY1" fmla="*/ 0 h 6858000"/>
              <a:gd name="connsiteX2" fmla="*/ 4967767 w 6127519"/>
              <a:gd name="connsiteY2" fmla="*/ 7930 h 6858000"/>
              <a:gd name="connsiteX3" fmla="*/ 4979444 w 6127519"/>
              <a:gd name="connsiteY3" fmla="*/ 43921 h 6858000"/>
              <a:gd name="connsiteX4" fmla="*/ 5021173 w 6127519"/>
              <a:gd name="connsiteY4" fmla="*/ 123738 h 6858000"/>
              <a:gd name="connsiteX5" fmla="*/ 5075458 w 6127519"/>
              <a:gd name="connsiteY5" fmla="*/ 264355 h 6858000"/>
              <a:gd name="connsiteX6" fmla="*/ 5081175 w 6127519"/>
              <a:gd name="connsiteY6" fmla="*/ 277448 h 6858000"/>
              <a:gd name="connsiteX7" fmla="*/ 5097011 w 6127519"/>
              <a:gd name="connsiteY7" fmla="*/ 355616 h 6858000"/>
              <a:gd name="connsiteX8" fmla="*/ 5130982 w 6127519"/>
              <a:gd name="connsiteY8" fmla="*/ 412030 h 6858000"/>
              <a:gd name="connsiteX9" fmla="*/ 5153000 w 6127519"/>
              <a:gd name="connsiteY9" fmla="*/ 507134 h 6858000"/>
              <a:gd name="connsiteX10" fmla="*/ 5171282 w 6127519"/>
              <a:gd name="connsiteY10" fmla="*/ 602071 h 6858000"/>
              <a:gd name="connsiteX11" fmla="*/ 5176196 w 6127519"/>
              <a:gd name="connsiteY11" fmla="*/ 636822 h 6858000"/>
              <a:gd name="connsiteX12" fmla="*/ 5189051 w 6127519"/>
              <a:gd name="connsiteY12" fmla="*/ 782518 h 6858000"/>
              <a:gd name="connsiteX13" fmla="*/ 5210428 w 6127519"/>
              <a:gd name="connsiteY13" fmla="*/ 815772 h 6858000"/>
              <a:gd name="connsiteX14" fmla="*/ 5221088 w 6127519"/>
              <a:gd name="connsiteY14" fmla="*/ 860193 h 6858000"/>
              <a:gd name="connsiteX15" fmla="*/ 5230806 w 6127519"/>
              <a:gd name="connsiteY15" fmla="*/ 961354 h 6858000"/>
              <a:gd name="connsiteX16" fmla="*/ 5201018 w 6127519"/>
              <a:gd name="connsiteY16" fmla="*/ 1095027 h 6858000"/>
              <a:gd name="connsiteX17" fmla="*/ 5202153 w 6127519"/>
              <a:gd name="connsiteY17" fmla="*/ 1133224 h 6858000"/>
              <a:gd name="connsiteX18" fmla="*/ 5207370 w 6127519"/>
              <a:gd name="connsiteY18" fmla="*/ 1138097 h 6858000"/>
              <a:gd name="connsiteX19" fmla="*/ 5189234 w 6127519"/>
              <a:gd name="connsiteY19" fmla="*/ 1193495 h 6858000"/>
              <a:gd name="connsiteX20" fmla="*/ 5202769 w 6127519"/>
              <a:gd name="connsiteY20" fmla="*/ 1269450 h 6858000"/>
              <a:gd name="connsiteX21" fmla="*/ 5225968 w 6127519"/>
              <a:gd name="connsiteY21" fmla="*/ 1357994 h 6858000"/>
              <a:gd name="connsiteX22" fmla="*/ 5233819 w 6127519"/>
              <a:gd name="connsiteY22" fmla="*/ 1380922 h 6858000"/>
              <a:gd name="connsiteX23" fmla="*/ 5237226 w 6127519"/>
              <a:gd name="connsiteY23" fmla="*/ 1441327 h 6858000"/>
              <a:gd name="connsiteX24" fmla="*/ 5255653 w 6127519"/>
              <a:gd name="connsiteY24" fmla="*/ 1524712 h 6858000"/>
              <a:gd name="connsiteX25" fmla="*/ 5263491 w 6127519"/>
              <a:gd name="connsiteY25" fmla="*/ 1642938 h 6858000"/>
              <a:gd name="connsiteX26" fmla="*/ 5261314 w 6127519"/>
              <a:gd name="connsiteY26" fmla="*/ 1689177 h 6858000"/>
              <a:gd name="connsiteX27" fmla="*/ 5259788 w 6127519"/>
              <a:gd name="connsiteY27" fmla="*/ 1768516 h 6858000"/>
              <a:gd name="connsiteX28" fmla="*/ 5255696 w 6127519"/>
              <a:gd name="connsiteY28" fmla="*/ 1953770 h 6858000"/>
              <a:gd name="connsiteX29" fmla="*/ 5252592 w 6127519"/>
              <a:gd name="connsiteY29" fmla="*/ 2092210 h 6858000"/>
              <a:gd name="connsiteX30" fmla="*/ 5264303 w 6127519"/>
              <a:gd name="connsiteY30" fmla="*/ 2225157 h 6858000"/>
              <a:gd name="connsiteX31" fmla="*/ 5254949 w 6127519"/>
              <a:gd name="connsiteY31" fmla="*/ 2236160 h 6858000"/>
              <a:gd name="connsiteX32" fmla="*/ 5250104 w 6127519"/>
              <a:gd name="connsiteY32" fmla="*/ 2249166 h 6858000"/>
              <a:gd name="connsiteX33" fmla="*/ 5251214 w 6127519"/>
              <a:gd name="connsiteY33" fmla="*/ 2250944 h 6858000"/>
              <a:gd name="connsiteX34" fmla="*/ 5250644 w 6127519"/>
              <a:gd name="connsiteY34" fmla="*/ 2266619 h 6858000"/>
              <a:gd name="connsiteX35" fmla="*/ 5293877 w 6127519"/>
              <a:gd name="connsiteY35" fmla="*/ 2368649 h 6858000"/>
              <a:gd name="connsiteX36" fmla="*/ 5311338 w 6127519"/>
              <a:gd name="connsiteY36" fmla="*/ 2404034 h 6858000"/>
              <a:gd name="connsiteX37" fmla="*/ 5338366 w 6127519"/>
              <a:gd name="connsiteY37" fmla="*/ 2465052 h 6858000"/>
              <a:gd name="connsiteX38" fmla="*/ 5371263 w 6127519"/>
              <a:gd name="connsiteY38" fmla="*/ 2586413 h 6858000"/>
              <a:gd name="connsiteX39" fmla="*/ 5407503 w 6127519"/>
              <a:gd name="connsiteY39" fmla="*/ 2786290 h 6858000"/>
              <a:gd name="connsiteX40" fmla="*/ 5407356 w 6127519"/>
              <a:gd name="connsiteY40" fmla="*/ 2787545 h 6858000"/>
              <a:gd name="connsiteX41" fmla="*/ 5411130 w 6127519"/>
              <a:gd name="connsiteY41" fmla="*/ 2788640 h 6858000"/>
              <a:gd name="connsiteX42" fmla="*/ 5416439 w 6127519"/>
              <a:gd name="connsiteY42" fmla="*/ 2805666 h 6858000"/>
              <a:gd name="connsiteX43" fmla="*/ 5416589 w 6127519"/>
              <a:gd name="connsiteY43" fmla="*/ 2810822 h 6858000"/>
              <a:gd name="connsiteX44" fmla="*/ 5418542 w 6127519"/>
              <a:gd name="connsiteY44" fmla="*/ 2817745 h 6858000"/>
              <a:gd name="connsiteX45" fmla="*/ 5418847 w 6127519"/>
              <a:gd name="connsiteY45" fmla="*/ 2817825 h 6858000"/>
              <a:gd name="connsiteX46" fmla="*/ 5457023 w 6127519"/>
              <a:gd name="connsiteY46" fmla="*/ 2858292 h 6858000"/>
              <a:gd name="connsiteX47" fmla="*/ 5479298 w 6127519"/>
              <a:gd name="connsiteY47" fmla="*/ 2947791 h 6858000"/>
              <a:gd name="connsiteX48" fmla="*/ 5481770 w 6127519"/>
              <a:gd name="connsiteY48" fmla="*/ 2951352 h 6858000"/>
              <a:gd name="connsiteX49" fmla="*/ 5482045 w 6127519"/>
              <a:gd name="connsiteY49" fmla="*/ 2984371 h 6858000"/>
              <a:gd name="connsiteX50" fmla="*/ 5482415 w 6127519"/>
              <a:gd name="connsiteY50" fmla="*/ 3004079 h 6858000"/>
              <a:gd name="connsiteX51" fmla="*/ 5503944 w 6127519"/>
              <a:gd name="connsiteY51" fmla="*/ 3123335 h 6858000"/>
              <a:gd name="connsiteX52" fmla="*/ 5516007 w 6127519"/>
              <a:gd name="connsiteY52" fmla="*/ 3258473 h 6858000"/>
              <a:gd name="connsiteX53" fmla="*/ 5566839 w 6127519"/>
              <a:gd name="connsiteY53" fmla="*/ 3345295 h 6858000"/>
              <a:gd name="connsiteX54" fmla="*/ 5589758 w 6127519"/>
              <a:gd name="connsiteY54" fmla="*/ 3506453 h 6858000"/>
              <a:gd name="connsiteX55" fmla="*/ 5596144 w 6127519"/>
              <a:gd name="connsiteY55" fmla="*/ 3534624 h 6858000"/>
              <a:gd name="connsiteX56" fmla="*/ 5597750 w 6127519"/>
              <a:gd name="connsiteY56" fmla="*/ 3534129 h 6858000"/>
              <a:gd name="connsiteX57" fmla="*/ 5599700 w 6127519"/>
              <a:gd name="connsiteY57" fmla="*/ 3547221 h 6858000"/>
              <a:gd name="connsiteX58" fmla="*/ 5615031 w 6127519"/>
              <a:gd name="connsiteY58" fmla="*/ 3557482 h 6858000"/>
              <a:gd name="connsiteX59" fmla="*/ 5618377 w 6127519"/>
              <a:gd name="connsiteY59" fmla="*/ 3588431 h 6858000"/>
              <a:gd name="connsiteX60" fmla="*/ 5612155 w 6127519"/>
              <a:gd name="connsiteY60" fmla="*/ 3589869 h 6858000"/>
              <a:gd name="connsiteX61" fmla="*/ 5620843 w 6127519"/>
              <a:gd name="connsiteY61" fmla="*/ 3606745 h 6858000"/>
              <a:gd name="connsiteX62" fmla="*/ 5655472 w 6127519"/>
              <a:gd name="connsiteY62" fmla="*/ 3678877 h 6858000"/>
              <a:gd name="connsiteX63" fmla="*/ 5680448 w 6127519"/>
              <a:gd name="connsiteY63" fmla="*/ 3717760 h 6858000"/>
              <a:gd name="connsiteX64" fmla="*/ 5683015 w 6127519"/>
              <a:gd name="connsiteY64" fmla="*/ 3762025 h 6858000"/>
              <a:gd name="connsiteX65" fmla="*/ 5696643 w 6127519"/>
              <a:gd name="connsiteY65" fmla="*/ 3773888 h 6858000"/>
              <a:gd name="connsiteX66" fmla="*/ 5699203 w 6127519"/>
              <a:gd name="connsiteY66" fmla="*/ 3775823 h 6858000"/>
              <a:gd name="connsiteX67" fmla="*/ 5704824 w 6127519"/>
              <a:gd name="connsiteY67" fmla="*/ 3785966 h 6858000"/>
              <a:gd name="connsiteX68" fmla="*/ 5712204 w 6127519"/>
              <a:gd name="connsiteY68" fmla="*/ 3785830 h 6858000"/>
              <a:gd name="connsiteX69" fmla="*/ 5724816 w 6127519"/>
              <a:gd name="connsiteY69" fmla="*/ 3798949 h 6858000"/>
              <a:gd name="connsiteX70" fmla="*/ 5733539 w 6127519"/>
              <a:gd name="connsiteY70" fmla="*/ 3818457 h 6858000"/>
              <a:gd name="connsiteX71" fmla="*/ 5768491 w 6127519"/>
              <a:gd name="connsiteY71" fmla="*/ 3914399 h 6858000"/>
              <a:gd name="connsiteX72" fmla="*/ 5793123 w 6127519"/>
              <a:gd name="connsiteY72" fmla="*/ 3969952 h 6858000"/>
              <a:gd name="connsiteX73" fmla="*/ 5808321 w 6127519"/>
              <a:gd name="connsiteY73" fmla="*/ 3988153 h 6858000"/>
              <a:gd name="connsiteX74" fmla="*/ 5825621 w 6127519"/>
              <a:gd name="connsiteY74" fmla="*/ 4015525 h 6858000"/>
              <a:gd name="connsiteX75" fmla="*/ 5860672 w 6127519"/>
              <a:gd name="connsiteY75" fmla="*/ 4061579 h 6858000"/>
              <a:gd name="connsiteX76" fmla="*/ 5872173 w 6127519"/>
              <a:gd name="connsiteY76" fmla="*/ 4088497 h 6858000"/>
              <a:gd name="connsiteX77" fmla="*/ 5883705 w 6127519"/>
              <a:gd name="connsiteY77" fmla="*/ 4101899 h 6858000"/>
              <a:gd name="connsiteX78" fmla="*/ 5885314 w 6127519"/>
              <a:gd name="connsiteY78" fmla="*/ 4108387 h 6858000"/>
              <a:gd name="connsiteX79" fmla="*/ 5894095 w 6127519"/>
              <a:gd name="connsiteY79" fmla="*/ 4128857 h 6858000"/>
              <a:gd name="connsiteX80" fmla="*/ 5898339 w 6127519"/>
              <a:gd name="connsiteY80" fmla="*/ 4140800 h 6858000"/>
              <a:gd name="connsiteX81" fmla="*/ 5899734 w 6127519"/>
              <a:gd name="connsiteY81" fmla="*/ 4145632 h 6858000"/>
              <a:gd name="connsiteX82" fmla="*/ 5903513 w 6127519"/>
              <a:gd name="connsiteY82" fmla="*/ 4187661 h 6858000"/>
              <a:gd name="connsiteX83" fmla="*/ 5917114 w 6127519"/>
              <a:gd name="connsiteY83" fmla="*/ 4213096 h 6858000"/>
              <a:gd name="connsiteX84" fmla="*/ 5921153 w 6127519"/>
              <a:gd name="connsiteY84" fmla="*/ 4236222 h 6858000"/>
              <a:gd name="connsiteX85" fmla="*/ 5924233 w 6127519"/>
              <a:gd name="connsiteY85" fmla="*/ 4242060 h 6858000"/>
              <a:gd name="connsiteX86" fmla="*/ 5928910 w 6127519"/>
              <a:gd name="connsiteY86" fmla="*/ 4300973 h 6858000"/>
              <a:gd name="connsiteX87" fmla="*/ 5939320 w 6127519"/>
              <a:gd name="connsiteY87" fmla="*/ 4340435 h 6858000"/>
              <a:gd name="connsiteX88" fmla="*/ 5946705 w 6127519"/>
              <a:gd name="connsiteY88" fmla="*/ 4428051 h 6858000"/>
              <a:gd name="connsiteX89" fmla="*/ 5949261 w 6127519"/>
              <a:gd name="connsiteY89" fmla="*/ 4449185 h 6858000"/>
              <a:gd name="connsiteX90" fmla="*/ 5957504 w 6127519"/>
              <a:gd name="connsiteY90" fmla="*/ 4465911 h 6858000"/>
              <a:gd name="connsiteX91" fmla="*/ 5964689 w 6127519"/>
              <a:gd name="connsiteY91" fmla="*/ 4468532 h 6858000"/>
              <a:gd name="connsiteX92" fmla="*/ 5967062 w 6127519"/>
              <a:gd name="connsiteY92" fmla="*/ 4479923 h 6858000"/>
              <a:gd name="connsiteX93" fmla="*/ 5968960 w 6127519"/>
              <a:gd name="connsiteY93" fmla="*/ 4482655 h 6858000"/>
              <a:gd name="connsiteX94" fmla="*/ 5978567 w 6127519"/>
              <a:gd name="connsiteY94" fmla="*/ 4498605 h 6858000"/>
              <a:gd name="connsiteX95" fmla="*/ 5980106 w 6127519"/>
              <a:gd name="connsiteY95" fmla="*/ 4585087 h 6858000"/>
              <a:gd name="connsiteX96" fmla="*/ 5998138 w 6127519"/>
              <a:gd name="connsiteY96" fmla="*/ 4697518 h 6858000"/>
              <a:gd name="connsiteX97" fmla="*/ 6013516 w 6127519"/>
              <a:gd name="connsiteY97" fmla="*/ 4786619 h 6858000"/>
              <a:gd name="connsiteX98" fmla="*/ 6025404 w 6127519"/>
              <a:gd name="connsiteY98" fmla="*/ 4858148 h 6858000"/>
              <a:gd name="connsiteX99" fmla="*/ 6007749 w 6127519"/>
              <a:gd name="connsiteY99" fmla="*/ 4964715 h 6858000"/>
              <a:gd name="connsiteX100" fmla="*/ 6005269 w 6127519"/>
              <a:gd name="connsiteY100" fmla="*/ 5150567 h 6858000"/>
              <a:gd name="connsiteX101" fmla="*/ 6001127 w 6127519"/>
              <a:gd name="connsiteY101" fmla="*/ 5164609 h 6858000"/>
              <a:gd name="connsiteX102" fmla="*/ 5996647 w 6127519"/>
              <a:gd name="connsiteY102" fmla="*/ 5185640 h 6858000"/>
              <a:gd name="connsiteX103" fmla="*/ 5998514 w 6127519"/>
              <a:gd name="connsiteY103" fmla="*/ 5189673 h 6858000"/>
              <a:gd name="connsiteX104" fmla="*/ 5995970 w 6127519"/>
              <a:gd name="connsiteY104" fmla="*/ 5221547 h 6858000"/>
              <a:gd name="connsiteX105" fmla="*/ 5997218 w 6127519"/>
              <a:gd name="connsiteY105" fmla="*/ 5222031 h 6858000"/>
              <a:gd name="connsiteX106" fmla="*/ 6002116 w 6127519"/>
              <a:gd name="connsiteY106" fmla="*/ 5231223 h 6858000"/>
              <a:gd name="connsiteX107" fmla="*/ 6008541 w 6127519"/>
              <a:gd name="connsiteY107" fmla="*/ 5248680 h 6858000"/>
              <a:gd name="connsiteX108" fmla="*/ 6039260 w 6127519"/>
              <a:gd name="connsiteY108" fmla="*/ 5289518 h 6858000"/>
              <a:gd name="connsiteX109" fmla="*/ 6036748 w 6127519"/>
              <a:gd name="connsiteY109" fmla="*/ 5322752 h 6858000"/>
              <a:gd name="connsiteX110" fmla="*/ 6036943 w 6127519"/>
              <a:gd name="connsiteY110" fmla="*/ 5329480 h 6858000"/>
              <a:gd name="connsiteX111" fmla="*/ 6037236 w 6127519"/>
              <a:gd name="connsiteY111" fmla="*/ 5329634 h 6858000"/>
              <a:gd name="connsiteX112" fmla="*/ 6038019 w 6127519"/>
              <a:gd name="connsiteY112" fmla="*/ 5336764 h 6858000"/>
              <a:gd name="connsiteX113" fmla="*/ 6037298 w 6127519"/>
              <a:gd name="connsiteY113" fmla="*/ 5341753 h 6858000"/>
              <a:gd name="connsiteX114" fmla="*/ 6037677 w 6127519"/>
              <a:gd name="connsiteY114" fmla="*/ 5354807 h 6858000"/>
              <a:gd name="connsiteX115" fmla="*/ 6039728 w 6127519"/>
              <a:gd name="connsiteY115" fmla="*/ 5359416 h 6858000"/>
              <a:gd name="connsiteX116" fmla="*/ 6043311 w 6127519"/>
              <a:gd name="connsiteY116" fmla="*/ 5361407 h 6858000"/>
              <a:gd name="connsiteX117" fmla="*/ 6042954 w 6127519"/>
              <a:gd name="connsiteY117" fmla="*/ 5362576 h 6858000"/>
              <a:gd name="connsiteX118" fmla="*/ 6053435 w 6127519"/>
              <a:gd name="connsiteY118" fmla="*/ 5387547 h 6858000"/>
              <a:gd name="connsiteX119" fmla="*/ 6065933 w 6127519"/>
              <a:gd name="connsiteY119" fmla="*/ 5443002 h 6858000"/>
              <a:gd name="connsiteX120" fmla="*/ 6068640 w 6127519"/>
              <a:gd name="connsiteY120" fmla="*/ 5474503 h 6858000"/>
              <a:gd name="connsiteX121" fmla="*/ 6080922 w 6127519"/>
              <a:gd name="connsiteY121" fmla="*/ 5561070 h 6858000"/>
              <a:gd name="connsiteX122" fmla="*/ 6096949 w 6127519"/>
              <a:gd name="connsiteY122" fmla="*/ 5648179 h 6858000"/>
              <a:gd name="connsiteX123" fmla="*/ 6125703 w 6127519"/>
              <a:gd name="connsiteY123" fmla="*/ 5692894 h 6858000"/>
              <a:gd name="connsiteX124" fmla="*/ 6126670 w 6127519"/>
              <a:gd name="connsiteY124" fmla="*/ 5697882 h 6858000"/>
              <a:gd name="connsiteX125" fmla="*/ 6124061 w 6127519"/>
              <a:gd name="connsiteY125" fmla="*/ 5710294 h 6858000"/>
              <a:gd name="connsiteX126" fmla="*/ 6122213 w 6127519"/>
              <a:gd name="connsiteY126" fmla="*/ 5714762 h 6858000"/>
              <a:gd name="connsiteX127" fmla="*/ 6121353 w 6127519"/>
              <a:gd name="connsiteY127" fmla="*/ 5721725 h 6858000"/>
              <a:gd name="connsiteX128" fmla="*/ 6121607 w 6127519"/>
              <a:gd name="connsiteY128" fmla="*/ 5721959 h 6858000"/>
              <a:gd name="connsiteX129" fmla="*/ 6120262 w 6127519"/>
              <a:gd name="connsiteY129" fmla="*/ 5728358 h 6858000"/>
              <a:gd name="connsiteX130" fmla="*/ 6110194 w 6127519"/>
              <a:gd name="connsiteY130" fmla="*/ 5758853 h 6858000"/>
              <a:gd name="connsiteX131" fmla="*/ 6127519 w 6127519"/>
              <a:gd name="connsiteY131" fmla="*/ 5865775 h 6858000"/>
              <a:gd name="connsiteX132" fmla="*/ 6119217 w 6127519"/>
              <a:gd name="connsiteY132" fmla="*/ 5888542 h 6858000"/>
              <a:gd name="connsiteX133" fmla="*/ 6102493 w 6127519"/>
              <a:gd name="connsiteY133" fmla="*/ 5928602 h 6858000"/>
              <a:gd name="connsiteX134" fmla="*/ 6056863 w 6127519"/>
              <a:gd name="connsiteY134" fmla="*/ 6000643 h 6858000"/>
              <a:gd name="connsiteX135" fmla="*/ 6045436 w 6127519"/>
              <a:gd name="connsiteY135" fmla="*/ 6124480 h 6858000"/>
              <a:gd name="connsiteX136" fmla="*/ 6030489 w 6127519"/>
              <a:gd name="connsiteY136" fmla="*/ 6317666 h 6858000"/>
              <a:gd name="connsiteX137" fmla="*/ 6007492 w 6127519"/>
              <a:gd name="connsiteY137" fmla="*/ 6440818 h 6858000"/>
              <a:gd name="connsiteX138" fmla="*/ 6009467 w 6127519"/>
              <a:gd name="connsiteY138" fmla="*/ 6487076 h 6858000"/>
              <a:gd name="connsiteX139" fmla="*/ 5995064 w 6127519"/>
              <a:gd name="connsiteY139" fmla="*/ 6540791 h 6858000"/>
              <a:gd name="connsiteX140" fmla="*/ 5996309 w 6127519"/>
              <a:gd name="connsiteY140" fmla="*/ 6543961 h 6858000"/>
              <a:gd name="connsiteX141" fmla="*/ 5996048 w 6127519"/>
              <a:gd name="connsiteY141" fmla="*/ 6555444 h 6858000"/>
              <a:gd name="connsiteX142" fmla="*/ 6002524 w 6127519"/>
              <a:gd name="connsiteY142" fmla="*/ 6560188 h 6858000"/>
              <a:gd name="connsiteX143" fmla="*/ 6006823 w 6127519"/>
              <a:gd name="connsiteY143" fmla="*/ 6578546 h 6858000"/>
              <a:gd name="connsiteX144" fmla="*/ 6004510 w 6127519"/>
              <a:gd name="connsiteY144" fmla="*/ 6599256 h 6858000"/>
              <a:gd name="connsiteX145" fmla="*/ 5986207 w 6127519"/>
              <a:gd name="connsiteY145" fmla="*/ 6695855 h 6858000"/>
              <a:gd name="connsiteX146" fmla="*/ 5979428 w 6127519"/>
              <a:gd name="connsiteY146" fmla="*/ 6754678 h 6858000"/>
              <a:gd name="connsiteX147" fmla="*/ 5983398 w 6127519"/>
              <a:gd name="connsiteY147" fmla="*/ 6778641 h 6858000"/>
              <a:gd name="connsiteX148" fmla="*/ 5984543 w 6127519"/>
              <a:gd name="connsiteY148" fmla="*/ 6811016 h 6858000"/>
              <a:gd name="connsiteX149" fmla="*/ 5981802 w 6127519"/>
              <a:gd name="connsiteY149" fmla="*/ 6838578 h 6858000"/>
              <a:gd name="connsiteX150" fmla="*/ 5979671 w 6127519"/>
              <a:gd name="connsiteY150" fmla="*/ 6858000 h 6858000"/>
              <a:gd name="connsiteX151" fmla="*/ 0 w 6127519"/>
              <a:gd name="connsiteY151" fmla="*/ 6858000 h 6858000"/>
              <a:gd name="connsiteX152" fmla="*/ 0 w 6127519"/>
              <a:gd name="connsiteY152" fmla="*/ 0 h 6858000"/>
              <a:gd name="connsiteX0" fmla="*/ 0 w 6127689"/>
              <a:gd name="connsiteY0" fmla="*/ 0 h 6858000"/>
              <a:gd name="connsiteX1" fmla="*/ 4965888 w 6127689"/>
              <a:gd name="connsiteY1" fmla="*/ 0 h 6858000"/>
              <a:gd name="connsiteX2" fmla="*/ 4967767 w 6127689"/>
              <a:gd name="connsiteY2" fmla="*/ 7930 h 6858000"/>
              <a:gd name="connsiteX3" fmla="*/ 4979444 w 6127689"/>
              <a:gd name="connsiteY3" fmla="*/ 43921 h 6858000"/>
              <a:gd name="connsiteX4" fmla="*/ 5021173 w 6127689"/>
              <a:gd name="connsiteY4" fmla="*/ 123738 h 6858000"/>
              <a:gd name="connsiteX5" fmla="*/ 5075458 w 6127689"/>
              <a:gd name="connsiteY5" fmla="*/ 264355 h 6858000"/>
              <a:gd name="connsiteX6" fmla="*/ 5081175 w 6127689"/>
              <a:gd name="connsiteY6" fmla="*/ 277448 h 6858000"/>
              <a:gd name="connsiteX7" fmla="*/ 5097011 w 6127689"/>
              <a:gd name="connsiteY7" fmla="*/ 355616 h 6858000"/>
              <a:gd name="connsiteX8" fmla="*/ 5130982 w 6127689"/>
              <a:gd name="connsiteY8" fmla="*/ 412030 h 6858000"/>
              <a:gd name="connsiteX9" fmla="*/ 5153000 w 6127689"/>
              <a:gd name="connsiteY9" fmla="*/ 507134 h 6858000"/>
              <a:gd name="connsiteX10" fmla="*/ 5171282 w 6127689"/>
              <a:gd name="connsiteY10" fmla="*/ 602071 h 6858000"/>
              <a:gd name="connsiteX11" fmla="*/ 5176196 w 6127689"/>
              <a:gd name="connsiteY11" fmla="*/ 636822 h 6858000"/>
              <a:gd name="connsiteX12" fmla="*/ 5189051 w 6127689"/>
              <a:gd name="connsiteY12" fmla="*/ 782518 h 6858000"/>
              <a:gd name="connsiteX13" fmla="*/ 5210428 w 6127689"/>
              <a:gd name="connsiteY13" fmla="*/ 815772 h 6858000"/>
              <a:gd name="connsiteX14" fmla="*/ 5221088 w 6127689"/>
              <a:gd name="connsiteY14" fmla="*/ 860193 h 6858000"/>
              <a:gd name="connsiteX15" fmla="*/ 5230806 w 6127689"/>
              <a:gd name="connsiteY15" fmla="*/ 961354 h 6858000"/>
              <a:gd name="connsiteX16" fmla="*/ 5201018 w 6127689"/>
              <a:gd name="connsiteY16" fmla="*/ 1095027 h 6858000"/>
              <a:gd name="connsiteX17" fmla="*/ 5202153 w 6127689"/>
              <a:gd name="connsiteY17" fmla="*/ 1133224 h 6858000"/>
              <a:gd name="connsiteX18" fmla="*/ 5207370 w 6127689"/>
              <a:gd name="connsiteY18" fmla="*/ 1138097 h 6858000"/>
              <a:gd name="connsiteX19" fmla="*/ 5189234 w 6127689"/>
              <a:gd name="connsiteY19" fmla="*/ 1193495 h 6858000"/>
              <a:gd name="connsiteX20" fmla="*/ 5202769 w 6127689"/>
              <a:gd name="connsiteY20" fmla="*/ 1269450 h 6858000"/>
              <a:gd name="connsiteX21" fmla="*/ 5225968 w 6127689"/>
              <a:gd name="connsiteY21" fmla="*/ 1357994 h 6858000"/>
              <a:gd name="connsiteX22" fmla="*/ 5233819 w 6127689"/>
              <a:gd name="connsiteY22" fmla="*/ 1380922 h 6858000"/>
              <a:gd name="connsiteX23" fmla="*/ 5237226 w 6127689"/>
              <a:gd name="connsiteY23" fmla="*/ 1441327 h 6858000"/>
              <a:gd name="connsiteX24" fmla="*/ 5255653 w 6127689"/>
              <a:gd name="connsiteY24" fmla="*/ 1524712 h 6858000"/>
              <a:gd name="connsiteX25" fmla="*/ 5263491 w 6127689"/>
              <a:gd name="connsiteY25" fmla="*/ 1642938 h 6858000"/>
              <a:gd name="connsiteX26" fmla="*/ 5261314 w 6127689"/>
              <a:gd name="connsiteY26" fmla="*/ 1689177 h 6858000"/>
              <a:gd name="connsiteX27" fmla="*/ 5259788 w 6127689"/>
              <a:gd name="connsiteY27" fmla="*/ 1768516 h 6858000"/>
              <a:gd name="connsiteX28" fmla="*/ 5255696 w 6127689"/>
              <a:gd name="connsiteY28" fmla="*/ 1953770 h 6858000"/>
              <a:gd name="connsiteX29" fmla="*/ 5252592 w 6127689"/>
              <a:gd name="connsiteY29" fmla="*/ 2092210 h 6858000"/>
              <a:gd name="connsiteX30" fmla="*/ 5264303 w 6127689"/>
              <a:gd name="connsiteY30" fmla="*/ 2225157 h 6858000"/>
              <a:gd name="connsiteX31" fmla="*/ 5254949 w 6127689"/>
              <a:gd name="connsiteY31" fmla="*/ 2236160 h 6858000"/>
              <a:gd name="connsiteX32" fmla="*/ 5250104 w 6127689"/>
              <a:gd name="connsiteY32" fmla="*/ 2249166 h 6858000"/>
              <a:gd name="connsiteX33" fmla="*/ 5251214 w 6127689"/>
              <a:gd name="connsiteY33" fmla="*/ 2250944 h 6858000"/>
              <a:gd name="connsiteX34" fmla="*/ 5250644 w 6127689"/>
              <a:gd name="connsiteY34" fmla="*/ 2266619 h 6858000"/>
              <a:gd name="connsiteX35" fmla="*/ 5293877 w 6127689"/>
              <a:gd name="connsiteY35" fmla="*/ 2368649 h 6858000"/>
              <a:gd name="connsiteX36" fmla="*/ 5311338 w 6127689"/>
              <a:gd name="connsiteY36" fmla="*/ 2404034 h 6858000"/>
              <a:gd name="connsiteX37" fmla="*/ 5338366 w 6127689"/>
              <a:gd name="connsiteY37" fmla="*/ 2465052 h 6858000"/>
              <a:gd name="connsiteX38" fmla="*/ 5371263 w 6127689"/>
              <a:gd name="connsiteY38" fmla="*/ 2586413 h 6858000"/>
              <a:gd name="connsiteX39" fmla="*/ 5407503 w 6127689"/>
              <a:gd name="connsiteY39" fmla="*/ 2786290 h 6858000"/>
              <a:gd name="connsiteX40" fmla="*/ 5407356 w 6127689"/>
              <a:gd name="connsiteY40" fmla="*/ 2787545 h 6858000"/>
              <a:gd name="connsiteX41" fmla="*/ 5411130 w 6127689"/>
              <a:gd name="connsiteY41" fmla="*/ 2788640 h 6858000"/>
              <a:gd name="connsiteX42" fmla="*/ 5416439 w 6127689"/>
              <a:gd name="connsiteY42" fmla="*/ 2805666 h 6858000"/>
              <a:gd name="connsiteX43" fmla="*/ 5416589 w 6127689"/>
              <a:gd name="connsiteY43" fmla="*/ 2810822 h 6858000"/>
              <a:gd name="connsiteX44" fmla="*/ 5418542 w 6127689"/>
              <a:gd name="connsiteY44" fmla="*/ 2817745 h 6858000"/>
              <a:gd name="connsiteX45" fmla="*/ 5418847 w 6127689"/>
              <a:gd name="connsiteY45" fmla="*/ 2817825 h 6858000"/>
              <a:gd name="connsiteX46" fmla="*/ 5457023 w 6127689"/>
              <a:gd name="connsiteY46" fmla="*/ 2858292 h 6858000"/>
              <a:gd name="connsiteX47" fmla="*/ 5479298 w 6127689"/>
              <a:gd name="connsiteY47" fmla="*/ 2947791 h 6858000"/>
              <a:gd name="connsiteX48" fmla="*/ 5481770 w 6127689"/>
              <a:gd name="connsiteY48" fmla="*/ 2951352 h 6858000"/>
              <a:gd name="connsiteX49" fmla="*/ 5482045 w 6127689"/>
              <a:gd name="connsiteY49" fmla="*/ 2984371 h 6858000"/>
              <a:gd name="connsiteX50" fmla="*/ 5482415 w 6127689"/>
              <a:gd name="connsiteY50" fmla="*/ 3004079 h 6858000"/>
              <a:gd name="connsiteX51" fmla="*/ 5503944 w 6127689"/>
              <a:gd name="connsiteY51" fmla="*/ 3123335 h 6858000"/>
              <a:gd name="connsiteX52" fmla="*/ 5516007 w 6127689"/>
              <a:gd name="connsiteY52" fmla="*/ 3258473 h 6858000"/>
              <a:gd name="connsiteX53" fmla="*/ 5566839 w 6127689"/>
              <a:gd name="connsiteY53" fmla="*/ 3345295 h 6858000"/>
              <a:gd name="connsiteX54" fmla="*/ 5589758 w 6127689"/>
              <a:gd name="connsiteY54" fmla="*/ 3506453 h 6858000"/>
              <a:gd name="connsiteX55" fmla="*/ 5596144 w 6127689"/>
              <a:gd name="connsiteY55" fmla="*/ 3534624 h 6858000"/>
              <a:gd name="connsiteX56" fmla="*/ 5597750 w 6127689"/>
              <a:gd name="connsiteY56" fmla="*/ 3534129 h 6858000"/>
              <a:gd name="connsiteX57" fmla="*/ 5599700 w 6127689"/>
              <a:gd name="connsiteY57" fmla="*/ 3547221 h 6858000"/>
              <a:gd name="connsiteX58" fmla="*/ 5615031 w 6127689"/>
              <a:gd name="connsiteY58" fmla="*/ 3557482 h 6858000"/>
              <a:gd name="connsiteX59" fmla="*/ 5618377 w 6127689"/>
              <a:gd name="connsiteY59" fmla="*/ 3588431 h 6858000"/>
              <a:gd name="connsiteX60" fmla="*/ 5612155 w 6127689"/>
              <a:gd name="connsiteY60" fmla="*/ 3589869 h 6858000"/>
              <a:gd name="connsiteX61" fmla="*/ 5620843 w 6127689"/>
              <a:gd name="connsiteY61" fmla="*/ 3606745 h 6858000"/>
              <a:gd name="connsiteX62" fmla="*/ 5655472 w 6127689"/>
              <a:gd name="connsiteY62" fmla="*/ 3678877 h 6858000"/>
              <a:gd name="connsiteX63" fmla="*/ 5680448 w 6127689"/>
              <a:gd name="connsiteY63" fmla="*/ 3717760 h 6858000"/>
              <a:gd name="connsiteX64" fmla="*/ 5683015 w 6127689"/>
              <a:gd name="connsiteY64" fmla="*/ 3762025 h 6858000"/>
              <a:gd name="connsiteX65" fmla="*/ 5696643 w 6127689"/>
              <a:gd name="connsiteY65" fmla="*/ 3773888 h 6858000"/>
              <a:gd name="connsiteX66" fmla="*/ 5699203 w 6127689"/>
              <a:gd name="connsiteY66" fmla="*/ 3775823 h 6858000"/>
              <a:gd name="connsiteX67" fmla="*/ 5704824 w 6127689"/>
              <a:gd name="connsiteY67" fmla="*/ 3785966 h 6858000"/>
              <a:gd name="connsiteX68" fmla="*/ 5712204 w 6127689"/>
              <a:gd name="connsiteY68" fmla="*/ 3785830 h 6858000"/>
              <a:gd name="connsiteX69" fmla="*/ 5724816 w 6127689"/>
              <a:gd name="connsiteY69" fmla="*/ 3798949 h 6858000"/>
              <a:gd name="connsiteX70" fmla="*/ 5733539 w 6127689"/>
              <a:gd name="connsiteY70" fmla="*/ 3818457 h 6858000"/>
              <a:gd name="connsiteX71" fmla="*/ 5768491 w 6127689"/>
              <a:gd name="connsiteY71" fmla="*/ 3914399 h 6858000"/>
              <a:gd name="connsiteX72" fmla="*/ 5793123 w 6127689"/>
              <a:gd name="connsiteY72" fmla="*/ 3969952 h 6858000"/>
              <a:gd name="connsiteX73" fmla="*/ 5808321 w 6127689"/>
              <a:gd name="connsiteY73" fmla="*/ 3988153 h 6858000"/>
              <a:gd name="connsiteX74" fmla="*/ 5825621 w 6127689"/>
              <a:gd name="connsiteY74" fmla="*/ 4015525 h 6858000"/>
              <a:gd name="connsiteX75" fmla="*/ 5860672 w 6127689"/>
              <a:gd name="connsiteY75" fmla="*/ 4061579 h 6858000"/>
              <a:gd name="connsiteX76" fmla="*/ 5872173 w 6127689"/>
              <a:gd name="connsiteY76" fmla="*/ 4088497 h 6858000"/>
              <a:gd name="connsiteX77" fmla="*/ 5883705 w 6127689"/>
              <a:gd name="connsiteY77" fmla="*/ 4101899 h 6858000"/>
              <a:gd name="connsiteX78" fmla="*/ 5885314 w 6127689"/>
              <a:gd name="connsiteY78" fmla="*/ 4108387 h 6858000"/>
              <a:gd name="connsiteX79" fmla="*/ 5894095 w 6127689"/>
              <a:gd name="connsiteY79" fmla="*/ 4128857 h 6858000"/>
              <a:gd name="connsiteX80" fmla="*/ 5898339 w 6127689"/>
              <a:gd name="connsiteY80" fmla="*/ 4140800 h 6858000"/>
              <a:gd name="connsiteX81" fmla="*/ 5899734 w 6127689"/>
              <a:gd name="connsiteY81" fmla="*/ 4145632 h 6858000"/>
              <a:gd name="connsiteX82" fmla="*/ 5903513 w 6127689"/>
              <a:gd name="connsiteY82" fmla="*/ 4187661 h 6858000"/>
              <a:gd name="connsiteX83" fmla="*/ 5917114 w 6127689"/>
              <a:gd name="connsiteY83" fmla="*/ 4213096 h 6858000"/>
              <a:gd name="connsiteX84" fmla="*/ 5921153 w 6127689"/>
              <a:gd name="connsiteY84" fmla="*/ 4236222 h 6858000"/>
              <a:gd name="connsiteX85" fmla="*/ 5924233 w 6127689"/>
              <a:gd name="connsiteY85" fmla="*/ 4242060 h 6858000"/>
              <a:gd name="connsiteX86" fmla="*/ 5928910 w 6127689"/>
              <a:gd name="connsiteY86" fmla="*/ 4300973 h 6858000"/>
              <a:gd name="connsiteX87" fmla="*/ 5939320 w 6127689"/>
              <a:gd name="connsiteY87" fmla="*/ 4340435 h 6858000"/>
              <a:gd name="connsiteX88" fmla="*/ 5946705 w 6127689"/>
              <a:gd name="connsiteY88" fmla="*/ 4428051 h 6858000"/>
              <a:gd name="connsiteX89" fmla="*/ 5949261 w 6127689"/>
              <a:gd name="connsiteY89" fmla="*/ 4449185 h 6858000"/>
              <a:gd name="connsiteX90" fmla="*/ 5957504 w 6127689"/>
              <a:gd name="connsiteY90" fmla="*/ 4465911 h 6858000"/>
              <a:gd name="connsiteX91" fmla="*/ 5964689 w 6127689"/>
              <a:gd name="connsiteY91" fmla="*/ 4468532 h 6858000"/>
              <a:gd name="connsiteX92" fmla="*/ 5967062 w 6127689"/>
              <a:gd name="connsiteY92" fmla="*/ 4479923 h 6858000"/>
              <a:gd name="connsiteX93" fmla="*/ 5968960 w 6127689"/>
              <a:gd name="connsiteY93" fmla="*/ 4482655 h 6858000"/>
              <a:gd name="connsiteX94" fmla="*/ 5978567 w 6127689"/>
              <a:gd name="connsiteY94" fmla="*/ 4498605 h 6858000"/>
              <a:gd name="connsiteX95" fmla="*/ 5980106 w 6127689"/>
              <a:gd name="connsiteY95" fmla="*/ 4585087 h 6858000"/>
              <a:gd name="connsiteX96" fmla="*/ 5998138 w 6127689"/>
              <a:gd name="connsiteY96" fmla="*/ 4697518 h 6858000"/>
              <a:gd name="connsiteX97" fmla="*/ 6013516 w 6127689"/>
              <a:gd name="connsiteY97" fmla="*/ 4786619 h 6858000"/>
              <a:gd name="connsiteX98" fmla="*/ 6025404 w 6127689"/>
              <a:gd name="connsiteY98" fmla="*/ 4858148 h 6858000"/>
              <a:gd name="connsiteX99" fmla="*/ 6007749 w 6127689"/>
              <a:gd name="connsiteY99" fmla="*/ 4964715 h 6858000"/>
              <a:gd name="connsiteX100" fmla="*/ 6005269 w 6127689"/>
              <a:gd name="connsiteY100" fmla="*/ 5150567 h 6858000"/>
              <a:gd name="connsiteX101" fmla="*/ 6001127 w 6127689"/>
              <a:gd name="connsiteY101" fmla="*/ 5164609 h 6858000"/>
              <a:gd name="connsiteX102" fmla="*/ 5996647 w 6127689"/>
              <a:gd name="connsiteY102" fmla="*/ 5185640 h 6858000"/>
              <a:gd name="connsiteX103" fmla="*/ 5998514 w 6127689"/>
              <a:gd name="connsiteY103" fmla="*/ 5189673 h 6858000"/>
              <a:gd name="connsiteX104" fmla="*/ 5995970 w 6127689"/>
              <a:gd name="connsiteY104" fmla="*/ 5221547 h 6858000"/>
              <a:gd name="connsiteX105" fmla="*/ 5997218 w 6127689"/>
              <a:gd name="connsiteY105" fmla="*/ 5222031 h 6858000"/>
              <a:gd name="connsiteX106" fmla="*/ 6002116 w 6127689"/>
              <a:gd name="connsiteY106" fmla="*/ 5231223 h 6858000"/>
              <a:gd name="connsiteX107" fmla="*/ 6008541 w 6127689"/>
              <a:gd name="connsiteY107" fmla="*/ 5248680 h 6858000"/>
              <a:gd name="connsiteX108" fmla="*/ 6039260 w 6127689"/>
              <a:gd name="connsiteY108" fmla="*/ 5289518 h 6858000"/>
              <a:gd name="connsiteX109" fmla="*/ 6036748 w 6127689"/>
              <a:gd name="connsiteY109" fmla="*/ 5322752 h 6858000"/>
              <a:gd name="connsiteX110" fmla="*/ 6036943 w 6127689"/>
              <a:gd name="connsiteY110" fmla="*/ 5329480 h 6858000"/>
              <a:gd name="connsiteX111" fmla="*/ 6037236 w 6127689"/>
              <a:gd name="connsiteY111" fmla="*/ 5329634 h 6858000"/>
              <a:gd name="connsiteX112" fmla="*/ 6038019 w 6127689"/>
              <a:gd name="connsiteY112" fmla="*/ 5336764 h 6858000"/>
              <a:gd name="connsiteX113" fmla="*/ 6037298 w 6127689"/>
              <a:gd name="connsiteY113" fmla="*/ 5341753 h 6858000"/>
              <a:gd name="connsiteX114" fmla="*/ 6037677 w 6127689"/>
              <a:gd name="connsiteY114" fmla="*/ 5354807 h 6858000"/>
              <a:gd name="connsiteX115" fmla="*/ 6039728 w 6127689"/>
              <a:gd name="connsiteY115" fmla="*/ 5359416 h 6858000"/>
              <a:gd name="connsiteX116" fmla="*/ 6043311 w 6127689"/>
              <a:gd name="connsiteY116" fmla="*/ 5361407 h 6858000"/>
              <a:gd name="connsiteX117" fmla="*/ 6042954 w 6127689"/>
              <a:gd name="connsiteY117" fmla="*/ 5362576 h 6858000"/>
              <a:gd name="connsiteX118" fmla="*/ 6053435 w 6127689"/>
              <a:gd name="connsiteY118" fmla="*/ 5387547 h 6858000"/>
              <a:gd name="connsiteX119" fmla="*/ 6065933 w 6127689"/>
              <a:gd name="connsiteY119" fmla="*/ 5443002 h 6858000"/>
              <a:gd name="connsiteX120" fmla="*/ 6068640 w 6127689"/>
              <a:gd name="connsiteY120" fmla="*/ 5474503 h 6858000"/>
              <a:gd name="connsiteX121" fmla="*/ 6080922 w 6127689"/>
              <a:gd name="connsiteY121" fmla="*/ 5561070 h 6858000"/>
              <a:gd name="connsiteX122" fmla="*/ 6096949 w 6127689"/>
              <a:gd name="connsiteY122" fmla="*/ 5648179 h 6858000"/>
              <a:gd name="connsiteX123" fmla="*/ 6125703 w 6127689"/>
              <a:gd name="connsiteY123" fmla="*/ 5692894 h 6858000"/>
              <a:gd name="connsiteX124" fmla="*/ 6126670 w 6127689"/>
              <a:gd name="connsiteY124" fmla="*/ 5697882 h 6858000"/>
              <a:gd name="connsiteX125" fmla="*/ 6124061 w 6127689"/>
              <a:gd name="connsiteY125" fmla="*/ 5710294 h 6858000"/>
              <a:gd name="connsiteX126" fmla="*/ 6122213 w 6127689"/>
              <a:gd name="connsiteY126" fmla="*/ 5714762 h 6858000"/>
              <a:gd name="connsiteX127" fmla="*/ 6121353 w 6127689"/>
              <a:gd name="connsiteY127" fmla="*/ 5721725 h 6858000"/>
              <a:gd name="connsiteX128" fmla="*/ 6121607 w 6127689"/>
              <a:gd name="connsiteY128" fmla="*/ 5721959 h 6858000"/>
              <a:gd name="connsiteX129" fmla="*/ 6120262 w 6127689"/>
              <a:gd name="connsiteY129" fmla="*/ 5728358 h 6858000"/>
              <a:gd name="connsiteX130" fmla="*/ 6127024 w 6127689"/>
              <a:gd name="connsiteY130" fmla="*/ 5786902 h 6858000"/>
              <a:gd name="connsiteX131" fmla="*/ 6127519 w 6127689"/>
              <a:gd name="connsiteY131" fmla="*/ 5865775 h 6858000"/>
              <a:gd name="connsiteX132" fmla="*/ 6119217 w 6127689"/>
              <a:gd name="connsiteY132" fmla="*/ 5888542 h 6858000"/>
              <a:gd name="connsiteX133" fmla="*/ 6102493 w 6127689"/>
              <a:gd name="connsiteY133" fmla="*/ 5928602 h 6858000"/>
              <a:gd name="connsiteX134" fmla="*/ 6056863 w 6127689"/>
              <a:gd name="connsiteY134" fmla="*/ 6000643 h 6858000"/>
              <a:gd name="connsiteX135" fmla="*/ 6045436 w 6127689"/>
              <a:gd name="connsiteY135" fmla="*/ 6124480 h 6858000"/>
              <a:gd name="connsiteX136" fmla="*/ 6030489 w 6127689"/>
              <a:gd name="connsiteY136" fmla="*/ 6317666 h 6858000"/>
              <a:gd name="connsiteX137" fmla="*/ 6007492 w 6127689"/>
              <a:gd name="connsiteY137" fmla="*/ 6440818 h 6858000"/>
              <a:gd name="connsiteX138" fmla="*/ 6009467 w 6127689"/>
              <a:gd name="connsiteY138" fmla="*/ 6487076 h 6858000"/>
              <a:gd name="connsiteX139" fmla="*/ 5995064 w 6127689"/>
              <a:gd name="connsiteY139" fmla="*/ 6540791 h 6858000"/>
              <a:gd name="connsiteX140" fmla="*/ 5996309 w 6127689"/>
              <a:gd name="connsiteY140" fmla="*/ 6543961 h 6858000"/>
              <a:gd name="connsiteX141" fmla="*/ 5996048 w 6127689"/>
              <a:gd name="connsiteY141" fmla="*/ 6555444 h 6858000"/>
              <a:gd name="connsiteX142" fmla="*/ 6002524 w 6127689"/>
              <a:gd name="connsiteY142" fmla="*/ 6560188 h 6858000"/>
              <a:gd name="connsiteX143" fmla="*/ 6006823 w 6127689"/>
              <a:gd name="connsiteY143" fmla="*/ 6578546 h 6858000"/>
              <a:gd name="connsiteX144" fmla="*/ 6004510 w 6127689"/>
              <a:gd name="connsiteY144" fmla="*/ 6599256 h 6858000"/>
              <a:gd name="connsiteX145" fmla="*/ 5986207 w 6127689"/>
              <a:gd name="connsiteY145" fmla="*/ 6695855 h 6858000"/>
              <a:gd name="connsiteX146" fmla="*/ 5979428 w 6127689"/>
              <a:gd name="connsiteY146" fmla="*/ 6754678 h 6858000"/>
              <a:gd name="connsiteX147" fmla="*/ 5983398 w 6127689"/>
              <a:gd name="connsiteY147" fmla="*/ 6778641 h 6858000"/>
              <a:gd name="connsiteX148" fmla="*/ 5984543 w 6127689"/>
              <a:gd name="connsiteY148" fmla="*/ 6811016 h 6858000"/>
              <a:gd name="connsiteX149" fmla="*/ 5981802 w 6127689"/>
              <a:gd name="connsiteY149" fmla="*/ 6838578 h 6858000"/>
              <a:gd name="connsiteX150" fmla="*/ 5979671 w 6127689"/>
              <a:gd name="connsiteY150" fmla="*/ 6858000 h 6858000"/>
              <a:gd name="connsiteX151" fmla="*/ 0 w 6127689"/>
              <a:gd name="connsiteY151" fmla="*/ 6858000 h 6858000"/>
              <a:gd name="connsiteX152" fmla="*/ 0 w 6127689"/>
              <a:gd name="connsiteY152" fmla="*/ 0 h 6858000"/>
              <a:gd name="connsiteX0" fmla="*/ 0 w 6127689"/>
              <a:gd name="connsiteY0" fmla="*/ 0 h 6858000"/>
              <a:gd name="connsiteX1" fmla="*/ 4965888 w 6127689"/>
              <a:gd name="connsiteY1" fmla="*/ 0 h 6858000"/>
              <a:gd name="connsiteX2" fmla="*/ 4967767 w 6127689"/>
              <a:gd name="connsiteY2" fmla="*/ 7930 h 6858000"/>
              <a:gd name="connsiteX3" fmla="*/ 4979444 w 6127689"/>
              <a:gd name="connsiteY3" fmla="*/ 43921 h 6858000"/>
              <a:gd name="connsiteX4" fmla="*/ 5021173 w 6127689"/>
              <a:gd name="connsiteY4" fmla="*/ 123738 h 6858000"/>
              <a:gd name="connsiteX5" fmla="*/ 5075458 w 6127689"/>
              <a:gd name="connsiteY5" fmla="*/ 264355 h 6858000"/>
              <a:gd name="connsiteX6" fmla="*/ 5081175 w 6127689"/>
              <a:gd name="connsiteY6" fmla="*/ 277448 h 6858000"/>
              <a:gd name="connsiteX7" fmla="*/ 5097011 w 6127689"/>
              <a:gd name="connsiteY7" fmla="*/ 355616 h 6858000"/>
              <a:gd name="connsiteX8" fmla="*/ 5130982 w 6127689"/>
              <a:gd name="connsiteY8" fmla="*/ 412030 h 6858000"/>
              <a:gd name="connsiteX9" fmla="*/ 5153000 w 6127689"/>
              <a:gd name="connsiteY9" fmla="*/ 507134 h 6858000"/>
              <a:gd name="connsiteX10" fmla="*/ 5171282 w 6127689"/>
              <a:gd name="connsiteY10" fmla="*/ 602071 h 6858000"/>
              <a:gd name="connsiteX11" fmla="*/ 5176196 w 6127689"/>
              <a:gd name="connsiteY11" fmla="*/ 636822 h 6858000"/>
              <a:gd name="connsiteX12" fmla="*/ 5189051 w 6127689"/>
              <a:gd name="connsiteY12" fmla="*/ 782518 h 6858000"/>
              <a:gd name="connsiteX13" fmla="*/ 5210428 w 6127689"/>
              <a:gd name="connsiteY13" fmla="*/ 815772 h 6858000"/>
              <a:gd name="connsiteX14" fmla="*/ 5221088 w 6127689"/>
              <a:gd name="connsiteY14" fmla="*/ 860193 h 6858000"/>
              <a:gd name="connsiteX15" fmla="*/ 5230806 w 6127689"/>
              <a:gd name="connsiteY15" fmla="*/ 961354 h 6858000"/>
              <a:gd name="connsiteX16" fmla="*/ 5201018 w 6127689"/>
              <a:gd name="connsiteY16" fmla="*/ 1095027 h 6858000"/>
              <a:gd name="connsiteX17" fmla="*/ 5202153 w 6127689"/>
              <a:gd name="connsiteY17" fmla="*/ 1133224 h 6858000"/>
              <a:gd name="connsiteX18" fmla="*/ 5207370 w 6127689"/>
              <a:gd name="connsiteY18" fmla="*/ 1138097 h 6858000"/>
              <a:gd name="connsiteX19" fmla="*/ 5189234 w 6127689"/>
              <a:gd name="connsiteY19" fmla="*/ 1193495 h 6858000"/>
              <a:gd name="connsiteX20" fmla="*/ 5202769 w 6127689"/>
              <a:gd name="connsiteY20" fmla="*/ 1269450 h 6858000"/>
              <a:gd name="connsiteX21" fmla="*/ 5225968 w 6127689"/>
              <a:gd name="connsiteY21" fmla="*/ 1357994 h 6858000"/>
              <a:gd name="connsiteX22" fmla="*/ 5233819 w 6127689"/>
              <a:gd name="connsiteY22" fmla="*/ 1380922 h 6858000"/>
              <a:gd name="connsiteX23" fmla="*/ 5237226 w 6127689"/>
              <a:gd name="connsiteY23" fmla="*/ 1441327 h 6858000"/>
              <a:gd name="connsiteX24" fmla="*/ 5255653 w 6127689"/>
              <a:gd name="connsiteY24" fmla="*/ 1524712 h 6858000"/>
              <a:gd name="connsiteX25" fmla="*/ 5263491 w 6127689"/>
              <a:gd name="connsiteY25" fmla="*/ 1642938 h 6858000"/>
              <a:gd name="connsiteX26" fmla="*/ 5261314 w 6127689"/>
              <a:gd name="connsiteY26" fmla="*/ 1689177 h 6858000"/>
              <a:gd name="connsiteX27" fmla="*/ 5259788 w 6127689"/>
              <a:gd name="connsiteY27" fmla="*/ 1768516 h 6858000"/>
              <a:gd name="connsiteX28" fmla="*/ 5255696 w 6127689"/>
              <a:gd name="connsiteY28" fmla="*/ 1953770 h 6858000"/>
              <a:gd name="connsiteX29" fmla="*/ 5252592 w 6127689"/>
              <a:gd name="connsiteY29" fmla="*/ 2092210 h 6858000"/>
              <a:gd name="connsiteX30" fmla="*/ 5264303 w 6127689"/>
              <a:gd name="connsiteY30" fmla="*/ 2225157 h 6858000"/>
              <a:gd name="connsiteX31" fmla="*/ 5254949 w 6127689"/>
              <a:gd name="connsiteY31" fmla="*/ 2236160 h 6858000"/>
              <a:gd name="connsiteX32" fmla="*/ 5250104 w 6127689"/>
              <a:gd name="connsiteY32" fmla="*/ 2249166 h 6858000"/>
              <a:gd name="connsiteX33" fmla="*/ 5251214 w 6127689"/>
              <a:gd name="connsiteY33" fmla="*/ 2250944 h 6858000"/>
              <a:gd name="connsiteX34" fmla="*/ 5250644 w 6127689"/>
              <a:gd name="connsiteY34" fmla="*/ 2266619 h 6858000"/>
              <a:gd name="connsiteX35" fmla="*/ 5293877 w 6127689"/>
              <a:gd name="connsiteY35" fmla="*/ 2368649 h 6858000"/>
              <a:gd name="connsiteX36" fmla="*/ 5311338 w 6127689"/>
              <a:gd name="connsiteY36" fmla="*/ 2404034 h 6858000"/>
              <a:gd name="connsiteX37" fmla="*/ 5338366 w 6127689"/>
              <a:gd name="connsiteY37" fmla="*/ 2465052 h 6858000"/>
              <a:gd name="connsiteX38" fmla="*/ 5371263 w 6127689"/>
              <a:gd name="connsiteY38" fmla="*/ 2586413 h 6858000"/>
              <a:gd name="connsiteX39" fmla="*/ 5407503 w 6127689"/>
              <a:gd name="connsiteY39" fmla="*/ 2786290 h 6858000"/>
              <a:gd name="connsiteX40" fmla="*/ 5407356 w 6127689"/>
              <a:gd name="connsiteY40" fmla="*/ 2787545 h 6858000"/>
              <a:gd name="connsiteX41" fmla="*/ 5411130 w 6127689"/>
              <a:gd name="connsiteY41" fmla="*/ 2788640 h 6858000"/>
              <a:gd name="connsiteX42" fmla="*/ 5416439 w 6127689"/>
              <a:gd name="connsiteY42" fmla="*/ 2805666 h 6858000"/>
              <a:gd name="connsiteX43" fmla="*/ 5416589 w 6127689"/>
              <a:gd name="connsiteY43" fmla="*/ 2810822 h 6858000"/>
              <a:gd name="connsiteX44" fmla="*/ 5418542 w 6127689"/>
              <a:gd name="connsiteY44" fmla="*/ 2817745 h 6858000"/>
              <a:gd name="connsiteX45" fmla="*/ 5418847 w 6127689"/>
              <a:gd name="connsiteY45" fmla="*/ 2817825 h 6858000"/>
              <a:gd name="connsiteX46" fmla="*/ 5457023 w 6127689"/>
              <a:gd name="connsiteY46" fmla="*/ 2858292 h 6858000"/>
              <a:gd name="connsiteX47" fmla="*/ 5479298 w 6127689"/>
              <a:gd name="connsiteY47" fmla="*/ 2947791 h 6858000"/>
              <a:gd name="connsiteX48" fmla="*/ 5481770 w 6127689"/>
              <a:gd name="connsiteY48" fmla="*/ 2951352 h 6858000"/>
              <a:gd name="connsiteX49" fmla="*/ 5482045 w 6127689"/>
              <a:gd name="connsiteY49" fmla="*/ 2984371 h 6858000"/>
              <a:gd name="connsiteX50" fmla="*/ 5482415 w 6127689"/>
              <a:gd name="connsiteY50" fmla="*/ 3004079 h 6858000"/>
              <a:gd name="connsiteX51" fmla="*/ 5503944 w 6127689"/>
              <a:gd name="connsiteY51" fmla="*/ 3123335 h 6858000"/>
              <a:gd name="connsiteX52" fmla="*/ 5516007 w 6127689"/>
              <a:gd name="connsiteY52" fmla="*/ 3258473 h 6858000"/>
              <a:gd name="connsiteX53" fmla="*/ 5566839 w 6127689"/>
              <a:gd name="connsiteY53" fmla="*/ 3345295 h 6858000"/>
              <a:gd name="connsiteX54" fmla="*/ 5589758 w 6127689"/>
              <a:gd name="connsiteY54" fmla="*/ 3506453 h 6858000"/>
              <a:gd name="connsiteX55" fmla="*/ 5596144 w 6127689"/>
              <a:gd name="connsiteY55" fmla="*/ 3534624 h 6858000"/>
              <a:gd name="connsiteX56" fmla="*/ 5597750 w 6127689"/>
              <a:gd name="connsiteY56" fmla="*/ 3534129 h 6858000"/>
              <a:gd name="connsiteX57" fmla="*/ 5599700 w 6127689"/>
              <a:gd name="connsiteY57" fmla="*/ 3547221 h 6858000"/>
              <a:gd name="connsiteX58" fmla="*/ 5615031 w 6127689"/>
              <a:gd name="connsiteY58" fmla="*/ 3557482 h 6858000"/>
              <a:gd name="connsiteX59" fmla="*/ 5618377 w 6127689"/>
              <a:gd name="connsiteY59" fmla="*/ 3588431 h 6858000"/>
              <a:gd name="connsiteX60" fmla="*/ 5612155 w 6127689"/>
              <a:gd name="connsiteY60" fmla="*/ 3589869 h 6858000"/>
              <a:gd name="connsiteX61" fmla="*/ 5620843 w 6127689"/>
              <a:gd name="connsiteY61" fmla="*/ 3606745 h 6858000"/>
              <a:gd name="connsiteX62" fmla="*/ 5655472 w 6127689"/>
              <a:gd name="connsiteY62" fmla="*/ 3678877 h 6858000"/>
              <a:gd name="connsiteX63" fmla="*/ 5680448 w 6127689"/>
              <a:gd name="connsiteY63" fmla="*/ 3717760 h 6858000"/>
              <a:gd name="connsiteX64" fmla="*/ 5683015 w 6127689"/>
              <a:gd name="connsiteY64" fmla="*/ 3762025 h 6858000"/>
              <a:gd name="connsiteX65" fmla="*/ 5696643 w 6127689"/>
              <a:gd name="connsiteY65" fmla="*/ 3773888 h 6858000"/>
              <a:gd name="connsiteX66" fmla="*/ 5699203 w 6127689"/>
              <a:gd name="connsiteY66" fmla="*/ 3775823 h 6858000"/>
              <a:gd name="connsiteX67" fmla="*/ 5704824 w 6127689"/>
              <a:gd name="connsiteY67" fmla="*/ 3785966 h 6858000"/>
              <a:gd name="connsiteX68" fmla="*/ 5712204 w 6127689"/>
              <a:gd name="connsiteY68" fmla="*/ 3785830 h 6858000"/>
              <a:gd name="connsiteX69" fmla="*/ 5724816 w 6127689"/>
              <a:gd name="connsiteY69" fmla="*/ 3798949 h 6858000"/>
              <a:gd name="connsiteX70" fmla="*/ 5733539 w 6127689"/>
              <a:gd name="connsiteY70" fmla="*/ 3818457 h 6858000"/>
              <a:gd name="connsiteX71" fmla="*/ 5768491 w 6127689"/>
              <a:gd name="connsiteY71" fmla="*/ 3914399 h 6858000"/>
              <a:gd name="connsiteX72" fmla="*/ 5793123 w 6127689"/>
              <a:gd name="connsiteY72" fmla="*/ 3969952 h 6858000"/>
              <a:gd name="connsiteX73" fmla="*/ 5808321 w 6127689"/>
              <a:gd name="connsiteY73" fmla="*/ 3988153 h 6858000"/>
              <a:gd name="connsiteX74" fmla="*/ 5825621 w 6127689"/>
              <a:gd name="connsiteY74" fmla="*/ 4015525 h 6858000"/>
              <a:gd name="connsiteX75" fmla="*/ 5860672 w 6127689"/>
              <a:gd name="connsiteY75" fmla="*/ 4061579 h 6858000"/>
              <a:gd name="connsiteX76" fmla="*/ 5872173 w 6127689"/>
              <a:gd name="connsiteY76" fmla="*/ 4088497 h 6858000"/>
              <a:gd name="connsiteX77" fmla="*/ 5883705 w 6127689"/>
              <a:gd name="connsiteY77" fmla="*/ 4101899 h 6858000"/>
              <a:gd name="connsiteX78" fmla="*/ 5885314 w 6127689"/>
              <a:gd name="connsiteY78" fmla="*/ 4108387 h 6858000"/>
              <a:gd name="connsiteX79" fmla="*/ 5894095 w 6127689"/>
              <a:gd name="connsiteY79" fmla="*/ 4128857 h 6858000"/>
              <a:gd name="connsiteX80" fmla="*/ 5898339 w 6127689"/>
              <a:gd name="connsiteY80" fmla="*/ 4140800 h 6858000"/>
              <a:gd name="connsiteX81" fmla="*/ 5899734 w 6127689"/>
              <a:gd name="connsiteY81" fmla="*/ 4145632 h 6858000"/>
              <a:gd name="connsiteX82" fmla="*/ 5903513 w 6127689"/>
              <a:gd name="connsiteY82" fmla="*/ 4187661 h 6858000"/>
              <a:gd name="connsiteX83" fmla="*/ 5917114 w 6127689"/>
              <a:gd name="connsiteY83" fmla="*/ 4213096 h 6858000"/>
              <a:gd name="connsiteX84" fmla="*/ 5921153 w 6127689"/>
              <a:gd name="connsiteY84" fmla="*/ 4236222 h 6858000"/>
              <a:gd name="connsiteX85" fmla="*/ 5924233 w 6127689"/>
              <a:gd name="connsiteY85" fmla="*/ 4242060 h 6858000"/>
              <a:gd name="connsiteX86" fmla="*/ 5928910 w 6127689"/>
              <a:gd name="connsiteY86" fmla="*/ 4300973 h 6858000"/>
              <a:gd name="connsiteX87" fmla="*/ 5939320 w 6127689"/>
              <a:gd name="connsiteY87" fmla="*/ 4340435 h 6858000"/>
              <a:gd name="connsiteX88" fmla="*/ 5946705 w 6127689"/>
              <a:gd name="connsiteY88" fmla="*/ 4428051 h 6858000"/>
              <a:gd name="connsiteX89" fmla="*/ 5949261 w 6127689"/>
              <a:gd name="connsiteY89" fmla="*/ 4449185 h 6858000"/>
              <a:gd name="connsiteX90" fmla="*/ 5957504 w 6127689"/>
              <a:gd name="connsiteY90" fmla="*/ 4465911 h 6858000"/>
              <a:gd name="connsiteX91" fmla="*/ 5964689 w 6127689"/>
              <a:gd name="connsiteY91" fmla="*/ 4468532 h 6858000"/>
              <a:gd name="connsiteX92" fmla="*/ 5967062 w 6127689"/>
              <a:gd name="connsiteY92" fmla="*/ 4479923 h 6858000"/>
              <a:gd name="connsiteX93" fmla="*/ 5968960 w 6127689"/>
              <a:gd name="connsiteY93" fmla="*/ 4482655 h 6858000"/>
              <a:gd name="connsiteX94" fmla="*/ 5978567 w 6127689"/>
              <a:gd name="connsiteY94" fmla="*/ 4498605 h 6858000"/>
              <a:gd name="connsiteX95" fmla="*/ 5980106 w 6127689"/>
              <a:gd name="connsiteY95" fmla="*/ 4585087 h 6858000"/>
              <a:gd name="connsiteX96" fmla="*/ 5998138 w 6127689"/>
              <a:gd name="connsiteY96" fmla="*/ 4697518 h 6858000"/>
              <a:gd name="connsiteX97" fmla="*/ 6013516 w 6127689"/>
              <a:gd name="connsiteY97" fmla="*/ 4786619 h 6858000"/>
              <a:gd name="connsiteX98" fmla="*/ 6025404 w 6127689"/>
              <a:gd name="connsiteY98" fmla="*/ 4858148 h 6858000"/>
              <a:gd name="connsiteX99" fmla="*/ 6007749 w 6127689"/>
              <a:gd name="connsiteY99" fmla="*/ 4964715 h 6858000"/>
              <a:gd name="connsiteX100" fmla="*/ 6005269 w 6127689"/>
              <a:gd name="connsiteY100" fmla="*/ 5150567 h 6858000"/>
              <a:gd name="connsiteX101" fmla="*/ 6001127 w 6127689"/>
              <a:gd name="connsiteY101" fmla="*/ 5164609 h 6858000"/>
              <a:gd name="connsiteX102" fmla="*/ 5996647 w 6127689"/>
              <a:gd name="connsiteY102" fmla="*/ 5185640 h 6858000"/>
              <a:gd name="connsiteX103" fmla="*/ 5998514 w 6127689"/>
              <a:gd name="connsiteY103" fmla="*/ 5189673 h 6858000"/>
              <a:gd name="connsiteX104" fmla="*/ 5995970 w 6127689"/>
              <a:gd name="connsiteY104" fmla="*/ 5221547 h 6858000"/>
              <a:gd name="connsiteX105" fmla="*/ 5997218 w 6127689"/>
              <a:gd name="connsiteY105" fmla="*/ 5222031 h 6858000"/>
              <a:gd name="connsiteX106" fmla="*/ 6002116 w 6127689"/>
              <a:gd name="connsiteY106" fmla="*/ 5231223 h 6858000"/>
              <a:gd name="connsiteX107" fmla="*/ 6039260 w 6127689"/>
              <a:gd name="connsiteY107" fmla="*/ 5289518 h 6858000"/>
              <a:gd name="connsiteX108" fmla="*/ 6036748 w 6127689"/>
              <a:gd name="connsiteY108" fmla="*/ 5322752 h 6858000"/>
              <a:gd name="connsiteX109" fmla="*/ 6036943 w 6127689"/>
              <a:gd name="connsiteY109" fmla="*/ 5329480 h 6858000"/>
              <a:gd name="connsiteX110" fmla="*/ 6037236 w 6127689"/>
              <a:gd name="connsiteY110" fmla="*/ 5329634 h 6858000"/>
              <a:gd name="connsiteX111" fmla="*/ 6038019 w 6127689"/>
              <a:gd name="connsiteY111" fmla="*/ 5336764 h 6858000"/>
              <a:gd name="connsiteX112" fmla="*/ 6037298 w 6127689"/>
              <a:gd name="connsiteY112" fmla="*/ 5341753 h 6858000"/>
              <a:gd name="connsiteX113" fmla="*/ 6037677 w 6127689"/>
              <a:gd name="connsiteY113" fmla="*/ 5354807 h 6858000"/>
              <a:gd name="connsiteX114" fmla="*/ 6039728 w 6127689"/>
              <a:gd name="connsiteY114" fmla="*/ 5359416 h 6858000"/>
              <a:gd name="connsiteX115" fmla="*/ 6043311 w 6127689"/>
              <a:gd name="connsiteY115" fmla="*/ 5361407 h 6858000"/>
              <a:gd name="connsiteX116" fmla="*/ 6042954 w 6127689"/>
              <a:gd name="connsiteY116" fmla="*/ 5362576 h 6858000"/>
              <a:gd name="connsiteX117" fmla="*/ 6053435 w 6127689"/>
              <a:gd name="connsiteY117" fmla="*/ 5387547 h 6858000"/>
              <a:gd name="connsiteX118" fmla="*/ 6065933 w 6127689"/>
              <a:gd name="connsiteY118" fmla="*/ 5443002 h 6858000"/>
              <a:gd name="connsiteX119" fmla="*/ 6068640 w 6127689"/>
              <a:gd name="connsiteY119" fmla="*/ 5474503 h 6858000"/>
              <a:gd name="connsiteX120" fmla="*/ 6080922 w 6127689"/>
              <a:gd name="connsiteY120" fmla="*/ 5561070 h 6858000"/>
              <a:gd name="connsiteX121" fmla="*/ 6096949 w 6127689"/>
              <a:gd name="connsiteY121" fmla="*/ 5648179 h 6858000"/>
              <a:gd name="connsiteX122" fmla="*/ 6125703 w 6127689"/>
              <a:gd name="connsiteY122" fmla="*/ 5692894 h 6858000"/>
              <a:gd name="connsiteX123" fmla="*/ 6126670 w 6127689"/>
              <a:gd name="connsiteY123" fmla="*/ 5697882 h 6858000"/>
              <a:gd name="connsiteX124" fmla="*/ 6124061 w 6127689"/>
              <a:gd name="connsiteY124" fmla="*/ 5710294 h 6858000"/>
              <a:gd name="connsiteX125" fmla="*/ 6122213 w 6127689"/>
              <a:gd name="connsiteY125" fmla="*/ 5714762 h 6858000"/>
              <a:gd name="connsiteX126" fmla="*/ 6121353 w 6127689"/>
              <a:gd name="connsiteY126" fmla="*/ 5721725 h 6858000"/>
              <a:gd name="connsiteX127" fmla="*/ 6121607 w 6127689"/>
              <a:gd name="connsiteY127" fmla="*/ 5721959 h 6858000"/>
              <a:gd name="connsiteX128" fmla="*/ 6120262 w 6127689"/>
              <a:gd name="connsiteY128" fmla="*/ 5728358 h 6858000"/>
              <a:gd name="connsiteX129" fmla="*/ 6127024 w 6127689"/>
              <a:gd name="connsiteY129" fmla="*/ 5786902 h 6858000"/>
              <a:gd name="connsiteX130" fmla="*/ 6127519 w 6127689"/>
              <a:gd name="connsiteY130" fmla="*/ 5865775 h 6858000"/>
              <a:gd name="connsiteX131" fmla="*/ 6119217 w 6127689"/>
              <a:gd name="connsiteY131" fmla="*/ 5888542 h 6858000"/>
              <a:gd name="connsiteX132" fmla="*/ 6102493 w 6127689"/>
              <a:gd name="connsiteY132" fmla="*/ 5928602 h 6858000"/>
              <a:gd name="connsiteX133" fmla="*/ 6056863 w 6127689"/>
              <a:gd name="connsiteY133" fmla="*/ 6000643 h 6858000"/>
              <a:gd name="connsiteX134" fmla="*/ 6045436 w 6127689"/>
              <a:gd name="connsiteY134" fmla="*/ 6124480 h 6858000"/>
              <a:gd name="connsiteX135" fmla="*/ 6030489 w 6127689"/>
              <a:gd name="connsiteY135" fmla="*/ 6317666 h 6858000"/>
              <a:gd name="connsiteX136" fmla="*/ 6007492 w 6127689"/>
              <a:gd name="connsiteY136" fmla="*/ 6440818 h 6858000"/>
              <a:gd name="connsiteX137" fmla="*/ 6009467 w 6127689"/>
              <a:gd name="connsiteY137" fmla="*/ 6487076 h 6858000"/>
              <a:gd name="connsiteX138" fmla="*/ 5995064 w 6127689"/>
              <a:gd name="connsiteY138" fmla="*/ 6540791 h 6858000"/>
              <a:gd name="connsiteX139" fmla="*/ 5996309 w 6127689"/>
              <a:gd name="connsiteY139" fmla="*/ 6543961 h 6858000"/>
              <a:gd name="connsiteX140" fmla="*/ 5996048 w 6127689"/>
              <a:gd name="connsiteY140" fmla="*/ 6555444 h 6858000"/>
              <a:gd name="connsiteX141" fmla="*/ 6002524 w 6127689"/>
              <a:gd name="connsiteY141" fmla="*/ 6560188 h 6858000"/>
              <a:gd name="connsiteX142" fmla="*/ 6006823 w 6127689"/>
              <a:gd name="connsiteY142" fmla="*/ 6578546 h 6858000"/>
              <a:gd name="connsiteX143" fmla="*/ 6004510 w 6127689"/>
              <a:gd name="connsiteY143" fmla="*/ 6599256 h 6858000"/>
              <a:gd name="connsiteX144" fmla="*/ 5986207 w 6127689"/>
              <a:gd name="connsiteY144" fmla="*/ 6695855 h 6858000"/>
              <a:gd name="connsiteX145" fmla="*/ 5979428 w 6127689"/>
              <a:gd name="connsiteY145" fmla="*/ 6754678 h 6858000"/>
              <a:gd name="connsiteX146" fmla="*/ 5983398 w 6127689"/>
              <a:gd name="connsiteY146" fmla="*/ 6778641 h 6858000"/>
              <a:gd name="connsiteX147" fmla="*/ 5984543 w 6127689"/>
              <a:gd name="connsiteY147" fmla="*/ 6811016 h 6858000"/>
              <a:gd name="connsiteX148" fmla="*/ 5981802 w 6127689"/>
              <a:gd name="connsiteY148" fmla="*/ 6838578 h 6858000"/>
              <a:gd name="connsiteX149" fmla="*/ 5979671 w 6127689"/>
              <a:gd name="connsiteY149" fmla="*/ 6858000 h 6858000"/>
              <a:gd name="connsiteX150" fmla="*/ 0 w 6127689"/>
              <a:gd name="connsiteY150" fmla="*/ 6858000 h 6858000"/>
              <a:gd name="connsiteX151" fmla="*/ 0 w 6127689"/>
              <a:gd name="connsiteY151" fmla="*/ 0 h 6858000"/>
              <a:gd name="connsiteX0" fmla="*/ 0 w 6127689"/>
              <a:gd name="connsiteY0" fmla="*/ 0 h 6858000"/>
              <a:gd name="connsiteX1" fmla="*/ 4965888 w 6127689"/>
              <a:gd name="connsiteY1" fmla="*/ 0 h 6858000"/>
              <a:gd name="connsiteX2" fmla="*/ 4967767 w 6127689"/>
              <a:gd name="connsiteY2" fmla="*/ 7930 h 6858000"/>
              <a:gd name="connsiteX3" fmla="*/ 4979444 w 6127689"/>
              <a:gd name="connsiteY3" fmla="*/ 43921 h 6858000"/>
              <a:gd name="connsiteX4" fmla="*/ 5021173 w 6127689"/>
              <a:gd name="connsiteY4" fmla="*/ 123738 h 6858000"/>
              <a:gd name="connsiteX5" fmla="*/ 5075458 w 6127689"/>
              <a:gd name="connsiteY5" fmla="*/ 264355 h 6858000"/>
              <a:gd name="connsiteX6" fmla="*/ 5081175 w 6127689"/>
              <a:gd name="connsiteY6" fmla="*/ 277448 h 6858000"/>
              <a:gd name="connsiteX7" fmla="*/ 5097011 w 6127689"/>
              <a:gd name="connsiteY7" fmla="*/ 355616 h 6858000"/>
              <a:gd name="connsiteX8" fmla="*/ 5130982 w 6127689"/>
              <a:gd name="connsiteY8" fmla="*/ 412030 h 6858000"/>
              <a:gd name="connsiteX9" fmla="*/ 5153000 w 6127689"/>
              <a:gd name="connsiteY9" fmla="*/ 507134 h 6858000"/>
              <a:gd name="connsiteX10" fmla="*/ 5171282 w 6127689"/>
              <a:gd name="connsiteY10" fmla="*/ 602071 h 6858000"/>
              <a:gd name="connsiteX11" fmla="*/ 5176196 w 6127689"/>
              <a:gd name="connsiteY11" fmla="*/ 636822 h 6858000"/>
              <a:gd name="connsiteX12" fmla="*/ 5189051 w 6127689"/>
              <a:gd name="connsiteY12" fmla="*/ 782518 h 6858000"/>
              <a:gd name="connsiteX13" fmla="*/ 5210428 w 6127689"/>
              <a:gd name="connsiteY13" fmla="*/ 815772 h 6858000"/>
              <a:gd name="connsiteX14" fmla="*/ 5221088 w 6127689"/>
              <a:gd name="connsiteY14" fmla="*/ 860193 h 6858000"/>
              <a:gd name="connsiteX15" fmla="*/ 5230806 w 6127689"/>
              <a:gd name="connsiteY15" fmla="*/ 961354 h 6858000"/>
              <a:gd name="connsiteX16" fmla="*/ 5201018 w 6127689"/>
              <a:gd name="connsiteY16" fmla="*/ 1095027 h 6858000"/>
              <a:gd name="connsiteX17" fmla="*/ 5202153 w 6127689"/>
              <a:gd name="connsiteY17" fmla="*/ 1133224 h 6858000"/>
              <a:gd name="connsiteX18" fmla="*/ 5207370 w 6127689"/>
              <a:gd name="connsiteY18" fmla="*/ 1138097 h 6858000"/>
              <a:gd name="connsiteX19" fmla="*/ 5189234 w 6127689"/>
              <a:gd name="connsiteY19" fmla="*/ 1193495 h 6858000"/>
              <a:gd name="connsiteX20" fmla="*/ 5202769 w 6127689"/>
              <a:gd name="connsiteY20" fmla="*/ 1269450 h 6858000"/>
              <a:gd name="connsiteX21" fmla="*/ 5225968 w 6127689"/>
              <a:gd name="connsiteY21" fmla="*/ 1357994 h 6858000"/>
              <a:gd name="connsiteX22" fmla="*/ 5233819 w 6127689"/>
              <a:gd name="connsiteY22" fmla="*/ 1380922 h 6858000"/>
              <a:gd name="connsiteX23" fmla="*/ 5237226 w 6127689"/>
              <a:gd name="connsiteY23" fmla="*/ 1441327 h 6858000"/>
              <a:gd name="connsiteX24" fmla="*/ 5255653 w 6127689"/>
              <a:gd name="connsiteY24" fmla="*/ 1524712 h 6858000"/>
              <a:gd name="connsiteX25" fmla="*/ 5263491 w 6127689"/>
              <a:gd name="connsiteY25" fmla="*/ 1642938 h 6858000"/>
              <a:gd name="connsiteX26" fmla="*/ 5261314 w 6127689"/>
              <a:gd name="connsiteY26" fmla="*/ 1689177 h 6858000"/>
              <a:gd name="connsiteX27" fmla="*/ 5259788 w 6127689"/>
              <a:gd name="connsiteY27" fmla="*/ 1768516 h 6858000"/>
              <a:gd name="connsiteX28" fmla="*/ 5255696 w 6127689"/>
              <a:gd name="connsiteY28" fmla="*/ 1953770 h 6858000"/>
              <a:gd name="connsiteX29" fmla="*/ 5252592 w 6127689"/>
              <a:gd name="connsiteY29" fmla="*/ 2092210 h 6858000"/>
              <a:gd name="connsiteX30" fmla="*/ 5264303 w 6127689"/>
              <a:gd name="connsiteY30" fmla="*/ 2225157 h 6858000"/>
              <a:gd name="connsiteX31" fmla="*/ 5254949 w 6127689"/>
              <a:gd name="connsiteY31" fmla="*/ 2236160 h 6858000"/>
              <a:gd name="connsiteX32" fmla="*/ 5250104 w 6127689"/>
              <a:gd name="connsiteY32" fmla="*/ 2249166 h 6858000"/>
              <a:gd name="connsiteX33" fmla="*/ 5251214 w 6127689"/>
              <a:gd name="connsiteY33" fmla="*/ 2250944 h 6858000"/>
              <a:gd name="connsiteX34" fmla="*/ 5250644 w 6127689"/>
              <a:gd name="connsiteY34" fmla="*/ 2266619 h 6858000"/>
              <a:gd name="connsiteX35" fmla="*/ 5293877 w 6127689"/>
              <a:gd name="connsiteY35" fmla="*/ 2368649 h 6858000"/>
              <a:gd name="connsiteX36" fmla="*/ 5311338 w 6127689"/>
              <a:gd name="connsiteY36" fmla="*/ 2404034 h 6858000"/>
              <a:gd name="connsiteX37" fmla="*/ 5338366 w 6127689"/>
              <a:gd name="connsiteY37" fmla="*/ 2465052 h 6858000"/>
              <a:gd name="connsiteX38" fmla="*/ 5371263 w 6127689"/>
              <a:gd name="connsiteY38" fmla="*/ 2586413 h 6858000"/>
              <a:gd name="connsiteX39" fmla="*/ 5407503 w 6127689"/>
              <a:gd name="connsiteY39" fmla="*/ 2786290 h 6858000"/>
              <a:gd name="connsiteX40" fmla="*/ 5407356 w 6127689"/>
              <a:gd name="connsiteY40" fmla="*/ 2787545 h 6858000"/>
              <a:gd name="connsiteX41" fmla="*/ 5411130 w 6127689"/>
              <a:gd name="connsiteY41" fmla="*/ 2788640 h 6858000"/>
              <a:gd name="connsiteX42" fmla="*/ 5416439 w 6127689"/>
              <a:gd name="connsiteY42" fmla="*/ 2805666 h 6858000"/>
              <a:gd name="connsiteX43" fmla="*/ 5416589 w 6127689"/>
              <a:gd name="connsiteY43" fmla="*/ 2810822 h 6858000"/>
              <a:gd name="connsiteX44" fmla="*/ 5418542 w 6127689"/>
              <a:gd name="connsiteY44" fmla="*/ 2817745 h 6858000"/>
              <a:gd name="connsiteX45" fmla="*/ 5418847 w 6127689"/>
              <a:gd name="connsiteY45" fmla="*/ 2817825 h 6858000"/>
              <a:gd name="connsiteX46" fmla="*/ 5457023 w 6127689"/>
              <a:gd name="connsiteY46" fmla="*/ 2858292 h 6858000"/>
              <a:gd name="connsiteX47" fmla="*/ 5479298 w 6127689"/>
              <a:gd name="connsiteY47" fmla="*/ 2947791 h 6858000"/>
              <a:gd name="connsiteX48" fmla="*/ 5481770 w 6127689"/>
              <a:gd name="connsiteY48" fmla="*/ 2951352 h 6858000"/>
              <a:gd name="connsiteX49" fmla="*/ 5482045 w 6127689"/>
              <a:gd name="connsiteY49" fmla="*/ 2984371 h 6858000"/>
              <a:gd name="connsiteX50" fmla="*/ 5482415 w 6127689"/>
              <a:gd name="connsiteY50" fmla="*/ 3004079 h 6858000"/>
              <a:gd name="connsiteX51" fmla="*/ 5503944 w 6127689"/>
              <a:gd name="connsiteY51" fmla="*/ 3123335 h 6858000"/>
              <a:gd name="connsiteX52" fmla="*/ 5516007 w 6127689"/>
              <a:gd name="connsiteY52" fmla="*/ 3258473 h 6858000"/>
              <a:gd name="connsiteX53" fmla="*/ 5566839 w 6127689"/>
              <a:gd name="connsiteY53" fmla="*/ 3345295 h 6858000"/>
              <a:gd name="connsiteX54" fmla="*/ 5589758 w 6127689"/>
              <a:gd name="connsiteY54" fmla="*/ 3506453 h 6858000"/>
              <a:gd name="connsiteX55" fmla="*/ 5596144 w 6127689"/>
              <a:gd name="connsiteY55" fmla="*/ 3534624 h 6858000"/>
              <a:gd name="connsiteX56" fmla="*/ 5597750 w 6127689"/>
              <a:gd name="connsiteY56" fmla="*/ 3534129 h 6858000"/>
              <a:gd name="connsiteX57" fmla="*/ 5599700 w 6127689"/>
              <a:gd name="connsiteY57" fmla="*/ 3547221 h 6858000"/>
              <a:gd name="connsiteX58" fmla="*/ 5615031 w 6127689"/>
              <a:gd name="connsiteY58" fmla="*/ 3557482 h 6858000"/>
              <a:gd name="connsiteX59" fmla="*/ 5618377 w 6127689"/>
              <a:gd name="connsiteY59" fmla="*/ 3588431 h 6858000"/>
              <a:gd name="connsiteX60" fmla="*/ 5612155 w 6127689"/>
              <a:gd name="connsiteY60" fmla="*/ 3589869 h 6858000"/>
              <a:gd name="connsiteX61" fmla="*/ 5620843 w 6127689"/>
              <a:gd name="connsiteY61" fmla="*/ 3606745 h 6858000"/>
              <a:gd name="connsiteX62" fmla="*/ 5655472 w 6127689"/>
              <a:gd name="connsiteY62" fmla="*/ 3678877 h 6858000"/>
              <a:gd name="connsiteX63" fmla="*/ 5680448 w 6127689"/>
              <a:gd name="connsiteY63" fmla="*/ 3717760 h 6858000"/>
              <a:gd name="connsiteX64" fmla="*/ 5683015 w 6127689"/>
              <a:gd name="connsiteY64" fmla="*/ 3762025 h 6858000"/>
              <a:gd name="connsiteX65" fmla="*/ 5696643 w 6127689"/>
              <a:gd name="connsiteY65" fmla="*/ 3773888 h 6858000"/>
              <a:gd name="connsiteX66" fmla="*/ 5699203 w 6127689"/>
              <a:gd name="connsiteY66" fmla="*/ 3775823 h 6858000"/>
              <a:gd name="connsiteX67" fmla="*/ 5704824 w 6127689"/>
              <a:gd name="connsiteY67" fmla="*/ 3785966 h 6858000"/>
              <a:gd name="connsiteX68" fmla="*/ 5712204 w 6127689"/>
              <a:gd name="connsiteY68" fmla="*/ 3785830 h 6858000"/>
              <a:gd name="connsiteX69" fmla="*/ 5724816 w 6127689"/>
              <a:gd name="connsiteY69" fmla="*/ 3798949 h 6858000"/>
              <a:gd name="connsiteX70" fmla="*/ 5733539 w 6127689"/>
              <a:gd name="connsiteY70" fmla="*/ 3818457 h 6858000"/>
              <a:gd name="connsiteX71" fmla="*/ 5768491 w 6127689"/>
              <a:gd name="connsiteY71" fmla="*/ 3914399 h 6858000"/>
              <a:gd name="connsiteX72" fmla="*/ 5793123 w 6127689"/>
              <a:gd name="connsiteY72" fmla="*/ 3969952 h 6858000"/>
              <a:gd name="connsiteX73" fmla="*/ 5808321 w 6127689"/>
              <a:gd name="connsiteY73" fmla="*/ 3988153 h 6858000"/>
              <a:gd name="connsiteX74" fmla="*/ 5825621 w 6127689"/>
              <a:gd name="connsiteY74" fmla="*/ 4015525 h 6858000"/>
              <a:gd name="connsiteX75" fmla="*/ 5860672 w 6127689"/>
              <a:gd name="connsiteY75" fmla="*/ 4061579 h 6858000"/>
              <a:gd name="connsiteX76" fmla="*/ 5872173 w 6127689"/>
              <a:gd name="connsiteY76" fmla="*/ 4088497 h 6858000"/>
              <a:gd name="connsiteX77" fmla="*/ 5883705 w 6127689"/>
              <a:gd name="connsiteY77" fmla="*/ 4101899 h 6858000"/>
              <a:gd name="connsiteX78" fmla="*/ 5885314 w 6127689"/>
              <a:gd name="connsiteY78" fmla="*/ 4108387 h 6858000"/>
              <a:gd name="connsiteX79" fmla="*/ 5894095 w 6127689"/>
              <a:gd name="connsiteY79" fmla="*/ 4128857 h 6858000"/>
              <a:gd name="connsiteX80" fmla="*/ 5898339 w 6127689"/>
              <a:gd name="connsiteY80" fmla="*/ 4140800 h 6858000"/>
              <a:gd name="connsiteX81" fmla="*/ 5899734 w 6127689"/>
              <a:gd name="connsiteY81" fmla="*/ 4145632 h 6858000"/>
              <a:gd name="connsiteX82" fmla="*/ 5903513 w 6127689"/>
              <a:gd name="connsiteY82" fmla="*/ 4187661 h 6858000"/>
              <a:gd name="connsiteX83" fmla="*/ 5917114 w 6127689"/>
              <a:gd name="connsiteY83" fmla="*/ 4213096 h 6858000"/>
              <a:gd name="connsiteX84" fmla="*/ 5921153 w 6127689"/>
              <a:gd name="connsiteY84" fmla="*/ 4236222 h 6858000"/>
              <a:gd name="connsiteX85" fmla="*/ 5924233 w 6127689"/>
              <a:gd name="connsiteY85" fmla="*/ 4242060 h 6858000"/>
              <a:gd name="connsiteX86" fmla="*/ 5928910 w 6127689"/>
              <a:gd name="connsiteY86" fmla="*/ 4300973 h 6858000"/>
              <a:gd name="connsiteX87" fmla="*/ 5939320 w 6127689"/>
              <a:gd name="connsiteY87" fmla="*/ 4340435 h 6858000"/>
              <a:gd name="connsiteX88" fmla="*/ 5946705 w 6127689"/>
              <a:gd name="connsiteY88" fmla="*/ 4428051 h 6858000"/>
              <a:gd name="connsiteX89" fmla="*/ 5949261 w 6127689"/>
              <a:gd name="connsiteY89" fmla="*/ 4449185 h 6858000"/>
              <a:gd name="connsiteX90" fmla="*/ 5957504 w 6127689"/>
              <a:gd name="connsiteY90" fmla="*/ 4465911 h 6858000"/>
              <a:gd name="connsiteX91" fmla="*/ 5964689 w 6127689"/>
              <a:gd name="connsiteY91" fmla="*/ 4468532 h 6858000"/>
              <a:gd name="connsiteX92" fmla="*/ 5967062 w 6127689"/>
              <a:gd name="connsiteY92" fmla="*/ 4479923 h 6858000"/>
              <a:gd name="connsiteX93" fmla="*/ 5968960 w 6127689"/>
              <a:gd name="connsiteY93" fmla="*/ 4482655 h 6858000"/>
              <a:gd name="connsiteX94" fmla="*/ 5978567 w 6127689"/>
              <a:gd name="connsiteY94" fmla="*/ 4498605 h 6858000"/>
              <a:gd name="connsiteX95" fmla="*/ 5980106 w 6127689"/>
              <a:gd name="connsiteY95" fmla="*/ 4585087 h 6858000"/>
              <a:gd name="connsiteX96" fmla="*/ 5998138 w 6127689"/>
              <a:gd name="connsiteY96" fmla="*/ 4697518 h 6858000"/>
              <a:gd name="connsiteX97" fmla="*/ 6013516 w 6127689"/>
              <a:gd name="connsiteY97" fmla="*/ 4786619 h 6858000"/>
              <a:gd name="connsiteX98" fmla="*/ 6025404 w 6127689"/>
              <a:gd name="connsiteY98" fmla="*/ 4858148 h 6858000"/>
              <a:gd name="connsiteX99" fmla="*/ 6007749 w 6127689"/>
              <a:gd name="connsiteY99" fmla="*/ 4964715 h 6858000"/>
              <a:gd name="connsiteX100" fmla="*/ 6005269 w 6127689"/>
              <a:gd name="connsiteY100" fmla="*/ 5150567 h 6858000"/>
              <a:gd name="connsiteX101" fmla="*/ 6001127 w 6127689"/>
              <a:gd name="connsiteY101" fmla="*/ 5164609 h 6858000"/>
              <a:gd name="connsiteX102" fmla="*/ 5996647 w 6127689"/>
              <a:gd name="connsiteY102" fmla="*/ 5185640 h 6858000"/>
              <a:gd name="connsiteX103" fmla="*/ 5998514 w 6127689"/>
              <a:gd name="connsiteY103" fmla="*/ 5189673 h 6858000"/>
              <a:gd name="connsiteX104" fmla="*/ 5995970 w 6127689"/>
              <a:gd name="connsiteY104" fmla="*/ 5221547 h 6858000"/>
              <a:gd name="connsiteX105" fmla="*/ 5997218 w 6127689"/>
              <a:gd name="connsiteY105" fmla="*/ 5222031 h 6858000"/>
              <a:gd name="connsiteX106" fmla="*/ 6039260 w 6127689"/>
              <a:gd name="connsiteY106" fmla="*/ 5289518 h 6858000"/>
              <a:gd name="connsiteX107" fmla="*/ 6036748 w 6127689"/>
              <a:gd name="connsiteY107" fmla="*/ 5322752 h 6858000"/>
              <a:gd name="connsiteX108" fmla="*/ 6036943 w 6127689"/>
              <a:gd name="connsiteY108" fmla="*/ 5329480 h 6858000"/>
              <a:gd name="connsiteX109" fmla="*/ 6037236 w 6127689"/>
              <a:gd name="connsiteY109" fmla="*/ 5329634 h 6858000"/>
              <a:gd name="connsiteX110" fmla="*/ 6038019 w 6127689"/>
              <a:gd name="connsiteY110" fmla="*/ 5336764 h 6858000"/>
              <a:gd name="connsiteX111" fmla="*/ 6037298 w 6127689"/>
              <a:gd name="connsiteY111" fmla="*/ 5341753 h 6858000"/>
              <a:gd name="connsiteX112" fmla="*/ 6037677 w 6127689"/>
              <a:gd name="connsiteY112" fmla="*/ 5354807 h 6858000"/>
              <a:gd name="connsiteX113" fmla="*/ 6039728 w 6127689"/>
              <a:gd name="connsiteY113" fmla="*/ 5359416 h 6858000"/>
              <a:gd name="connsiteX114" fmla="*/ 6043311 w 6127689"/>
              <a:gd name="connsiteY114" fmla="*/ 5361407 h 6858000"/>
              <a:gd name="connsiteX115" fmla="*/ 6042954 w 6127689"/>
              <a:gd name="connsiteY115" fmla="*/ 5362576 h 6858000"/>
              <a:gd name="connsiteX116" fmla="*/ 6053435 w 6127689"/>
              <a:gd name="connsiteY116" fmla="*/ 5387547 h 6858000"/>
              <a:gd name="connsiteX117" fmla="*/ 6065933 w 6127689"/>
              <a:gd name="connsiteY117" fmla="*/ 5443002 h 6858000"/>
              <a:gd name="connsiteX118" fmla="*/ 6068640 w 6127689"/>
              <a:gd name="connsiteY118" fmla="*/ 5474503 h 6858000"/>
              <a:gd name="connsiteX119" fmla="*/ 6080922 w 6127689"/>
              <a:gd name="connsiteY119" fmla="*/ 5561070 h 6858000"/>
              <a:gd name="connsiteX120" fmla="*/ 6096949 w 6127689"/>
              <a:gd name="connsiteY120" fmla="*/ 5648179 h 6858000"/>
              <a:gd name="connsiteX121" fmla="*/ 6125703 w 6127689"/>
              <a:gd name="connsiteY121" fmla="*/ 5692894 h 6858000"/>
              <a:gd name="connsiteX122" fmla="*/ 6126670 w 6127689"/>
              <a:gd name="connsiteY122" fmla="*/ 5697882 h 6858000"/>
              <a:gd name="connsiteX123" fmla="*/ 6124061 w 6127689"/>
              <a:gd name="connsiteY123" fmla="*/ 5710294 h 6858000"/>
              <a:gd name="connsiteX124" fmla="*/ 6122213 w 6127689"/>
              <a:gd name="connsiteY124" fmla="*/ 5714762 h 6858000"/>
              <a:gd name="connsiteX125" fmla="*/ 6121353 w 6127689"/>
              <a:gd name="connsiteY125" fmla="*/ 5721725 h 6858000"/>
              <a:gd name="connsiteX126" fmla="*/ 6121607 w 6127689"/>
              <a:gd name="connsiteY126" fmla="*/ 5721959 h 6858000"/>
              <a:gd name="connsiteX127" fmla="*/ 6120262 w 6127689"/>
              <a:gd name="connsiteY127" fmla="*/ 5728358 h 6858000"/>
              <a:gd name="connsiteX128" fmla="*/ 6127024 w 6127689"/>
              <a:gd name="connsiteY128" fmla="*/ 5786902 h 6858000"/>
              <a:gd name="connsiteX129" fmla="*/ 6127519 w 6127689"/>
              <a:gd name="connsiteY129" fmla="*/ 5865775 h 6858000"/>
              <a:gd name="connsiteX130" fmla="*/ 6119217 w 6127689"/>
              <a:gd name="connsiteY130" fmla="*/ 5888542 h 6858000"/>
              <a:gd name="connsiteX131" fmla="*/ 6102493 w 6127689"/>
              <a:gd name="connsiteY131" fmla="*/ 5928602 h 6858000"/>
              <a:gd name="connsiteX132" fmla="*/ 6056863 w 6127689"/>
              <a:gd name="connsiteY132" fmla="*/ 6000643 h 6858000"/>
              <a:gd name="connsiteX133" fmla="*/ 6045436 w 6127689"/>
              <a:gd name="connsiteY133" fmla="*/ 6124480 h 6858000"/>
              <a:gd name="connsiteX134" fmla="*/ 6030489 w 6127689"/>
              <a:gd name="connsiteY134" fmla="*/ 6317666 h 6858000"/>
              <a:gd name="connsiteX135" fmla="*/ 6007492 w 6127689"/>
              <a:gd name="connsiteY135" fmla="*/ 6440818 h 6858000"/>
              <a:gd name="connsiteX136" fmla="*/ 6009467 w 6127689"/>
              <a:gd name="connsiteY136" fmla="*/ 6487076 h 6858000"/>
              <a:gd name="connsiteX137" fmla="*/ 5995064 w 6127689"/>
              <a:gd name="connsiteY137" fmla="*/ 6540791 h 6858000"/>
              <a:gd name="connsiteX138" fmla="*/ 5996309 w 6127689"/>
              <a:gd name="connsiteY138" fmla="*/ 6543961 h 6858000"/>
              <a:gd name="connsiteX139" fmla="*/ 5996048 w 6127689"/>
              <a:gd name="connsiteY139" fmla="*/ 6555444 h 6858000"/>
              <a:gd name="connsiteX140" fmla="*/ 6002524 w 6127689"/>
              <a:gd name="connsiteY140" fmla="*/ 6560188 h 6858000"/>
              <a:gd name="connsiteX141" fmla="*/ 6006823 w 6127689"/>
              <a:gd name="connsiteY141" fmla="*/ 6578546 h 6858000"/>
              <a:gd name="connsiteX142" fmla="*/ 6004510 w 6127689"/>
              <a:gd name="connsiteY142" fmla="*/ 6599256 h 6858000"/>
              <a:gd name="connsiteX143" fmla="*/ 5986207 w 6127689"/>
              <a:gd name="connsiteY143" fmla="*/ 6695855 h 6858000"/>
              <a:gd name="connsiteX144" fmla="*/ 5979428 w 6127689"/>
              <a:gd name="connsiteY144" fmla="*/ 6754678 h 6858000"/>
              <a:gd name="connsiteX145" fmla="*/ 5983398 w 6127689"/>
              <a:gd name="connsiteY145" fmla="*/ 6778641 h 6858000"/>
              <a:gd name="connsiteX146" fmla="*/ 5984543 w 6127689"/>
              <a:gd name="connsiteY146" fmla="*/ 6811016 h 6858000"/>
              <a:gd name="connsiteX147" fmla="*/ 5981802 w 6127689"/>
              <a:gd name="connsiteY147" fmla="*/ 6838578 h 6858000"/>
              <a:gd name="connsiteX148" fmla="*/ 5979671 w 6127689"/>
              <a:gd name="connsiteY148" fmla="*/ 6858000 h 6858000"/>
              <a:gd name="connsiteX149" fmla="*/ 0 w 6127689"/>
              <a:gd name="connsiteY149" fmla="*/ 6858000 h 6858000"/>
              <a:gd name="connsiteX150" fmla="*/ 0 w 6127689"/>
              <a:gd name="connsiteY150" fmla="*/ 0 h 6858000"/>
              <a:gd name="connsiteX0" fmla="*/ 0 w 6127689"/>
              <a:gd name="connsiteY0" fmla="*/ 0 h 6858000"/>
              <a:gd name="connsiteX1" fmla="*/ 4965888 w 6127689"/>
              <a:gd name="connsiteY1" fmla="*/ 0 h 6858000"/>
              <a:gd name="connsiteX2" fmla="*/ 4967767 w 6127689"/>
              <a:gd name="connsiteY2" fmla="*/ 7930 h 6858000"/>
              <a:gd name="connsiteX3" fmla="*/ 4979444 w 6127689"/>
              <a:gd name="connsiteY3" fmla="*/ 43921 h 6858000"/>
              <a:gd name="connsiteX4" fmla="*/ 5021173 w 6127689"/>
              <a:gd name="connsiteY4" fmla="*/ 123738 h 6858000"/>
              <a:gd name="connsiteX5" fmla="*/ 5075458 w 6127689"/>
              <a:gd name="connsiteY5" fmla="*/ 264355 h 6858000"/>
              <a:gd name="connsiteX6" fmla="*/ 5081175 w 6127689"/>
              <a:gd name="connsiteY6" fmla="*/ 277448 h 6858000"/>
              <a:gd name="connsiteX7" fmla="*/ 5097011 w 6127689"/>
              <a:gd name="connsiteY7" fmla="*/ 355616 h 6858000"/>
              <a:gd name="connsiteX8" fmla="*/ 5130982 w 6127689"/>
              <a:gd name="connsiteY8" fmla="*/ 412030 h 6858000"/>
              <a:gd name="connsiteX9" fmla="*/ 5153000 w 6127689"/>
              <a:gd name="connsiteY9" fmla="*/ 507134 h 6858000"/>
              <a:gd name="connsiteX10" fmla="*/ 5171282 w 6127689"/>
              <a:gd name="connsiteY10" fmla="*/ 602071 h 6858000"/>
              <a:gd name="connsiteX11" fmla="*/ 5176196 w 6127689"/>
              <a:gd name="connsiteY11" fmla="*/ 636822 h 6858000"/>
              <a:gd name="connsiteX12" fmla="*/ 5189051 w 6127689"/>
              <a:gd name="connsiteY12" fmla="*/ 782518 h 6858000"/>
              <a:gd name="connsiteX13" fmla="*/ 5210428 w 6127689"/>
              <a:gd name="connsiteY13" fmla="*/ 815772 h 6858000"/>
              <a:gd name="connsiteX14" fmla="*/ 5221088 w 6127689"/>
              <a:gd name="connsiteY14" fmla="*/ 860193 h 6858000"/>
              <a:gd name="connsiteX15" fmla="*/ 5230806 w 6127689"/>
              <a:gd name="connsiteY15" fmla="*/ 961354 h 6858000"/>
              <a:gd name="connsiteX16" fmla="*/ 5201018 w 6127689"/>
              <a:gd name="connsiteY16" fmla="*/ 1095027 h 6858000"/>
              <a:gd name="connsiteX17" fmla="*/ 5202153 w 6127689"/>
              <a:gd name="connsiteY17" fmla="*/ 1133224 h 6858000"/>
              <a:gd name="connsiteX18" fmla="*/ 5207370 w 6127689"/>
              <a:gd name="connsiteY18" fmla="*/ 1138097 h 6858000"/>
              <a:gd name="connsiteX19" fmla="*/ 5189234 w 6127689"/>
              <a:gd name="connsiteY19" fmla="*/ 1193495 h 6858000"/>
              <a:gd name="connsiteX20" fmla="*/ 5202769 w 6127689"/>
              <a:gd name="connsiteY20" fmla="*/ 1269450 h 6858000"/>
              <a:gd name="connsiteX21" fmla="*/ 5225968 w 6127689"/>
              <a:gd name="connsiteY21" fmla="*/ 1357994 h 6858000"/>
              <a:gd name="connsiteX22" fmla="*/ 5233819 w 6127689"/>
              <a:gd name="connsiteY22" fmla="*/ 1380922 h 6858000"/>
              <a:gd name="connsiteX23" fmla="*/ 5237226 w 6127689"/>
              <a:gd name="connsiteY23" fmla="*/ 1441327 h 6858000"/>
              <a:gd name="connsiteX24" fmla="*/ 5255653 w 6127689"/>
              <a:gd name="connsiteY24" fmla="*/ 1524712 h 6858000"/>
              <a:gd name="connsiteX25" fmla="*/ 5263491 w 6127689"/>
              <a:gd name="connsiteY25" fmla="*/ 1642938 h 6858000"/>
              <a:gd name="connsiteX26" fmla="*/ 5261314 w 6127689"/>
              <a:gd name="connsiteY26" fmla="*/ 1689177 h 6858000"/>
              <a:gd name="connsiteX27" fmla="*/ 5259788 w 6127689"/>
              <a:gd name="connsiteY27" fmla="*/ 1768516 h 6858000"/>
              <a:gd name="connsiteX28" fmla="*/ 5255696 w 6127689"/>
              <a:gd name="connsiteY28" fmla="*/ 1953770 h 6858000"/>
              <a:gd name="connsiteX29" fmla="*/ 5252592 w 6127689"/>
              <a:gd name="connsiteY29" fmla="*/ 2092210 h 6858000"/>
              <a:gd name="connsiteX30" fmla="*/ 5264303 w 6127689"/>
              <a:gd name="connsiteY30" fmla="*/ 2225157 h 6858000"/>
              <a:gd name="connsiteX31" fmla="*/ 5254949 w 6127689"/>
              <a:gd name="connsiteY31" fmla="*/ 2236160 h 6858000"/>
              <a:gd name="connsiteX32" fmla="*/ 5250104 w 6127689"/>
              <a:gd name="connsiteY32" fmla="*/ 2249166 h 6858000"/>
              <a:gd name="connsiteX33" fmla="*/ 5251214 w 6127689"/>
              <a:gd name="connsiteY33" fmla="*/ 2250944 h 6858000"/>
              <a:gd name="connsiteX34" fmla="*/ 5250644 w 6127689"/>
              <a:gd name="connsiteY34" fmla="*/ 2266619 h 6858000"/>
              <a:gd name="connsiteX35" fmla="*/ 5293877 w 6127689"/>
              <a:gd name="connsiteY35" fmla="*/ 2368649 h 6858000"/>
              <a:gd name="connsiteX36" fmla="*/ 5311338 w 6127689"/>
              <a:gd name="connsiteY36" fmla="*/ 2404034 h 6858000"/>
              <a:gd name="connsiteX37" fmla="*/ 5338366 w 6127689"/>
              <a:gd name="connsiteY37" fmla="*/ 2465052 h 6858000"/>
              <a:gd name="connsiteX38" fmla="*/ 5371263 w 6127689"/>
              <a:gd name="connsiteY38" fmla="*/ 2586413 h 6858000"/>
              <a:gd name="connsiteX39" fmla="*/ 5407503 w 6127689"/>
              <a:gd name="connsiteY39" fmla="*/ 2786290 h 6858000"/>
              <a:gd name="connsiteX40" fmla="*/ 5407356 w 6127689"/>
              <a:gd name="connsiteY40" fmla="*/ 2787545 h 6858000"/>
              <a:gd name="connsiteX41" fmla="*/ 5411130 w 6127689"/>
              <a:gd name="connsiteY41" fmla="*/ 2788640 h 6858000"/>
              <a:gd name="connsiteX42" fmla="*/ 5416439 w 6127689"/>
              <a:gd name="connsiteY42" fmla="*/ 2805666 h 6858000"/>
              <a:gd name="connsiteX43" fmla="*/ 5416589 w 6127689"/>
              <a:gd name="connsiteY43" fmla="*/ 2810822 h 6858000"/>
              <a:gd name="connsiteX44" fmla="*/ 5418542 w 6127689"/>
              <a:gd name="connsiteY44" fmla="*/ 2817745 h 6858000"/>
              <a:gd name="connsiteX45" fmla="*/ 5418847 w 6127689"/>
              <a:gd name="connsiteY45" fmla="*/ 2817825 h 6858000"/>
              <a:gd name="connsiteX46" fmla="*/ 5457023 w 6127689"/>
              <a:gd name="connsiteY46" fmla="*/ 2858292 h 6858000"/>
              <a:gd name="connsiteX47" fmla="*/ 5479298 w 6127689"/>
              <a:gd name="connsiteY47" fmla="*/ 2947791 h 6858000"/>
              <a:gd name="connsiteX48" fmla="*/ 5481770 w 6127689"/>
              <a:gd name="connsiteY48" fmla="*/ 2951352 h 6858000"/>
              <a:gd name="connsiteX49" fmla="*/ 5482045 w 6127689"/>
              <a:gd name="connsiteY49" fmla="*/ 2984371 h 6858000"/>
              <a:gd name="connsiteX50" fmla="*/ 5482415 w 6127689"/>
              <a:gd name="connsiteY50" fmla="*/ 3004079 h 6858000"/>
              <a:gd name="connsiteX51" fmla="*/ 5503944 w 6127689"/>
              <a:gd name="connsiteY51" fmla="*/ 3123335 h 6858000"/>
              <a:gd name="connsiteX52" fmla="*/ 5516007 w 6127689"/>
              <a:gd name="connsiteY52" fmla="*/ 3258473 h 6858000"/>
              <a:gd name="connsiteX53" fmla="*/ 5566839 w 6127689"/>
              <a:gd name="connsiteY53" fmla="*/ 3345295 h 6858000"/>
              <a:gd name="connsiteX54" fmla="*/ 5589758 w 6127689"/>
              <a:gd name="connsiteY54" fmla="*/ 3506453 h 6858000"/>
              <a:gd name="connsiteX55" fmla="*/ 5596144 w 6127689"/>
              <a:gd name="connsiteY55" fmla="*/ 3534624 h 6858000"/>
              <a:gd name="connsiteX56" fmla="*/ 5597750 w 6127689"/>
              <a:gd name="connsiteY56" fmla="*/ 3534129 h 6858000"/>
              <a:gd name="connsiteX57" fmla="*/ 5599700 w 6127689"/>
              <a:gd name="connsiteY57" fmla="*/ 3547221 h 6858000"/>
              <a:gd name="connsiteX58" fmla="*/ 5615031 w 6127689"/>
              <a:gd name="connsiteY58" fmla="*/ 3557482 h 6858000"/>
              <a:gd name="connsiteX59" fmla="*/ 5618377 w 6127689"/>
              <a:gd name="connsiteY59" fmla="*/ 3588431 h 6858000"/>
              <a:gd name="connsiteX60" fmla="*/ 5612155 w 6127689"/>
              <a:gd name="connsiteY60" fmla="*/ 3589869 h 6858000"/>
              <a:gd name="connsiteX61" fmla="*/ 5620843 w 6127689"/>
              <a:gd name="connsiteY61" fmla="*/ 3606745 h 6858000"/>
              <a:gd name="connsiteX62" fmla="*/ 5655472 w 6127689"/>
              <a:gd name="connsiteY62" fmla="*/ 3678877 h 6858000"/>
              <a:gd name="connsiteX63" fmla="*/ 5680448 w 6127689"/>
              <a:gd name="connsiteY63" fmla="*/ 3717760 h 6858000"/>
              <a:gd name="connsiteX64" fmla="*/ 5683015 w 6127689"/>
              <a:gd name="connsiteY64" fmla="*/ 3762025 h 6858000"/>
              <a:gd name="connsiteX65" fmla="*/ 5696643 w 6127689"/>
              <a:gd name="connsiteY65" fmla="*/ 3773888 h 6858000"/>
              <a:gd name="connsiteX66" fmla="*/ 5699203 w 6127689"/>
              <a:gd name="connsiteY66" fmla="*/ 3775823 h 6858000"/>
              <a:gd name="connsiteX67" fmla="*/ 5704824 w 6127689"/>
              <a:gd name="connsiteY67" fmla="*/ 3785966 h 6858000"/>
              <a:gd name="connsiteX68" fmla="*/ 5712204 w 6127689"/>
              <a:gd name="connsiteY68" fmla="*/ 3785830 h 6858000"/>
              <a:gd name="connsiteX69" fmla="*/ 5724816 w 6127689"/>
              <a:gd name="connsiteY69" fmla="*/ 3798949 h 6858000"/>
              <a:gd name="connsiteX70" fmla="*/ 5733539 w 6127689"/>
              <a:gd name="connsiteY70" fmla="*/ 3818457 h 6858000"/>
              <a:gd name="connsiteX71" fmla="*/ 5768491 w 6127689"/>
              <a:gd name="connsiteY71" fmla="*/ 3914399 h 6858000"/>
              <a:gd name="connsiteX72" fmla="*/ 5793123 w 6127689"/>
              <a:gd name="connsiteY72" fmla="*/ 3969952 h 6858000"/>
              <a:gd name="connsiteX73" fmla="*/ 5808321 w 6127689"/>
              <a:gd name="connsiteY73" fmla="*/ 3988153 h 6858000"/>
              <a:gd name="connsiteX74" fmla="*/ 5825621 w 6127689"/>
              <a:gd name="connsiteY74" fmla="*/ 4015525 h 6858000"/>
              <a:gd name="connsiteX75" fmla="*/ 5860672 w 6127689"/>
              <a:gd name="connsiteY75" fmla="*/ 4061579 h 6858000"/>
              <a:gd name="connsiteX76" fmla="*/ 5872173 w 6127689"/>
              <a:gd name="connsiteY76" fmla="*/ 4088497 h 6858000"/>
              <a:gd name="connsiteX77" fmla="*/ 5883705 w 6127689"/>
              <a:gd name="connsiteY77" fmla="*/ 4101899 h 6858000"/>
              <a:gd name="connsiteX78" fmla="*/ 5885314 w 6127689"/>
              <a:gd name="connsiteY78" fmla="*/ 4108387 h 6858000"/>
              <a:gd name="connsiteX79" fmla="*/ 5894095 w 6127689"/>
              <a:gd name="connsiteY79" fmla="*/ 4128857 h 6858000"/>
              <a:gd name="connsiteX80" fmla="*/ 5898339 w 6127689"/>
              <a:gd name="connsiteY80" fmla="*/ 4140800 h 6858000"/>
              <a:gd name="connsiteX81" fmla="*/ 5899734 w 6127689"/>
              <a:gd name="connsiteY81" fmla="*/ 4145632 h 6858000"/>
              <a:gd name="connsiteX82" fmla="*/ 5903513 w 6127689"/>
              <a:gd name="connsiteY82" fmla="*/ 4187661 h 6858000"/>
              <a:gd name="connsiteX83" fmla="*/ 5917114 w 6127689"/>
              <a:gd name="connsiteY83" fmla="*/ 4213096 h 6858000"/>
              <a:gd name="connsiteX84" fmla="*/ 5921153 w 6127689"/>
              <a:gd name="connsiteY84" fmla="*/ 4236222 h 6858000"/>
              <a:gd name="connsiteX85" fmla="*/ 5924233 w 6127689"/>
              <a:gd name="connsiteY85" fmla="*/ 4242060 h 6858000"/>
              <a:gd name="connsiteX86" fmla="*/ 5928910 w 6127689"/>
              <a:gd name="connsiteY86" fmla="*/ 4300973 h 6858000"/>
              <a:gd name="connsiteX87" fmla="*/ 5939320 w 6127689"/>
              <a:gd name="connsiteY87" fmla="*/ 4340435 h 6858000"/>
              <a:gd name="connsiteX88" fmla="*/ 5946705 w 6127689"/>
              <a:gd name="connsiteY88" fmla="*/ 4428051 h 6858000"/>
              <a:gd name="connsiteX89" fmla="*/ 5949261 w 6127689"/>
              <a:gd name="connsiteY89" fmla="*/ 4449185 h 6858000"/>
              <a:gd name="connsiteX90" fmla="*/ 5957504 w 6127689"/>
              <a:gd name="connsiteY90" fmla="*/ 4465911 h 6858000"/>
              <a:gd name="connsiteX91" fmla="*/ 5964689 w 6127689"/>
              <a:gd name="connsiteY91" fmla="*/ 4468532 h 6858000"/>
              <a:gd name="connsiteX92" fmla="*/ 5967062 w 6127689"/>
              <a:gd name="connsiteY92" fmla="*/ 4479923 h 6858000"/>
              <a:gd name="connsiteX93" fmla="*/ 5968960 w 6127689"/>
              <a:gd name="connsiteY93" fmla="*/ 4482655 h 6858000"/>
              <a:gd name="connsiteX94" fmla="*/ 5978567 w 6127689"/>
              <a:gd name="connsiteY94" fmla="*/ 4498605 h 6858000"/>
              <a:gd name="connsiteX95" fmla="*/ 5980106 w 6127689"/>
              <a:gd name="connsiteY95" fmla="*/ 4585087 h 6858000"/>
              <a:gd name="connsiteX96" fmla="*/ 5998138 w 6127689"/>
              <a:gd name="connsiteY96" fmla="*/ 4697518 h 6858000"/>
              <a:gd name="connsiteX97" fmla="*/ 6013516 w 6127689"/>
              <a:gd name="connsiteY97" fmla="*/ 4786619 h 6858000"/>
              <a:gd name="connsiteX98" fmla="*/ 6025404 w 6127689"/>
              <a:gd name="connsiteY98" fmla="*/ 4858148 h 6858000"/>
              <a:gd name="connsiteX99" fmla="*/ 6007749 w 6127689"/>
              <a:gd name="connsiteY99" fmla="*/ 4964715 h 6858000"/>
              <a:gd name="connsiteX100" fmla="*/ 6005269 w 6127689"/>
              <a:gd name="connsiteY100" fmla="*/ 5150567 h 6858000"/>
              <a:gd name="connsiteX101" fmla="*/ 6001127 w 6127689"/>
              <a:gd name="connsiteY101" fmla="*/ 5164609 h 6858000"/>
              <a:gd name="connsiteX102" fmla="*/ 5996647 w 6127689"/>
              <a:gd name="connsiteY102" fmla="*/ 5185640 h 6858000"/>
              <a:gd name="connsiteX103" fmla="*/ 5998514 w 6127689"/>
              <a:gd name="connsiteY103" fmla="*/ 5189673 h 6858000"/>
              <a:gd name="connsiteX104" fmla="*/ 5995970 w 6127689"/>
              <a:gd name="connsiteY104" fmla="*/ 5221547 h 6858000"/>
              <a:gd name="connsiteX105" fmla="*/ 5997218 w 6127689"/>
              <a:gd name="connsiteY105" fmla="*/ 5222031 h 6858000"/>
              <a:gd name="connsiteX106" fmla="*/ 6036748 w 6127689"/>
              <a:gd name="connsiteY106" fmla="*/ 5322752 h 6858000"/>
              <a:gd name="connsiteX107" fmla="*/ 6036943 w 6127689"/>
              <a:gd name="connsiteY107" fmla="*/ 5329480 h 6858000"/>
              <a:gd name="connsiteX108" fmla="*/ 6037236 w 6127689"/>
              <a:gd name="connsiteY108" fmla="*/ 5329634 h 6858000"/>
              <a:gd name="connsiteX109" fmla="*/ 6038019 w 6127689"/>
              <a:gd name="connsiteY109" fmla="*/ 5336764 h 6858000"/>
              <a:gd name="connsiteX110" fmla="*/ 6037298 w 6127689"/>
              <a:gd name="connsiteY110" fmla="*/ 5341753 h 6858000"/>
              <a:gd name="connsiteX111" fmla="*/ 6037677 w 6127689"/>
              <a:gd name="connsiteY111" fmla="*/ 5354807 h 6858000"/>
              <a:gd name="connsiteX112" fmla="*/ 6039728 w 6127689"/>
              <a:gd name="connsiteY112" fmla="*/ 5359416 h 6858000"/>
              <a:gd name="connsiteX113" fmla="*/ 6043311 w 6127689"/>
              <a:gd name="connsiteY113" fmla="*/ 5361407 h 6858000"/>
              <a:gd name="connsiteX114" fmla="*/ 6042954 w 6127689"/>
              <a:gd name="connsiteY114" fmla="*/ 5362576 h 6858000"/>
              <a:gd name="connsiteX115" fmla="*/ 6053435 w 6127689"/>
              <a:gd name="connsiteY115" fmla="*/ 5387547 h 6858000"/>
              <a:gd name="connsiteX116" fmla="*/ 6065933 w 6127689"/>
              <a:gd name="connsiteY116" fmla="*/ 5443002 h 6858000"/>
              <a:gd name="connsiteX117" fmla="*/ 6068640 w 6127689"/>
              <a:gd name="connsiteY117" fmla="*/ 5474503 h 6858000"/>
              <a:gd name="connsiteX118" fmla="*/ 6080922 w 6127689"/>
              <a:gd name="connsiteY118" fmla="*/ 5561070 h 6858000"/>
              <a:gd name="connsiteX119" fmla="*/ 6096949 w 6127689"/>
              <a:gd name="connsiteY119" fmla="*/ 5648179 h 6858000"/>
              <a:gd name="connsiteX120" fmla="*/ 6125703 w 6127689"/>
              <a:gd name="connsiteY120" fmla="*/ 5692894 h 6858000"/>
              <a:gd name="connsiteX121" fmla="*/ 6126670 w 6127689"/>
              <a:gd name="connsiteY121" fmla="*/ 5697882 h 6858000"/>
              <a:gd name="connsiteX122" fmla="*/ 6124061 w 6127689"/>
              <a:gd name="connsiteY122" fmla="*/ 5710294 h 6858000"/>
              <a:gd name="connsiteX123" fmla="*/ 6122213 w 6127689"/>
              <a:gd name="connsiteY123" fmla="*/ 5714762 h 6858000"/>
              <a:gd name="connsiteX124" fmla="*/ 6121353 w 6127689"/>
              <a:gd name="connsiteY124" fmla="*/ 5721725 h 6858000"/>
              <a:gd name="connsiteX125" fmla="*/ 6121607 w 6127689"/>
              <a:gd name="connsiteY125" fmla="*/ 5721959 h 6858000"/>
              <a:gd name="connsiteX126" fmla="*/ 6120262 w 6127689"/>
              <a:gd name="connsiteY126" fmla="*/ 5728358 h 6858000"/>
              <a:gd name="connsiteX127" fmla="*/ 6127024 w 6127689"/>
              <a:gd name="connsiteY127" fmla="*/ 5786902 h 6858000"/>
              <a:gd name="connsiteX128" fmla="*/ 6127519 w 6127689"/>
              <a:gd name="connsiteY128" fmla="*/ 5865775 h 6858000"/>
              <a:gd name="connsiteX129" fmla="*/ 6119217 w 6127689"/>
              <a:gd name="connsiteY129" fmla="*/ 5888542 h 6858000"/>
              <a:gd name="connsiteX130" fmla="*/ 6102493 w 6127689"/>
              <a:gd name="connsiteY130" fmla="*/ 5928602 h 6858000"/>
              <a:gd name="connsiteX131" fmla="*/ 6056863 w 6127689"/>
              <a:gd name="connsiteY131" fmla="*/ 6000643 h 6858000"/>
              <a:gd name="connsiteX132" fmla="*/ 6045436 w 6127689"/>
              <a:gd name="connsiteY132" fmla="*/ 6124480 h 6858000"/>
              <a:gd name="connsiteX133" fmla="*/ 6030489 w 6127689"/>
              <a:gd name="connsiteY133" fmla="*/ 6317666 h 6858000"/>
              <a:gd name="connsiteX134" fmla="*/ 6007492 w 6127689"/>
              <a:gd name="connsiteY134" fmla="*/ 6440818 h 6858000"/>
              <a:gd name="connsiteX135" fmla="*/ 6009467 w 6127689"/>
              <a:gd name="connsiteY135" fmla="*/ 6487076 h 6858000"/>
              <a:gd name="connsiteX136" fmla="*/ 5995064 w 6127689"/>
              <a:gd name="connsiteY136" fmla="*/ 6540791 h 6858000"/>
              <a:gd name="connsiteX137" fmla="*/ 5996309 w 6127689"/>
              <a:gd name="connsiteY137" fmla="*/ 6543961 h 6858000"/>
              <a:gd name="connsiteX138" fmla="*/ 5996048 w 6127689"/>
              <a:gd name="connsiteY138" fmla="*/ 6555444 h 6858000"/>
              <a:gd name="connsiteX139" fmla="*/ 6002524 w 6127689"/>
              <a:gd name="connsiteY139" fmla="*/ 6560188 h 6858000"/>
              <a:gd name="connsiteX140" fmla="*/ 6006823 w 6127689"/>
              <a:gd name="connsiteY140" fmla="*/ 6578546 h 6858000"/>
              <a:gd name="connsiteX141" fmla="*/ 6004510 w 6127689"/>
              <a:gd name="connsiteY141" fmla="*/ 6599256 h 6858000"/>
              <a:gd name="connsiteX142" fmla="*/ 5986207 w 6127689"/>
              <a:gd name="connsiteY142" fmla="*/ 6695855 h 6858000"/>
              <a:gd name="connsiteX143" fmla="*/ 5979428 w 6127689"/>
              <a:gd name="connsiteY143" fmla="*/ 6754678 h 6858000"/>
              <a:gd name="connsiteX144" fmla="*/ 5983398 w 6127689"/>
              <a:gd name="connsiteY144" fmla="*/ 6778641 h 6858000"/>
              <a:gd name="connsiteX145" fmla="*/ 5984543 w 6127689"/>
              <a:gd name="connsiteY145" fmla="*/ 6811016 h 6858000"/>
              <a:gd name="connsiteX146" fmla="*/ 5981802 w 6127689"/>
              <a:gd name="connsiteY146" fmla="*/ 6838578 h 6858000"/>
              <a:gd name="connsiteX147" fmla="*/ 5979671 w 6127689"/>
              <a:gd name="connsiteY147" fmla="*/ 6858000 h 6858000"/>
              <a:gd name="connsiteX148" fmla="*/ 0 w 6127689"/>
              <a:gd name="connsiteY148" fmla="*/ 6858000 h 6858000"/>
              <a:gd name="connsiteX149" fmla="*/ 0 w 6127689"/>
              <a:gd name="connsiteY149" fmla="*/ 0 h 6858000"/>
              <a:gd name="connsiteX0" fmla="*/ 0 w 6127689"/>
              <a:gd name="connsiteY0" fmla="*/ 0 h 6858000"/>
              <a:gd name="connsiteX1" fmla="*/ 4965888 w 6127689"/>
              <a:gd name="connsiteY1" fmla="*/ 0 h 6858000"/>
              <a:gd name="connsiteX2" fmla="*/ 4967767 w 6127689"/>
              <a:gd name="connsiteY2" fmla="*/ 7930 h 6858000"/>
              <a:gd name="connsiteX3" fmla="*/ 4979444 w 6127689"/>
              <a:gd name="connsiteY3" fmla="*/ 43921 h 6858000"/>
              <a:gd name="connsiteX4" fmla="*/ 5021173 w 6127689"/>
              <a:gd name="connsiteY4" fmla="*/ 123738 h 6858000"/>
              <a:gd name="connsiteX5" fmla="*/ 5075458 w 6127689"/>
              <a:gd name="connsiteY5" fmla="*/ 264355 h 6858000"/>
              <a:gd name="connsiteX6" fmla="*/ 5081175 w 6127689"/>
              <a:gd name="connsiteY6" fmla="*/ 277448 h 6858000"/>
              <a:gd name="connsiteX7" fmla="*/ 5097011 w 6127689"/>
              <a:gd name="connsiteY7" fmla="*/ 355616 h 6858000"/>
              <a:gd name="connsiteX8" fmla="*/ 5130982 w 6127689"/>
              <a:gd name="connsiteY8" fmla="*/ 412030 h 6858000"/>
              <a:gd name="connsiteX9" fmla="*/ 5153000 w 6127689"/>
              <a:gd name="connsiteY9" fmla="*/ 507134 h 6858000"/>
              <a:gd name="connsiteX10" fmla="*/ 5171282 w 6127689"/>
              <a:gd name="connsiteY10" fmla="*/ 602071 h 6858000"/>
              <a:gd name="connsiteX11" fmla="*/ 5176196 w 6127689"/>
              <a:gd name="connsiteY11" fmla="*/ 636822 h 6858000"/>
              <a:gd name="connsiteX12" fmla="*/ 5189051 w 6127689"/>
              <a:gd name="connsiteY12" fmla="*/ 782518 h 6858000"/>
              <a:gd name="connsiteX13" fmla="*/ 5210428 w 6127689"/>
              <a:gd name="connsiteY13" fmla="*/ 815772 h 6858000"/>
              <a:gd name="connsiteX14" fmla="*/ 5221088 w 6127689"/>
              <a:gd name="connsiteY14" fmla="*/ 860193 h 6858000"/>
              <a:gd name="connsiteX15" fmla="*/ 5230806 w 6127689"/>
              <a:gd name="connsiteY15" fmla="*/ 961354 h 6858000"/>
              <a:gd name="connsiteX16" fmla="*/ 5201018 w 6127689"/>
              <a:gd name="connsiteY16" fmla="*/ 1095027 h 6858000"/>
              <a:gd name="connsiteX17" fmla="*/ 5202153 w 6127689"/>
              <a:gd name="connsiteY17" fmla="*/ 1133224 h 6858000"/>
              <a:gd name="connsiteX18" fmla="*/ 5207370 w 6127689"/>
              <a:gd name="connsiteY18" fmla="*/ 1138097 h 6858000"/>
              <a:gd name="connsiteX19" fmla="*/ 5189234 w 6127689"/>
              <a:gd name="connsiteY19" fmla="*/ 1193495 h 6858000"/>
              <a:gd name="connsiteX20" fmla="*/ 5202769 w 6127689"/>
              <a:gd name="connsiteY20" fmla="*/ 1269450 h 6858000"/>
              <a:gd name="connsiteX21" fmla="*/ 5225968 w 6127689"/>
              <a:gd name="connsiteY21" fmla="*/ 1357994 h 6858000"/>
              <a:gd name="connsiteX22" fmla="*/ 5233819 w 6127689"/>
              <a:gd name="connsiteY22" fmla="*/ 1380922 h 6858000"/>
              <a:gd name="connsiteX23" fmla="*/ 5237226 w 6127689"/>
              <a:gd name="connsiteY23" fmla="*/ 1441327 h 6858000"/>
              <a:gd name="connsiteX24" fmla="*/ 5255653 w 6127689"/>
              <a:gd name="connsiteY24" fmla="*/ 1524712 h 6858000"/>
              <a:gd name="connsiteX25" fmla="*/ 5263491 w 6127689"/>
              <a:gd name="connsiteY25" fmla="*/ 1642938 h 6858000"/>
              <a:gd name="connsiteX26" fmla="*/ 5261314 w 6127689"/>
              <a:gd name="connsiteY26" fmla="*/ 1689177 h 6858000"/>
              <a:gd name="connsiteX27" fmla="*/ 5259788 w 6127689"/>
              <a:gd name="connsiteY27" fmla="*/ 1768516 h 6858000"/>
              <a:gd name="connsiteX28" fmla="*/ 5255696 w 6127689"/>
              <a:gd name="connsiteY28" fmla="*/ 1953770 h 6858000"/>
              <a:gd name="connsiteX29" fmla="*/ 5252592 w 6127689"/>
              <a:gd name="connsiteY29" fmla="*/ 2092210 h 6858000"/>
              <a:gd name="connsiteX30" fmla="*/ 5264303 w 6127689"/>
              <a:gd name="connsiteY30" fmla="*/ 2225157 h 6858000"/>
              <a:gd name="connsiteX31" fmla="*/ 5254949 w 6127689"/>
              <a:gd name="connsiteY31" fmla="*/ 2236160 h 6858000"/>
              <a:gd name="connsiteX32" fmla="*/ 5250104 w 6127689"/>
              <a:gd name="connsiteY32" fmla="*/ 2249166 h 6858000"/>
              <a:gd name="connsiteX33" fmla="*/ 5251214 w 6127689"/>
              <a:gd name="connsiteY33" fmla="*/ 2250944 h 6858000"/>
              <a:gd name="connsiteX34" fmla="*/ 5250644 w 6127689"/>
              <a:gd name="connsiteY34" fmla="*/ 2266619 h 6858000"/>
              <a:gd name="connsiteX35" fmla="*/ 5293877 w 6127689"/>
              <a:gd name="connsiteY35" fmla="*/ 2368649 h 6858000"/>
              <a:gd name="connsiteX36" fmla="*/ 5311338 w 6127689"/>
              <a:gd name="connsiteY36" fmla="*/ 2404034 h 6858000"/>
              <a:gd name="connsiteX37" fmla="*/ 5338366 w 6127689"/>
              <a:gd name="connsiteY37" fmla="*/ 2465052 h 6858000"/>
              <a:gd name="connsiteX38" fmla="*/ 5371263 w 6127689"/>
              <a:gd name="connsiteY38" fmla="*/ 2586413 h 6858000"/>
              <a:gd name="connsiteX39" fmla="*/ 5407503 w 6127689"/>
              <a:gd name="connsiteY39" fmla="*/ 2786290 h 6858000"/>
              <a:gd name="connsiteX40" fmla="*/ 5407356 w 6127689"/>
              <a:gd name="connsiteY40" fmla="*/ 2787545 h 6858000"/>
              <a:gd name="connsiteX41" fmla="*/ 5411130 w 6127689"/>
              <a:gd name="connsiteY41" fmla="*/ 2788640 h 6858000"/>
              <a:gd name="connsiteX42" fmla="*/ 5416439 w 6127689"/>
              <a:gd name="connsiteY42" fmla="*/ 2805666 h 6858000"/>
              <a:gd name="connsiteX43" fmla="*/ 5416589 w 6127689"/>
              <a:gd name="connsiteY43" fmla="*/ 2810822 h 6858000"/>
              <a:gd name="connsiteX44" fmla="*/ 5418542 w 6127689"/>
              <a:gd name="connsiteY44" fmla="*/ 2817745 h 6858000"/>
              <a:gd name="connsiteX45" fmla="*/ 5418847 w 6127689"/>
              <a:gd name="connsiteY45" fmla="*/ 2817825 h 6858000"/>
              <a:gd name="connsiteX46" fmla="*/ 5457023 w 6127689"/>
              <a:gd name="connsiteY46" fmla="*/ 2858292 h 6858000"/>
              <a:gd name="connsiteX47" fmla="*/ 5479298 w 6127689"/>
              <a:gd name="connsiteY47" fmla="*/ 2947791 h 6858000"/>
              <a:gd name="connsiteX48" fmla="*/ 5481770 w 6127689"/>
              <a:gd name="connsiteY48" fmla="*/ 2951352 h 6858000"/>
              <a:gd name="connsiteX49" fmla="*/ 5482045 w 6127689"/>
              <a:gd name="connsiteY49" fmla="*/ 2984371 h 6858000"/>
              <a:gd name="connsiteX50" fmla="*/ 5482415 w 6127689"/>
              <a:gd name="connsiteY50" fmla="*/ 3004079 h 6858000"/>
              <a:gd name="connsiteX51" fmla="*/ 5503944 w 6127689"/>
              <a:gd name="connsiteY51" fmla="*/ 3123335 h 6858000"/>
              <a:gd name="connsiteX52" fmla="*/ 5516007 w 6127689"/>
              <a:gd name="connsiteY52" fmla="*/ 3258473 h 6858000"/>
              <a:gd name="connsiteX53" fmla="*/ 5566839 w 6127689"/>
              <a:gd name="connsiteY53" fmla="*/ 3345295 h 6858000"/>
              <a:gd name="connsiteX54" fmla="*/ 5589758 w 6127689"/>
              <a:gd name="connsiteY54" fmla="*/ 3506453 h 6858000"/>
              <a:gd name="connsiteX55" fmla="*/ 5596144 w 6127689"/>
              <a:gd name="connsiteY55" fmla="*/ 3534624 h 6858000"/>
              <a:gd name="connsiteX56" fmla="*/ 5597750 w 6127689"/>
              <a:gd name="connsiteY56" fmla="*/ 3534129 h 6858000"/>
              <a:gd name="connsiteX57" fmla="*/ 5599700 w 6127689"/>
              <a:gd name="connsiteY57" fmla="*/ 3547221 h 6858000"/>
              <a:gd name="connsiteX58" fmla="*/ 5615031 w 6127689"/>
              <a:gd name="connsiteY58" fmla="*/ 3557482 h 6858000"/>
              <a:gd name="connsiteX59" fmla="*/ 5618377 w 6127689"/>
              <a:gd name="connsiteY59" fmla="*/ 3588431 h 6858000"/>
              <a:gd name="connsiteX60" fmla="*/ 5612155 w 6127689"/>
              <a:gd name="connsiteY60" fmla="*/ 3589869 h 6858000"/>
              <a:gd name="connsiteX61" fmla="*/ 5620843 w 6127689"/>
              <a:gd name="connsiteY61" fmla="*/ 3606745 h 6858000"/>
              <a:gd name="connsiteX62" fmla="*/ 5655472 w 6127689"/>
              <a:gd name="connsiteY62" fmla="*/ 3678877 h 6858000"/>
              <a:gd name="connsiteX63" fmla="*/ 5680448 w 6127689"/>
              <a:gd name="connsiteY63" fmla="*/ 3717760 h 6858000"/>
              <a:gd name="connsiteX64" fmla="*/ 5683015 w 6127689"/>
              <a:gd name="connsiteY64" fmla="*/ 3762025 h 6858000"/>
              <a:gd name="connsiteX65" fmla="*/ 5696643 w 6127689"/>
              <a:gd name="connsiteY65" fmla="*/ 3773888 h 6858000"/>
              <a:gd name="connsiteX66" fmla="*/ 5699203 w 6127689"/>
              <a:gd name="connsiteY66" fmla="*/ 3775823 h 6858000"/>
              <a:gd name="connsiteX67" fmla="*/ 5704824 w 6127689"/>
              <a:gd name="connsiteY67" fmla="*/ 3785966 h 6858000"/>
              <a:gd name="connsiteX68" fmla="*/ 5712204 w 6127689"/>
              <a:gd name="connsiteY68" fmla="*/ 3785830 h 6858000"/>
              <a:gd name="connsiteX69" fmla="*/ 5724816 w 6127689"/>
              <a:gd name="connsiteY69" fmla="*/ 3798949 h 6858000"/>
              <a:gd name="connsiteX70" fmla="*/ 5733539 w 6127689"/>
              <a:gd name="connsiteY70" fmla="*/ 3818457 h 6858000"/>
              <a:gd name="connsiteX71" fmla="*/ 5768491 w 6127689"/>
              <a:gd name="connsiteY71" fmla="*/ 3914399 h 6858000"/>
              <a:gd name="connsiteX72" fmla="*/ 5793123 w 6127689"/>
              <a:gd name="connsiteY72" fmla="*/ 3969952 h 6858000"/>
              <a:gd name="connsiteX73" fmla="*/ 5808321 w 6127689"/>
              <a:gd name="connsiteY73" fmla="*/ 3988153 h 6858000"/>
              <a:gd name="connsiteX74" fmla="*/ 5825621 w 6127689"/>
              <a:gd name="connsiteY74" fmla="*/ 4015525 h 6858000"/>
              <a:gd name="connsiteX75" fmla="*/ 5860672 w 6127689"/>
              <a:gd name="connsiteY75" fmla="*/ 4061579 h 6858000"/>
              <a:gd name="connsiteX76" fmla="*/ 5872173 w 6127689"/>
              <a:gd name="connsiteY76" fmla="*/ 4088497 h 6858000"/>
              <a:gd name="connsiteX77" fmla="*/ 5883705 w 6127689"/>
              <a:gd name="connsiteY77" fmla="*/ 4101899 h 6858000"/>
              <a:gd name="connsiteX78" fmla="*/ 5885314 w 6127689"/>
              <a:gd name="connsiteY78" fmla="*/ 4108387 h 6858000"/>
              <a:gd name="connsiteX79" fmla="*/ 5894095 w 6127689"/>
              <a:gd name="connsiteY79" fmla="*/ 4128857 h 6858000"/>
              <a:gd name="connsiteX80" fmla="*/ 5898339 w 6127689"/>
              <a:gd name="connsiteY80" fmla="*/ 4140800 h 6858000"/>
              <a:gd name="connsiteX81" fmla="*/ 5899734 w 6127689"/>
              <a:gd name="connsiteY81" fmla="*/ 4145632 h 6858000"/>
              <a:gd name="connsiteX82" fmla="*/ 5903513 w 6127689"/>
              <a:gd name="connsiteY82" fmla="*/ 4187661 h 6858000"/>
              <a:gd name="connsiteX83" fmla="*/ 5917114 w 6127689"/>
              <a:gd name="connsiteY83" fmla="*/ 4213096 h 6858000"/>
              <a:gd name="connsiteX84" fmla="*/ 5921153 w 6127689"/>
              <a:gd name="connsiteY84" fmla="*/ 4236222 h 6858000"/>
              <a:gd name="connsiteX85" fmla="*/ 5924233 w 6127689"/>
              <a:gd name="connsiteY85" fmla="*/ 4242060 h 6858000"/>
              <a:gd name="connsiteX86" fmla="*/ 5928910 w 6127689"/>
              <a:gd name="connsiteY86" fmla="*/ 4300973 h 6858000"/>
              <a:gd name="connsiteX87" fmla="*/ 5939320 w 6127689"/>
              <a:gd name="connsiteY87" fmla="*/ 4340435 h 6858000"/>
              <a:gd name="connsiteX88" fmla="*/ 5946705 w 6127689"/>
              <a:gd name="connsiteY88" fmla="*/ 4428051 h 6858000"/>
              <a:gd name="connsiteX89" fmla="*/ 5949261 w 6127689"/>
              <a:gd name="connsiteY89" fmla="*/ 4449185 h 6858000"/>
              <a:gd name="connsiteX90" fmla="*/ 5957504 w 6127689"/>
              <a:gd name="connsiteY90" fmla="*/ 4465911 h 6858000"/>
              <a:gd name="connsiteX91" fmla="*/ 5964689 w 6127689"/>
              <a:gd name="connsiteY91" fmla="*/ 4468532 h 6858000"/>
              <a:gd name="connsiteX92" fmla="*/ 5967062 w 6127689"/>
              <a:gd name="connsiteY92" fmla="*/ 4479923 h 6858000"/>
              <a:gd name="connsiteX93" fmla="*/ 5968960 w 6127689"/>
              <a:gd name="connsiteY93" fmla="*/ 4482655 h 6858000"/>
              <a:gd name="connsiteX94" fmla="*/ 5978567 w 6127689"/>
              <a:gd name="connsiteY94" fmla="*/ 4498605 h 6858000"/>
              <a:gd name="connsiteX95" fmla="*/ 5980106 w 6127689"/>
              <a:gd name="connsiteY95" fmla="*/ 4585087 h 6858000"/>
              <a:gd name="connsiteX96" fmla="*/ 5998138 w 6127689"/>
              <a:gd name="connsiteY96" fmla="*/ 4697518 h 6858000"/>
              <a:gd name="connsiteX97" fmla="*/ 6013516 w 6127689"/>
              <a:gd name="connsiteY97" fmla="*/ 4786619 h 6858000"/>
              <a:gd name="connsiteX98" fmla="*/ 6025404 w 6127689"/>
              <a:gd name="connsiteY98" fmla="*/ 4858148 h 6858000"/>
              <a:gd name="connsiteX99" fmla="*/ 6007749 w 6127689"/>
              <a:gd name="connsiteY99" fmla="*/ 4964715 h 6858000"/>
              <a:gd name="connsiteX100" fmla="*/ 6005269 w 6127689"/>
              <a:gd name="connsiteY100" fmla="*/ 5150567 h 6858000"/>
              <a:gd name="connsiteX101" fmla="*/ 6001127 w 6127689"/>
              <a:gd name="connsiteY101" fmla="*/ 5164609 h 6858000"/>
              <a:gd name="connsiteX102" fmla="*/ 5996647 w 6127689"/>
              <a:gd name="connsiteY102" fmla="*/ 5185640 h 6858000"/>
              <a:gd name="connsiteX103" fmla="*/ 5998514 w 6127689"/>
              <a:gd name="connsiteY103" fmla="*/ 5189673 h 6858000"/>
              <a:gd name="connsiteX104" fmla="*/ 5995970 w 6127689"/>
              <a:gd name="connsiteY104" fmla="*/ 5221547 h 6858000"/>
              <a:gd name="connsiteX105" fmla="*/ 6042096 w 6127689"/>
              <a:gd name="connsiteY105" fmla="*/ 5233251 h 6858000"/>
              <a:gd name="connsiteX106" fmla="*/ 6036748 w 6127689"/>
              <a:gd name="connsiteY106" fmla="*/ 5322752 h 6858000"/>
              <a:gd name="connsiteX107" fmla="*/ 6036943 w 6127689"/>
              <a:gd name="connsiteY107" fmla="*/ 5329480 h 6858000"/>
              <a:gd name="connsiteX108" fmla="*/ 6037236 w 6127689"/>
              <a:gd name="connsiteY108" fmla="*/ 5329634 h 6858000"/>
              <a:gd name="connsiteX109" fmla="*/ 6038019 w 6127689"/>
              <a:gd name="connsiteY109" fmla="*/ 5336764 h 6858000"/>
              <a:gd name="connsiteX110" fmla="*/ 6037298 w 6127689"/>
              <a:gd name="connsiteY110" fmla="*/ 5341753 h 6858000"/>
              <a:gd name="connsiteX111" fmla="*/ 6037677 w 6127689"/>
              <a:gd name="connsiteY111" fmla="*/ 5354807 h 6858000"/>
              <a:gd name="connsiteX112" fmla="*/ 6039728 w 6127689"/>
              <a:gd name="connsiteY112" fmla="*/ 5359416 h 6858000"/>
              <a:gd name="connsiteX113" fmla="*/ 6043311 w 6127689"/>
              <a:gd name="connsiteY113" fmla="*/ 5361407 h 6858000"/>
              <a:gd name="connsiteX114" fmla="*/ 6042954 w 6127689"/>
              <a:gd name="connsiteY114" fmla="*/ 5362576 h 6858000"/>
              <a:gd name="connsiteX115" fmla="*/ 6053435 w 6127689"/>
              <a:gd name="connsiteY115" fmla="*/ 5387547 h 6858000"/>
              <a:gd name="connsiteX116" fmla="*/ 6065933 w 6127689"/>
              <a:gd name="connsiteY116" fmla="*/ 5443002 h 6858000"/>
              <a:gd name="connsiteX117" fmla="*/ 6068640 w 6127689"/>
              <a:gd name="connsiteY117" fmla="*/ 5474503 h 6858000"/>
              <a:gd name="connsiteX118" fmla="*/ 6080922 w 6127689"/>
              <a:gd name="connsiteY118" fmla="*/ 5561070 h 6858000"/>
              <a:gd name="connsiteX119" fmla="*/ 6096949 w 6127689"/>
              <a:gd name="connsiteY119" fmla="*/ 5648179 h 6858000"/>
              <a:gd name="connsiteX120" fmla="*/ 6125703 w 6127689"/>
              <a:gd name="connsiteY120" fmla="*/ 5692894 h 6858000"/>
              <a:gd name="connsiteX121" fmla="*/ 6126670 w 6127689"/>
              <a:gd name="connsiteY121" fmla="*/ 5697882 h 6858000"/>
              <a:gd name="connsiteX122" fmla="*/ 6124061 w 6127689"/>
              <a:gd name="connsiteY122" fmla="*/ 5710294 h 6858000"/>
              <a:gd name="connsiteX123" fmla="*/ 6122213 w 6127689"/>
              <a:gd name="connsiteY123" fmla="*/ 5714762 h 6858000"/>
              <a:gd name="connsiteX124" fmla="*/ 6121353 w 6127689"/>
              <a:gd name="connsiteY124" fmla="*/ 5721725 h 6858000"/>
              <a:gd name="connsiteX125" fmla="*/ 6121607 w 6127689"/>
              <a:gd name="connsiteY125" fmla="*/ 5721959 h 6858000"/>
              <a:gd name="connsiteX126" fmla="*/ 6120262 w 6127689"/>
              <a:gd name="connsiteY126" fmla="*/ 5728358 h 6858000"/>
              <a:gd name="connsiteX127" fmla="*/ 6127024 w 6127689"/>
              <a:gd name="connsiteY127" fmla="*/ 5786902 h 6858000"/>
              <a:gd name="connsiteX128" fmla="*/ 6127519 w 6127689"/>
              <a:gd name="connsiteY128" fmla="*/ 5865775 h 6858000"/>
              <a:gd name="connsiteX129" fmla="*/ 6119217 w 6127689"/>
              <a:gd name="connsiteY129" fmla="*/ 5888542 h 6858000"/>
              <a:gd name="connsiteX130" fmla="*/ 6102493 w 6127689"/>
              <a:gd name="connsiteY130" fmla="*/ 5928602 h 6858000"/>
              <a:gd name="connsiteX131" fmla="*/ 6056863 w 6127689"/>
              <a:gd name="connsiteY131" fmla="*/ 6000643 h 6858000"/>
              <a:gd name="connsiteX132" fmla="*/ 6045436 w 6127689"/>
              <a:gd name="connsiteY132" fmla="*/ 6124480 h 6858000"/>
              <a:gd name="connsiteX133" fmla="*/ 6030489 w 6127689"/>
              <a:gd name="connsiteY133" fmla="*/ 6317666 h 6858000"/>
              <a:gd name="connsiteX134" fmla="*/ 6007492 w 6127689"/>
              <a:gd name="connsiteY134" fmla="*/ 6440818 h 6858000"/>
              <a:gd name="connsiteX135" fmla="*/ 6009467 w 6127689"/>
              <a:gd name="connsiteY135" fmla="*/ 6487076 h 6858000"/>
              <a:gd name="connsiteX136" fmla="*/ 5995064 w 6127689"/>
              <a:gd name="connsiteY136" fmla="*/ 6540791 h 6858000"/>
              <a:gd name="connsiteX137" fmla="*/ 5996309 w 6127689"/>
              <a:gd name="connsiteY137" fmla="*/ 6543961 h 6858000"/>
              <a:gd name="connsiteX138" fmla="*/ 5996048 w 6127689"/>
              <a:gd name="connsiteY138" fmla="*/ 6555444 h 6858000"/>
              <a:gd name="connsiteX139" fmla="*/ 6002524 w 6127689"/>
              <a:gd name="connsiteY139" fmla="*/ 6560188 h 6858000"/>
              <a:gd name="connsiteX140" fmla="*/ 6006823 w 6127689"/>
              <a:gd name="connsiteY140" fmla="*/ 6578546 h 6858000"/>
              <a:gd name="connsiteX141" fmla="*/ 6004510 w 6127689"/>
              <a:gd name="connsiteY141" fmla="*/ 6599256 h 6858000"/>
              <a:gd name="connsiteX142" fmla="*/ 5986207 w 6127689"/>
              <a:gd name="connsiteY142" fmla="*/ 6695855 h 6858000"/>
              <a:gd name="connsiteX143" fmla="*/ 5979428 w 6127689"/>
              <a:gd name="connsiteY143" fmla="*/ 6754678 h 6858000"/>
              <a:gd name="connsiteX144" fmla="*/ 5983398 w 6127689"/>
              <a:gd name="connsiteY144" fmla="*/ 6778641 h 6858000"/>
              <a:gd name="connsiteX145" fmla="*/ 5984543 w 6127689"/>
              <a:gd name="connsiteY145" fmla="*/ 6811016 h 6858000"/>
              <a:gd name="connsiteX146" fmla="*/ 5981802 w 6127689"/>
              <a:gd name="connsiteY146" fmla="*/ 6838578 h 6858000"/>
              <a:gd name="connsiteX147" fmla="*/ 5979671 w 6127689"/>
              <a:gd name="connsiteY147" fmla="*/ 6858000 h 6858000"/>
              <a:gd name="connsiteX148" fmla="*/ 0 w 6127689"/>
              <a:gd name="connsiteY148" fmla="*/ 6858000 h 6858000"/>
              <a:gd name="connsiteX149" fmla="*/ 0 w 6127689"/>
              <a:gd name="connsiteY149" fmla="*/ 0 h 6858000"/>
              <a:gd name="connsiteX0" fmla="*/ 0 w 6127689"/>
              <a:gd name="connsiteY0" fmla="*/ 0 h 6858000"/>
              <a:gd name="connsiteX1" fmla="*/ 4965888 w 6127689"/>
              <a:gd name="connsiteY1" fmla="*/ 0 h 6858000"/>
              <a:gd name="connsiteX2" fmla="*/ 4967767 w 6127689"/>
              <a:gd name="connsiteY2" fmla="*/ 7930 h 6858000"/>
              <a:gd name="connsiteX3" fmla="*/ 4979444 w 6127689"/>
              <a:gd name="connsiteY3" fmla="*/ 43921 h 6858000"/>
              <a:gd name="connsiteX4" fmla="*/ 5021173 w 6127689"/>
              <a:gd name="connsiteY4" fmla="*/ 123738 h 6858000"/>
              <a:gd name="connsiteX5" fmla="*/ 5075458 w 6127689"/>
              <a:gd name="connsiteY5" fmla="*/ 264355 h 6858000"/>
              <a:gd name="connsiteX6" fmla="*/ 5081175 w 6127689"/>
              <a:gd name="connsiteY6" fmla="*/ 277448 h 6858000"/>
              <a:gd name="connsiteX7" fmla="*/ 5097011 w 6127689"/>
              <a:gd name="connsiteY7" fmla="*/ 355616 h 6858000"/>
              <a:gd name="connsiteX8" fmla="*/ 5130982 w 6127689"/>
              <a:gd name="connsiteY8" fmla="*/ 412030 h 6858000"/>
              <a:gd name="connsiteX9" fmla="*/ 5153000 w 6127689"/>
              <a:gd name="connsiteY9" fmla="*/ 507134 h 6858000"/>
              <a:gd name="connsiteX10" fmla="*/ 5171282 w 6127689"/>
              <a:gd name="connsiteY10" fmla="*/ 602071 h 6858000"/>
              <a:gd name="connsiteX11" fmla="*/ 5176196 w 6127689"/>
              <a:gd name="connsiteY11" fmla="*/ 636822 h 6858000"/>
              <a:gd name="connsiteX12" fmla="*/ 5189051 w 6127689"/>
              <a:gd name="connsiteY12" fmla="*/ 782518 h 6858000"/>
              <a:gd name="connsiteX13" fmla="*/ 5210428 w 6127689"/>
              <a:gd name="connsiteY13" fmla="*/ 815772 h 6858000"/>
              <a:gd name="connsiteX14" fmla="*/ 5221088 w 6127689"/>
              <a:gd name="connsiteY14" fmla="*/ 860193 h 6858000"/>
              <a:gd name="connsiteX15" fmla="*/ 5230806 w 6127689"/>
              <a:gd name="connsiteY15" fmla="*/ 961354 h 6858000"/>
              <a:gd name="connsiteX16" fmla="*/ 5201018 w 6127689"/>
              <a:gd name="connsiteY16" fmla="*/ 1095027 h 6858000"/>
              <a:gd name="connsiteX17" fmla="*/ 5202153 w 6127689"/>
              <a:gd name="connsiteY17" fmla="*/ 1133224 h 6858000"/>
              <a:gd name="connsiteX18" fmla="*/ 5207370 w 6127689"/>
              <a:gd name="connsiteY18" fmla="*/ 1138097 h 6858000"/>
              <a:gd name="connsiteX19" fmla="*/ 5189234 w 6127689"/>
              <a:gd name="connsiteY19" fmla="*/ 1193495 h 6858000"/>
              <a:gd name="connsiteX20" fmla="*/ 5202769 w 6127689"/>
              <a:gd name="connsiteY20" fmla="*/ 1269450 h 6858000"/>
              <a:gd name="connsiteX21" fmla="*/ 5225968 w 6127689"/>
              <a:gd name="connsiteY21" fmla="*/ 1357994 h 6858000"/>
              <a:gd name="connsiteX22" fmla="*/ 5233819 w 6127689"/>
              <a:gd name="connsiteY22" fmla="*/ 1380922 h 6858000"/>
              <a:gd name="connsiteX23" fmla="*/ 5237226 w 6127689"/>
              <a:gd name="connsiteY23" fmla="*/ 1441327 h 6858000"/>
              <a:gd name="connsiteX24" fmla="*/ 5255653 w 6127689"/>
              <a:gd name="connsiteY24" fmla="*/ 1524712 h 6858000"/>
              <a:gd name="connsiteX25" fmla="*/ 5263491 w 6127689"/>
              <a:gd name="connsiteY25" fmla="*/ 1642938 h 6858000"/>
              <a:gd name="connsiteX26" fmla="*/ 5261314 w 6127689"/>
              <a:gd name="connsiteY26" fmla="*/ 1689177 h 6858000"/>
              <a:gd name="connsiteX27" fmla="*/ 5259788 w 6127689"/>
              <a:gd name="connsiteY27" fmla="*/ 1768516 h 6858000"/>
              <a:gd name="connsiteX28" fmla="*/ 5255696 w 6127689"/>
              <a:gd name="connsiteY28" fmla="*/ 1953770 h 6858000"/>
              <a:gd name="connsiteX29" fmla="*/ 5252592 w 6127689"/>
              <a:gd name="connsiteY29" fmla="*/ 2092210 h 6858000"/>
              <a:gd name="connsiteX30" fmla="*/ 5264303 w 6127689"/>
              <a:gd name="connsiteY30" fmla="*/ 2225157 h 6858000"/>
              <a:gd name="connsiteX31" fmla="*/ 5254949 w 6127689"/>
              <a:gd name="connsiteY31" fmla="*/ 2236160 h 6858000"/>
              <a:gd name="connsiteX32" fmla="*/ 5250104 w 6127689"/>
              <a:gd name="connsiteY32" fmla="*/ 2249166 h 6858000"/>
              <a:gd name="connsiteX33" fmla="*/ 5251214 w 6127689"/>
              <a:gd name="connsiteY33" fmla="*/ 2250944 h 6858000"/>
              <a:gd name="connsiteX34" fmla="*/ 5250644 w 6127689"/>
              <a:gd name="connsiteY34" fmla="*/ 2266619 h 6858000"/>
              <a:gd name="connsiteX35" fmla="*/ 5293877 w 6127689"/>
              <a:gd name="connsiteY35" fmla="*/ 2368649 h 6858000"/>
              <a:gd name="connsiteX36" fmla="*/ 5311338 w 6127689"/>
              <a:gd name="connsiteY36" fmla="*/ 2404034 h 6858000"/>
              <a:gd name="connsiteX37" fmla="*/ 5338366 w 6127689"/>
              <a:gd name="connsiteY37" fmla="*/ 2465052 h 6858000"/>
              <a:gd name="connsiteX38" fmla="*/ 5371263 w 6127689"/>
              <a:gd name="connsiteY38" fmla="*/ 2586413 h 6858000"/>
              <a:gd name="connsiteX39" fmla="*/ 5407503 w 6127689"/>
              <a:gd name="connsiteY39" fmla="*/ 2786290 h 6858000"/>
              <a:gd name="connsiteX40" fmla="*/ 5407356 w 6127689"/>
              <a:gd name="connsiteY40" fmla="*/ 2787545 h 6858000"/>
              <a:gd name="connsiteX41" fmla="*/ 5411130 w 6127689"/>
              <a:gd name="connsiteY41" fmla="*/ 2788640 h 6858000"/>
              <a:gd name="connsiteX42" fmla="*/ 5416439 w 6127689"/>
              <a:gd name="connsiteY42" fmla="*/ 2805666 h 6858000"/>
              <a:gd name="connsiteX43" fmla="*/ 5416589 w 6127689"/>
              <a:gd name="connsiteY43" fmla="*/ 2810822 h 6858000"/>
              <a:gd name="connsiteX44" fmla="*/ 5418542 w 6127689"/>
              <a:gd name="connsiteY44" fmla="*/ 2817745 h 6858000"/>
              <a:gd name="connsiteX45" fmla="*/ 5418847 w 6127689"/>
              <a:gd name="connsiteY45" fmla="*/ 2817825 h 6858000"/>
              <a:gd name="connsiteX46" fmla="*/ 5457023 w 6127689"/>
              <a:gd name="connsiteY46" fmla="*/ 2858292 h 6858000"/>
              <a:gd name="connsiteX47" fmla="*/ 5479298 w 6127689"/>
              <a:gd name="connsiteY47" fmla="*/ 2947791 h 6858000"/>
              <a:gd name="connsiteX48" fmla="*/ 5481770 w 6127689"/>
              <a:gd name="connsiteY48" fmla="*/ 2951352 h 6858000"/>
              <a:gd name="connsiteX49" fmla="*/ 5482045 w 6127689"/>
              <a:gd name="connsiteY49" fmla="*/ 2984371 h 6858000"/>
              <a:gd name="connsiteX50" fmla="*/ 5482415 w 6127689"/>
              <a:gd name="connsiteY50" fmla="*/ 3004079 h 6858000"/>
              <a:gd name="connsiteX51" fmla="*/ 5503944 w 6127689"/>
              <a:gd name="connsiteY51" fmla="*/ 3123335 h 6858000"/>
              <a:gd name="connsiteX52" fmla="*/ 5516007 w 6127689"/>
              <a:gd name="connsiteY52" fmla="*/ 3258473 h 6858000"/>
              <a:gd name="connsiteX53" fmla="*/ 5566839 w 6127689"/>
              <a:gd name="connsiteY53" fmla="*/ 3345295 h 6858000"/>
              <a:gd name="connsiteX54" fmla="*/ 5589758 w 6127689"/>
              <a:gd name="connsiteY54" fmla="*/ 3506453 h 6858000"/>
              <a:gd name="connsiteX55" fmla="*/ 5596144 w 6127689"/>
              <a:gd name="connsiteY55" fmla="*/ 3534624 h 6858000"/>
              <a:gd name="connsiteX56" fmla="*/ 5597750 w 6127689"/>
              <a:gd name="connsiteY56" fmla="*/ 3534129 h 6858000"/>
              <a:gd name="connsiteX57" fmla="*/ 5599700 w 6127689"/>
              <a:gd name="connsiteY57" fmla="*/ 3547221 h 6858000"/>
              <a:gd name="connsiteX58" fmla="*/ 5615031 w 6127689"/>
              <a:gd name="connsiteY58" fmla="*/ 3557482 h 6858000"/>
              <a:gd name="connsiteX59" fmla="*/ 5618377 w 6127689"/>
              <a:gd name="connsiteY59" fmla="*/ 3588431 h 6858000"/>
              <a:gd name="connsiteX60" fmla="*/ 5612155 w 6127689"/>
              <a:gd name="connsiteY60" fmla="*/ 3589869 h 6858000"/>
              <a:gd name="connsiteX61" fmla="*/ 5620843 w 6127689"/>
              <a:gd name="connsiteY61" fmla="*/ 3606745 h 6858000"/>
              <a:gd name="connsiteX62" fmla="*/ 5655472 w 6127689"/>
              <a:gd name="connsiteY62" fmla="*/ 3678877 h 6858000"/>
              <a:gd name="connsiteX63" fmla="*/ 5680448 w 6127689"/>
              <a:gd name="connsiteY63" fmla="*/ 3717760 h 6858000"/>
              <a:gd name="connsiteX64" fmla="*/ 5683015 w 6127689"/>
              <a:gd name="connsiteY64" fmla="*/ 3762025 h 6858000"/>
              <a:gd name="connsiteX65" fmla="*/ 5696643 w 6127689"/>
              <a:gd name="connsiteY65" fmla="*/ 3773888 h 6858000"/>
              <a:gd name="connsiteX66" fmla="*/ 5699203 w 6127689"/>
              <a:gd name="connsiteY66" fmla="*/ 3775823 h 6858000"/>
              <a:gd name="connsiteX67" fmla="*/ 5704824 w 6127689"/>
              <a:gd name="connsiteY67" fmla="*/ 3785966 h 6858000"/>
              <a:gd name="connsiteX68" fmla="*/ 5712204 w 6127689"/>
              <a:gd name="connsiteY68" fmla="*/ 3785830 h 6858000"/>
              <a:gd name="connsiteX69" fmla="*/ 5724816 w 6127689"/>
              <a:gd name="connsiteY69" fmla="*/ 3798949 h 6858000"/>
              <a:gd name="connsiteX70" fmla="*/ 5733539 w 6127689"/>
              <a:gd name="connsiteY70" fmla="*/ 3818457 h 6858000"/>
              <a:gd name="connsiteX71" fmla="*/ 5768491 w 6127689"/>
              <a:gd name="connsiteY71" fmla="*/ 3914399 h 6858000"/>
              <a:gd name="connsiteX72" fmla="*/ 5793123 w 6127689"/>
              <a:gd name="connsiteY72" fmla="*/ 3969952 h 6858000"/>
              <a:gd name="connsiteX73" fmla="*/ 5808321 w 6127689"/>
              <a:gd name="connsiteY73" fmla="*/ 3988153 h 6858000"/>
              <a:gd name="connsiteX74" fmla="*/ 5825621 w 6127689"/>
              <a:gd name="connsiteY74" fmla="*/ 4015525 h 6858000"/>
              <a:gd name="connsiteX75" fmla="*/ 5860672 w 6127689"/>
              <a:gd name="connsiteY75" fmla="*/ 4061579 h 6858000"/>
              <a:gd name="connsiteX76" fmla="*/ 5872173 w 6127689"/>
              <a:gd name="connsiteY76" fmla="*/ 4088497 h 6858000"/>
              <a:gd name="connsiteX77" fmla="*/ 5883705 w 6127689"/>
              <a:gd name="connsiteY77" fmla="*/ 4101899 h 6858000"/>
              <a:gd name="connsiteX78" fmla="*/ 5885314 w 6127689"/>
              <a:gd name="connsiteY78" fmla="*/ 4108387 h 6858000"/>
              <a:gd name="connsiteX79" fmla="*/ 5894095 w 6127689"/>
              <a:gd name="connsiteY79" fmla="*/ 4128857 h 6858000"/>
              <a:gd name="connsiteX80" fmla="*/ 5898339 w 6127689"/>
              <a:gd name="connsiteY80" fmla="*/ 4140800 h 6858000"/>
              <a:gd name="connsiteX81" fmla="*/ 5899734 w 6127689"/>
              <a:gd name="connsiteY81" fmla="*/ 4145632 h 6858000"/>
              <a:gd name="connsiteX82" fmla="*/ 5903513 w 6127689"/>
              <a:gd name="connsiteY82" fmla="*/ 4187661 h 6858000"/>
              <a:gd name="connsiteX83" fmla="*/ 5917114 w 6127689"/>
              <a:gd name="connsiteY83" fmla="*/ 4213096 h 6858000"/>
              <a:gd name="connsiteX84" fmla="*/ 5921153 w 6127689"/>
              <a:gd name="connsiteY84" fmla="*/ 4236222 h 6858000"/>
              <a:gd name="connsiteX85" fmla="*/ 5924233 w 6127689"/>
              <a:gd name="connsiteY85" fmla="*/ 4242060 h 6858000"/>
              <a:gd name="connsiteX86" fmla="*/ 5928910 w 6127689"/>
              <a:gd name="connsiteY86" fmla="*/ 4300973 h 6858000"/>
              <a:gd name="connsiteX87" fmla="*/ 5939320 w 6127689"/>
              <a:gd name="connsiteY87" fmla="*/ 4340435 h 6858000"/>
              <a:gd name="connsiteX88" fmla="*/ 5946705 w 6127689"/>
              <a:gd name="connsiteY88" fmla="*/ 4428051 h 6858000"/>
              <a:gd name="connsiteX89" fmla="*/ 5949261 w 6127689"/>
              <a:gd name="connsiteY89" fmla="*/ 4449185 h 6858000"/>
              <a:gd name="connsiteX90" fmla="*/ 5957504 w 6127689"/>
              <a:gd name="connsiteY90" fmla="*/ 4465911 h 6858000"/>
              <a:gd name="connsiteX91" fmla="*/ 5964689 w 6127689"/>
              <a:gd name="connsiteY91" fmla="*/ 4468532 h 6858000"/>
              <a:gd name="connsiteX92" fmla="*/ 5967062 w 6127689"/>
              <a:gd name="connsiteY92" fmla="*/ 4479923 h 6858000"/>
              <a:gd name="connsiteX93" fmla="*/ 5968960 w 6127689"/>
              <a:gd name="connsiteY93" fmla="*/ 4482655 h 6858000"/>
              <a:gd name="connsiteX94" fmla="*/ 5978567 w 6127689"/>
              <a:gd name="connsiteY94" fmla="*/ 4498605 h 6858000"/>
              <a:gd name="connsiteX95" fmla="*/ 5980106 w 6127689"/>
              <a:gd name="connsiteY95" fmla="*/ 4585087 h 6858000"/>
              <a:gd name="connsiteX96" fmla="*/ 5998138 w 6127689"/>
              <a:gd name="connsiteY96" fmla="*/ 4697518 h 6858000"/>
              <a:gd name="connsiteX97" fmla="*/ 6013516 w 6127689"/>
              <a:gd name="connsiteY97" fmla="*/ 4786619 h 6858000"/>
              <a:gd name="connsiteX98" fmla="*/ 6025404 w 6127689"/>
              <a:gd name="connsiteY98" fmla="*/ 4858148 h 6858000"/>
              <a:gd name="connsiteX99" fmla="*/ 6007749 w 6127689"/>
              <a:gd name="connsiteY99" fmla="*/ 4964715 h 6858000"/>
              <a:gd name="connsiteX100" fmla="*/ 6005269 w 6127689"/>
              <a:gd name="connsiteY100" fmla="*/ 5150567 h 6858000"/>
              <a:gd name="connsiteX101" fmla="*/ 6001127 w 6127689"/>
              <a:gd name="connsiteY101" fmla="*/ 5164609 h 6858000"/>
              <a:gd name="connsiteX102" fmla="*/ 5996647 w 6127689"/>
              <a:gd name="connsiteY102" fmla="*/ 5185640 h 6858000"/>
              <a:gd name="connsiteX103" fmla="*/ 5998514 w 6127689"/>
              <a:gd name="connsiteY103" fmla="*/ 5189673 h 6858000"/>
              <a:gd name="connsiteX104" fmla="*/ 5995970 w 6127689"/>
              <a:gd name="connsiteY104" fmla="*/ 5221547 h 6858000"/>
              <a:gd name="connsiteX105" fmla="*/ 6036748 w 6127689"/>
              <a:gd name="connsiteY105" fmla="*/ 5322752 h 6858000"/>
              <a:gd name="connsiteX106" fmla="*/ 6036943 w 6127689"/>
              <a:gd name="connsiteY106" fmla="*/ 5329480 h 6858000"/>
              <a:gd name="connsiteX107" fmla="*/ 6037236 w 6127689"/>
              <a:gd name="connsiteY107" fmla="*/ 5329634 h 6858000"/>
              <a:gd name="connsiteX108" fmla="*/ 6038019 w 6127689"/>
              <a:gd name="connsiteY108" fmla="*/ 5336764 h 6858000"/>
              <a:gd name="connsiteX109" fmla="*/ 6037298 w 6127689"/>
              <a:gd name="connsiteY109" fmla="*/ 5341753 h 6858000"/>
              <a:gd name="connsiteX110" fmla="*/ 6037677 w 6127689"/>
              <a:gd name="connsiteY110" fmla="*/ 5354807 h 6858000"/>
              <a:gd name="connsiteX111" fmla="*/ 6039728 w 6127689"/>
              <a:gd name="connsiteY111" fmla="*/ 5359416 h 6858000"/>
              <a:gd name="connsiteX112" fmla="*/ 6043311 w 6127689"/>
              <a:gd name="connsiteY112" fmla="*/ 5361407 h 6858000"/>
              <a:gd name="connsiteX113" fmla="*/ 6042954 w 6127689"/>
              <a:gd name="connsiteY113" fmla="*/ 5362576 h 6858000"/>
              <a:gd name="connsiteX114" fmla="*/ 6053435 w 6127689"/>
              <a:gd name="connsiteY114" fmla="*/ 5387547 h 6858000"/>
              <a:gd name="connsiteX115" fmla="*/ 6065933 w 6127689"/>
              <a:gd name="connsiteY115" fmla="*/ 5443002 h 6858000"/>
              <a:gd name="connsiteX116" fmla="*/ 6068640 w 6127689"/>
              <a:gd name="connsiteY116" fmla="*/ 5474503 h 6858000"/>
              <a:gd name="connsiteX117" fmla="*/ 6080922 w 6127689"/>
              <a:gd name="connsiteY117" fmla="*/ 5561070 h 6858000"/>
              <a:gd name="connsiteX118" fmla="*/ 6096949 w 6127689"/>
              <a:gd name="connsiteY118" fmla="*/ 5648179 h 6858000"/>
              <a:gd name="connsiteX119" fmla="*/ 6125703 w 6127689"/>
              <a:gd name="connsiteY119" fmla="*/ 5692894 h 6858000"/>
              <a:gd name="connsiteX120" fmla="*/ 6126670 w 6127689"/>
              <a:gd name="connsiteY120" fmla="*/ 5697882 h 6858000"/>
              <a:gd name="connsiteX121" fmla="*/ 6124061 w 6127689"/>
              <a:gd name="connsiteY121" fmla="*/ 5710294 h 6858000"/>
              <a:gd name="connsiteX122" fmla="*/ 6122213 w 6127689"/>
              <a:gd name="connsiteY122" fmla="*/ 5714762 h 6858000"/>
              <a:gd name="connsiteX123" fmla="*/ 6121353 w 6127689"/>
              <a:gd name="connsiteY123" fmla="*/ 5721725 h 6858000"/>
              <a:gd name="connsiteX124" fmla="*/ 6121607 w 6127689"/>
              <a:gd name="connsiteY124" fmla="*/ 5721959 h 6858000"/>
              <a:gd name="connsiteX125" fmla="*/ 6120262 w 6127689"/>
              <a:gd name="connsiteY125" fmla="*/ 5728358 h 6858000"/>
              <a:gd name="connsiteX126" fmla="*/ 6127024 w 6127689"/>
              <a:gd name="connsiteY126" fmla="*/ 5786902 h 6858000"/>
              <a:gd name="connsiteX127" fmla="*/ 6127519 w 6127689"/>
              <a:gd name="connsiteY127" fmla="*/ 5865775 h 6858000"/>
              <a:gd name="connsiteX128" fmla="*/ 6119217 w 6127689"/>
              <a:gd name="connsiteY128" fmla="*/ 5888542 h 6858000"/>
              <a:gd name="connsiteX129" fmla="*/ 6102493 w 6127689"/>
              <a:gd name="connsiteY129" fmla="*/ 5928602 h 6858000"/>
              <a:gd name="connsiteX130" fmla="*/ 6056863 w 6127689"/>
              <a:gd name="connsiteY130" fmla="*/ 6000643 h 6858000"/>
              <a:gd name="connsiteX131" fmla="*/ 6045436 w 6127689"/>
              <a:gd name="connsiteY131" fmla="*/ 6124480 h 6858000"/>
              <a:gd name="connsiteX132" fmla="*/ 6030489 w 6127689"/>
              <a:gd name="connsiteY132" fmla="*/ 6317666 h 6858000"/>
              <a:gd name="connsiteX133" fmla="*/ 6007492 w 6127689"/>
              <a:gd name="connsiteY133" fmla="*/ 6440818 h 6858000"/>
              <a:gd name="connsiteX134" fmla="*/ 6009467 w 6127689"/>
              <a:gd name="connsiteY134" fmla="*/ 6487076 h 6858000"/>
              <a:gd name="connsiteX135" fmla="*/ 5995064 w 6127689"/>
              <a:gd name="connsiteY135" fmla="*/ 6540791 h 6858000"/>
              <a:gd name="connsiteX136" fmla="*/ 5996309 w 6127689"/>
              <a:gd name="connsiteY136" fmla="*/ 6543961 h 6858000"/>
              <a:gd name="connsiteX137" fmla="*/ 5996048 w 6127689"/>
              <a:gd name="connsiteY137" fmla="*/ 6555444 h 6858000"/>
              <a:gd name="connsiteX138" fmla="*/ 6002524 w 6127689"/>
              <a:gd name="connsiteY138" fmla="*/ 6560188 h 6858000"/>
              <a:gd name="connsiteX139" fmla="*/ 6006823 w 6127689"/>
              <a:gd name="connsiteY139" fmla="*/ 6578546 h 6858000"/>
              <a:gd name="connsiteX140" fmla="*/ 6004510 w 6127689"/>
              <a:gd name="connsiteY140" fmla="*/ 6599256 h 6858000"/>
              <a:gd name="connsiteX141" fmla="*/ 5986207 w 6127689"/>
              <a:gd name="connsiteY141" fmla="*/ 6695855 h 6858000"/>
              <a:gd name="connsiteX142" fmla="*/ 5979428 w 6127689"/>
              <a:gd name="connsiteY142" fmla="*/ 6754678 h 6858000"/>
              <a:gd name="connsiteX143" fmla="*/ 5983398 w 6127689"/>
              <a:gd name="connsiteY143" fmla="*/ 6778641 h 6858000"/>
              <a:gd name="connsiteX144" fmla="*/ 5984543 w 6127689"/>
              <a:gd name="connsiteY144" fmla="*/ 6811016 h 6858000"/>
              <a:gd name="connsiteX145" fmla="*/ 5981802 w 6127689"/>
              <a:gd name="connsiteY145" fmla="*/ 6838578 h 6858000"/>
              <a:gd name="connsiteX146" fmla="*/ 5979671 w 6127689"/>
              <a:gd name="connsiteY146" fmla="*/ 6858000 h 6858000"/>
              <a:gd name="connsiteX147" fmla="*/ 0 w 6127689"/>
              <a:gd name="connsiteY147" fmla="*/ 6858000 h 6858000"/>
              <a:gd name="connsiteX148" fmla="*/ 0 w 6127689"/>
              <a:gd name="connsiteY148" fmla="*/ 0 h 6858000"/>
              <a:gd name="connsiteX0" fmla="*/ 0 w 6127689"/>
              <a:gd name="connsiteY0" fmla="*/ 0 h 6858000"/>
              <a:gd name="connsiteX1" fmla="*/ 4965888 w 6127689"/>
              <a:gd name="connsiteY1" fmla="*/ 0 h 6858000"/>
              <a:gd name="connsiteX2" fmla="*/ 4967767 w 6127689"/>
              <a:gd name="connsiteY2" fmla="*/ 7930 h 6858000"/>
              <a:gd name="connsiteX3" fmla="*/ 4979444 w 6127689"/>
              <a:gd name="connsiteY3" fmla="*/ 43921 h 6858000"/>
              <a:gd name="connsiteX4" fmla="*/ 5021173 w 6127689"/>
              <a:gd name="connsiteY4" fmla="*/ 123738 h 6858000"/>
              <a:gd name="connsiteX5" fmla="*/ 5075458 w 6127689"/>
              <a:gd name="connsiteY5" fmla="*/ 264355 h 6858000"/>
              <a:gd name="connsiteX6" fmla="*/ 5081175 w 6127689"/>
              <a:gd name="connsiteY6" fmla="*/ 277448 h 6858000"/>
              <a:gd name="connsiteX7" fmla="*/ 5097011 w 6127689"/>
              <a:gd name="connsiteY7" fmla="*/ 355616 h 6858000"/>
              <a:gd name="connsiteX8" fmla="*/ 5130982 w 6127689"/>
              <a:gd name="connsiteY8" fmla="*/ 412030 h 6858000"/>
              <a:gd name="connsiteX9" fmla="*/ 5153000 w 6127689"/>
              <a:gd name="connsiteY9" fmla="*/ 507134 h 6858000"/>
              <a:gd name="connsiteX10" fmla="*/ 5171282 w 6127689"/>
              <a:gd name="connsiteY10" fmla="*/ 602071 h 6858000"/>
              <a:gd name="connsiteX11" fmla="*/ 5176196 w 6127689"/>
              <a:gd name="connsiteY11" fmla="*/ 636822 h 6858000"/>
              <a:gd name="connsiteX12" fmla="*/ 5189051 w 6127689"/>
              <a:gd name="connsiteY12" fmla="*/ 782518 h 6858000"/>
              <a:gd name="connsiteX13" fmla="*/ 5210428 w 6127689"/>
              <a:gd name="connsiteY13" fmla="*/ 815772 h 6858000"/>
              <a:gd name="connsiteX14" fmla="*/ 5221088 w 6127689"/>
              <a:gd name="connsiteY14" fmla="*/ 860193 h 6858000"/>
              <a:gd name="connsiteX15" fmla="*/ 5230806 w 6127689"/>
              <a:gd name="connsiteY15" fmla="*/ 961354 h 6858000"/>
              <a:gd name="connsiteX16" fmla="*/ 5201018 w 6127689"/>
              <a:gd name="connsiteY16" fmla="*/ 1095027 h 6858000"/>
              <a:gd name="connsiteX17" fmla="*/ 5202153 w 6127689"/>
              <a:gd name="connsiteY17" fmla="*/ 1133224 h 6858000"/>
              <a:gd name="connsiteX18" fmla="*/ 5207370 w 6127689"/>
              <a:gd name="connsiteY18" fmla="*/ 1138097 h 6858000"/>
              <a:gd name="connsiteX19" fmla="*/ 5189234 w 6127689"/>
              <a:gd name="connsiteY19" fmla="*/ 1193495 h 6858000"/>
              <a:gd name="connsiteX20" fmla="*/ 5202769 w 6127689"/>
              <a:gd name="connsiteY20" fmla="*/ 1269450 h 6858000"/>
              <a:gd name="connsiteX21" fmla="*/ 5225968 w 6127689"/>
              <a:gd name="connsiteY21" fmla="*/ 1357994 h 6858000"/>
              <a:gd name="connsiteX22" fmla="*/ 5233819 w 6127689"/>
              <a:gd name="connsiteY22" fmla="*/ 1380922 h 6858000"/>
              <a:gd name="connsiteX23" fmla="*/ 5237226 w 6127689"/>
              <a:gd name="connsiteY23" fmla="*/ 1441327 h 6858000"/>
              <a:gd name="connsiteX24" fmla="*/ 5255653 w 6127689"/>
              <a:gd name="connsiteY24" fmla="*/ 1524712 h 6858000"/>
              <a:gd name="connsiteX25" fmla="*/ 5263491 w 6127689"/>
              <a:gd name="connsiteY25" fmla="*/ 1642938 h 6858000"/>
              <a:gd name="connsiteX26" fmla="*/ 5261314 w 6127689"/>
              <a:gd name="connsiteY26" fmla="*/ 1689177 h 6858000"/>
              <a:gd name="connsiteX27" fmla="*/ 5259788 w 6127689"/>
              <a:gd name="connsiteY27" fmla="*/ 1768516 h 6858000"/>
              <a:gd name="connsiteX28" fmla="*/ 5255696 w 6127689"/>
              <a:gd name="connsiteY28" fmla="*/ 1953770 h 6858000"/>
              <a:gd name="connsiteX29" fmla="*/ 5252592 w 6127689"/>
              <a:gd name="connsiteY29" fmla="*/ 2092210 h 6858000"/>
              <a:gd name="connsiteX30" fmla="*/ 5264303 w 6127689"/>
              <a:gd name="connsiteY30" fmla="*/ 2225157 h 6858000"/>
              <a:gd name="connsiteX31" fmla="*/ 5254949 w 6127689"/>
              <a:gd name="connsiteY31" fmla="*/ 2236160 h 6858000"/>
              <a:gd name="connsiteX32" fmla="*/ 5250104 w 6127689"/>
              <a:gd name="connsiteY32" fmla="*/ 2249166 h 6858000"/>
              <a:gd name="connsiteX33" fmla="*/ 5251214 w 6127689"/>
              <a:gd name="connsiteY33" fmla="*/ 2250944 h 6858000"/>
              <a:gd name="connsiteX34" fmla="*/ 5250644 w 6127689"/>
              <a:gd name="connsiteY34" fmla="*/ 2266619 h 6858000"/>
              <a:gd name="connsiteX35" fmla="*/ 5293877 w 6127689"/>
              <a:gd name="connsiteY35" fmla="*/ 2368649 h 6858000"/>
              <a:gd name="connsiteX36" fmla="*/ 5311338 w 6127689"/>
              <a:gd name="connsiteY36" fmla="*/ 2404034 h 6858000"/>
              <a:gd name="connsiteX37" fmla="*/ 5338366 w 6127689"/>
              <a:gd name="connsiteY37" fmla="*/ 2465052 h 6858000"/>
              <a:gd name="connsiteX38" fmla="*/ 5371263 w 6127689"/>
              <a:gd name="connsiteY38" fmla="*/ 2586413 h 6858000"/>
              <a:gd name="connsiteX39" fmla="*/ 5407503 w 6127689"/>
              <a:gd name="connsiteY39" fmla="*/ 2786290 h 6858000"/>
              <a:gd name="connsiteX40" fmla="*/ 5407356 w 6127689"/>
              <a:gd name="connsiteY40" fmla="*/ 2787545 h 6858000"/>
              <a:gd name="connsiteX41" fmla="*/ 5411130 w 6127689"/>
              <a:gd name="connsiteY41" fmla="*/ 2788640 h 6858000"/>
              <a:gd name="connsiteX42" fmla="*/ 5416439 w 6127689"/>
              <a:gd name="connsiteY42" fmla="*/ 2805666 h 6858000"/>
              <a:gd name="connsiteX43" fmla="*/ 5416589 w 6127689"/>
              <a:gd name="connsiteY43" fmla="*/ 2810822 h 6858000"/>
              <a:gd name="connsiteX44" fmla="*/ 5418542 w 6127689"/>
              <a:gd name="connsiteY44" fmla="*/ 2817745 h 6858000"/>
              <a:gd name="connsiteX45" fmla="*/ 5418847 w 6127689"/>
              <a:gd name="connsiteY45" fmla="*/ 2817825 h 6858000"/>
              <a:gd name="connsiteX46" fmla="*/ 5457023 w 6127689"/>
              <a:gd name="connsiteY46" fmla="*/ 2858292 h 6858000"/>
              <a:gd name="connsiteX47" fmla="*/ 5479298 w 6127689"/>
              <a:gd name="connsiteY47" fmla="*/ 2947791 h 6858000"/>
              <a:gd name="connsiteX48" fmla="*/ 5481770 w 6127689"/>
              <a:gd name="connsiteY48" fmla="*/ 2951352 h 6858000"/>
              <a:gd name="connsiteX49" fmla="*/ 5482045 w 6127689"/>
              <a:gd name="connsiteY49" fmla="*/ 2984371 h 6858000"/>
              <a:gd name="connsiteX50" fmla="*/ 5482415 w 6127689"/>
              <a:gd name="connsiteY50" fmla="*/ 3004079 h 6858000"/>
              <a:gd name="connsiteX51" fmla="*/ 5503944 w 6127689"/>
              <a:gd name="connsiteY51" fmla="*/ 3123335 h 6858000"/>
              <a:gd name="connsiteX52" fmla="*/ 5516007 w 6127689"/>
              <a:gd name="connsiteY52" fmla="*/ 3258473 h 6858000"/>
              <a:gd name="connsiteX53" fmla="*/ 5566839 w 6127689"/>
              <a:gd name="connsiteY53" fmla="*/ 3345295 h 6858000"/>
              <a:gd name="connsiteX54" fmla="*/ 5589758 w 6127689"/>
              <a:gd name="connsiteY54" fmla="*/ 3506453 h 6858000"/>
              <a:gd name="connsiteX55" fmla="*/ 5596144 w 6127689"/>
              <a:gd name="connsiteY55" fmla="*/ 3534624 h 6858000"/>
              <a:gd name="connsiteX56" fmla="*/ 5597750 w 6127689"/>
              <a:gd name="connsiteY56" fmla="*/ 3534129 h 6858000"/>
              <a:gd name="connsiteX57" fmla="*/ 5599700 w 6127689"/>
              <a:gd name="connsiteY57" fmla="*/ 3547221 h 6858000"/>
              <a:gd name="connsiteX58" fmla="*/ 5615031 w 6127689"/>
              <a:gd name="connsiteY58" fmla="*/ 3557482 h 6858000"/>
              <a:gd name="connsiteX59" fmla="*/ 5618377 w 6127689"/>
              <a:gd name="connsiteY59" fmla="*/ 3588431 h 6858000"/>
              <a:gd name="connsiteX60" fmla="*/ 5612155 w 6127689"/>
              <a:gd name="connsiteY60" fmla="*/ 3589869 h 6858000"/>
              <a:gd name="connsiteX61" fmla="*/ 5620843 w 6127689"/>
              <a:gd name="connsiteY61" fmla="*/ 3606745 h 6858000"/>
              <a:gd name="connsiteX62" fmla="*/ 5655472 w 6127689"/>
              <a:gd name="connsiteY62" fmla="*/ 3678877 h 6858000"/>
              <a:gd name="connsiteX63" fmla="*/ 5680448 w 6127689"/>
              <a:gd name="connsiteY63" fmla="*/ 3717760 h 6858000"/>
              <a:gd name="connsiteX64" fmla="*/ 5683015 w 6127689"/>
              <a:gd name="connsiteY64" fmla="*/ 3762025 h 6858000"/>
              <a:gd name="connsiteX65" fmla="*/ 5696643 w 6127689"/>
              <a:gd name="connsiteY65" fmla="*/ 3773888 h 6858000"/>
              <a:gd name="connsiteX66" fmla="*/ 5699203 w 6127689"/>
              <a:gd name="connsiteY66" fmla="*/ 3775823 h 6858000"/>
              <a:gd name="connsiteX67" fmla="*/ 5704824 w 6127689"/>
              <a:gd name="connsiteY67" fmla="*/ 3785966 h 6858000"/>
              <a:gd name="connsiteX68" fmla="*/ 5712204 w 6127689"/>
              <a:gd name="connsiteY68" fmla="*/ 3785830 h 6858000"/>
              <a:gd name="connsiteX69" fmla="*/ 5724816 w 6127689"/>
              <a:gd name="connsiteY69" fmla="*/ 3798949 h 6858000"/>
              <a:gd name="connsiteX70" fmla="*/ 5733539 w 6127689"/>
              <a:gd name="connsiteY70" fmla="*/ 3818457 h 6858000"/>
              <a:gd name="connsiteX71" fmla="*/ 5768491 w 6127689"/>
              <a:gd name="connsiteY71" fmla="*/ 3914399 h 6858000"/>
              <a:gd name="connsiteX72" fmla="*/ 5793123 w 6127689"/>
              <a:gd name="connsiteY72" fmla="*/ 3969952 h 6858000"/>
              <a:gd name="connsiteX73" fmla="*/ 5808321 w 6127689"/>
              <a:gd name="connsiteY73" fmla="*/ 3988153 h 6858000"/>
              <a:gd name="connsiteX74" fmla="*/ 5825621 w 6127689"/>
              <a:gd name="connsiteY74" fmla="*/ 4015525 h 6858000"/>
              <a:gd name="connsiteX75" fmla="*/ 5860672 w 6127689"/>
              <a:gd name="connsiteY75" fmla="*/ 4061579 h 6858000"/>
              <a:gd name="connsiteX76" fmla="*/ 5872173 w 6127689"/>
              <a:gd name="connsiteY76" fmla="*/ 4088497 h 6858000"/>
              <a:gd name="connsiteX77" fmla="*/ 5883705 w 6127689"/>
              <a:gd name="connsiteY77" fmla="*/ 4101899 h 6858000"/>
              <a:gd name="connsiteX78" fmla="*/ 5885314 w 6127689"/>
              <a:gd name="connsiteY78" fmla="*/ 4108387 h 6858000"/>
              <a:gd name="connsiteX79" fmla="*/ 5894095 w 6127689"/>
              <a:gd name="connsiteY79" fmla="*/ 4128857 h 6858000"/>
              <a:gd name="connsiteX80" fmla="*/ 5898339 w 6127689"/>
              <a:gd name="connsiteY80" fmla="*/ 4140800 h 6858000"/>
              <a:gd name="connsiteX81" fmla="*/ 5899734 w 6127689"/>
              <a:gd name="connsiteY81" fmla="*/ 4145632 h 6858000"/>
              <a:gd name="connsiteX82" fmla="*/ 5903513 w 6127689"/>
              <a:gd name="connsiteY82" fmla="*/ 4187661 h 6858000"/>
              <a:gd name="connsiteX83" fmla="*/ 5917114 w 6127689"/>
              <a:gd name="connsiteY83" fmla="*/ 4213096 h 6858000"/>
              <a:gd name="connsiteX84" fmla="*/ 5921153 w 6127689"/>
              <a:gd name="connsiteY84" fmla="*/ 4236222 h 6858000"/>
              <a:gd name="connsiteX85" fmla="*/ 5924233 w 6127689"/>
              <a:gd name="connsiteY85" fmla="*/ 4242060 h 6858000"/>
              <a:gd name="connsiteX86" fmla="*/ 5928910 w 6127689"/>
              <a:gd name="connsiteY86" fmla="*/ 4300973 h 6858000"/>
              <a:gd name="connsiteX87" fmla="*/ 5939320 w 6127689"/>
              <a:gd name="connsiteY87" fmla="*/ 4340435 h 6858000"/>
              <a:gd name="connsiteX88" fmla="*/ 5946705 w 6127689"/>
              <a:gd name="connsiteY88" fmla="*/ 4428051 h 6858000"/>
              <a:gd name="connsiteX89" fmla="*/ 5949261 w 6127689"/>
              <a:gd name="connsiteY89" fmla="*/ 4449185 h 6858000"/>
              <a:gd name="connsiteX90" fmla="*/ 5957504 w 6127689"/>
              <a:gd name="connsiteY90" fmla="*/ 4465911 h 6858000"/>
              <a:gd name="connsiteX91" fmla="*/ 5964689 w 6127689"/>
              <a:gd name="connsiteY91" fmla="*/ 4468532 h 6858000"/>
              <a:gd name="connsiteX92" fmla="*/ 5967062 w 6127689"/>
              <a:gd name="connsiteY92" fmla="*/ 4479923 h 6858000"/>
              <a:gd name="connsiteX93" fmla="*/ 5968960 w 6127689"/>
              <a:gd name="connsiteY93" fmla="*/ 4482655 h 6858000"/>
              <a:gd name="connsiteX94" fmla="*/ 5978567 w 6127689"/>
              <a:gd name="connsiteY94" fmla="*/ 4498605 h 6858000"/>
              <a:gd name="connsiteX95" fmla="*/ 5980106 w 6127689"/>
              <a:gd name="connsiteY95" fmla="*/ 4585087 h 6858000"/>
              <a:gd name="connsiteX96" fmla="*/ 5998138 w 6127689"/>
              <a:gd name="connsiteY96" fmla="*/ 4697518 h 6858000"/>
              <a:gd name="connsiteX97" fmla="*/ 6013516 w 6127689"/>
              <a:gd name="connsiteY97" fmla="*/ 4786619 h 6858000"/>
              <a:gd name="connsiteX98" fmla="*/ 6025404 w 6127689"/>
              <a:gd name="connsiteY98" fmla="*/ 4858148 h 6858000"/>
              <a:gd name="connsiteX99" fmla="*/ 6007749 w 6127689"/>
              <a:gd name="connsiteY99" fmla="*/ 4964715 h 6858000"/>
              <a:gd name="connsiteX100" fmla="*/ 6005269 w 6127689"/>
              <a:gd name="connsiteY100" fmla="*/ 5150567 h 6858000"/>
              <a:gd name="connsiteX101" fmla="*/ 6001127 w 6127689"/>
              <a:gd name="connsiteY101" fmla="*/ 5164609 h 6858000"/>
              <a:gd name="connsiteX102" fmla="*/ 5996647 w 6127689"/>
              <a:gd name="connsiteY102" fmla="*/ 5185640 h 6858000"/>
              <a:gd name="connsiteX103" fmla="*/ 5998514 w 6127689"/>
              <a:gd name="connsiteY103" fmla="*/ 5189673 h 6858000"/>
              <a:gd name="connsiteX104" fmla="*/ 6018409 w 6127689"/>
              <a:gd name="connsiteY104" fmla="*/ 5227157 h 6858000"/>
              <a:gd name="connsiteX105" fmla="*/ 6036748 w 6127689"/>
              <a:gd name="connsiteY105" fmla="*/ 5322752 h 6858000"/>
              <a:gd name="connsiteX106" fmla="*/ 6036943 w 6127689"/>
              <a:gd name="connsiteY106" fmla="*/ 5329480 h 6858000"/>
              <a:gd name="connsiteX107" fmla="*/ 6037236 w 6127689"/>
              <a:gd name="connsiteY107" fmla="*/ 5329634 h 6858000"/>
              <a:gd name="connsiteX108" fmla="*/ 6038019 w 6127689"/>
              <a:gd name="connsiteY108" fmla="*/ 5336764 h 6858000"/>
              <a:gd name="connsiteX109" fmla="*/ 6037298 w 6127689"/>
              <a:gd name="connsiteY109" fmla="*/ 5341753 h 6858000"/>
              <a:gd name="connsiteX110" fmla="*/ 6037677 w 6127689"/>
              <a:gd name="connsiteY110" fmla="*/ 5354807 h 6858000"/>
              <a:gd name="connsiteX111" fmla="*/ 6039728 w 6127689"/>
              <a:gd name="connsiteY111" fmla="*/ 5359416 h 6858000"/>
              <a:gd name="connsiteX112" fmla="*/ 6043311 w 6127689"/>
              <a:gd name="connsiteY112" fmla="*/ 5361407 h 6858000"/>
              <a:gd name="connsiteX113" fmla="*/ 6042954 w 6127689"/>
              <a:gd name="connsiteY113" fmla="*/ 5362576 h 6858000"/>
              <a:gd name="connsiteX114" fmla="*/ 6053435 w 6127689"/>
              <a:gd name="connsiteY114" fmla="*/ 5387547 h 6858000"/>
              <a:gd name="connsiteX115" fmla="*/ 6065933 w 6127689"/>
              <a:gd name="connsiteY115" fmla="*/ 5443002 h 6858000"/>
              <a:gd name="connsiteX116" fmla="*/ 6068640 w 6127689"/>
              <a:gd name="connsiteY116" fmla="*/ 5474503 h 6858000"/>
              <a:gd name="connsiteX117" fmla="*/ 6080922 w 6127689"/>
              <a:gd name="connsiteY117" fmla="*/ 5561070 h 6858000"/>
              <a:gd name="connsiteX118" fmla="*/ 6096949 w 6127689"/>
              <a:gd name="connsiteY118" fmla="*/ 5648179 h 6858000"/>
              <a:gd name="connsiteX119" fmla="*/ 6125703 w 6127689"/>
              <a:gd name="connsiteY119" fmla="*/ 5692894 h 6858000"/>
              <a:gd name="connsiteX120" fmla="*/ 6126670 w 6127689"/>
              <a:gd name="connsiteY120" fmla="*/ 5697882 h 6858000"/>
              <a:gd name="connsiteX121" fmla="*/ 6124061 w 6127689"/>
              <a:gd name="connsiteY121" fmla="*/ 5710294 h 6858000"/>
              <a:gd name="connsiteX122" fmla="*/ 6122213 w 6127689"/>
              <a:gd name="connsiteY122" fmla="*/ 5714762 h 6858000"/>
              <a:gd name="connsiteX123" fmla="*/ 6121353 w 6127689"/>
              <a:gd name="connsiteY123" fmla="*/ 5721725 h 6858000"/>
              <a:gd name="connsiteX124" fmla="*/ 6121607 w 6127689"/>
              <a:gd name="connsiteY124" fmla="*/ 5721959 h 6858000"/>
              <a:gd name="connsiteX125" fmla="*/ 6120262 w 6127689"/>
              <a:gd name="connsiteY125" fmla="*/ 5728358 h 6858000"/>
              <a:gd name="connsiteX126" fmla="*/ 6127024 w 6127689"/>
              <a:gd name="connsiteY126" fmla="*/ 5786902 h 6858000"/>
              <a:gd name="connsiteX127" fmla="*/ 6127519 w 6127689"/>
              <a:gd name="connsiteY127" fmla="*/ 5865775 h 6858000"/>
              <a:gd name="connsiteX128" fmla="*/ 6119217 w 6127689"/>
              <a:gd name="connsiteY128" fmla="*/ 5888542 h 6858000"/>
              <a:gd name="connsiteX129" fmla="*/ 6102493 w 6127689"/>
              <a:gd name="connsiteY129" fmla="*/ 5928602 h 6858000"/>
              <a:gd name="connsiteX130" fmla="*/ 6056863 w 6127689"/>
              <a:gd name="connsiteY130" fmla="*/ 6000643 h 6858000"/>
              <a:gd name="connsiteX131" fmla="*/ 6045436 w 6127689"/>
              <a:gd name="connsiteY131" fmla="*/ 6124480 h 6858000"/>
              <a:gd name="connsiteX132" fmla="*/ 6030489 w 6127689"/>
              <a:gd name="connsiteY132" fmla="*/ 6317666 h 6858000"/>
              <a:gd name="connsiteX133" fmla="*/ 6007492 w 6127689"/>
              <a:gd name="connsiteY133" fmla="*/ 6440818 h 6858000"/>
              <a:gd name="connsiteX134" fmla="*/ 6009467 w 6127689"/>
              <a:gd name="connsiteY134" fmla="*/ 6487076 h 6858000"/>
              <a:gd name="connsiteX135" fmla="*/ 5995064 w 6127689"/>
              <a:gd name="connsiteY135" fmla="*/ 6540791 h 6858000"/>
              <a:gd name="connsiteX136" fmla="*/ 5996309 w 6127689"/>
              <a:gd name="connsiteY136" fmla="*/ 6543961 h 6858000"/>
              <a:gd name="connsiteX137" fmla="*/ 5996048 w 6127689"/>
              <a:gd name="connsiteY137" fmla="*/ 6555444 h 6858000"/>
              <a:gd name="connsiteX138" fmla="*/ 6002524 w 6127689"/>
              <a:gd name="connsiteY138" fmla="*/ 6560188 h 6858000"/>
              <a:gd name="connsiteX139" fmla="*/ 6006823 w 6127689"/>
              <a:gd name="connsiteY139" fmla="*/ 6578546 h 6858000"/>
              <a:gd name="connsiteX140" fmla="*/ 6004510 w 6127689"/>
              <a:gd name="connsiteY140" fmla="*/ 6599256 h 6858000"/>
              <a:gd name="connsiteX141" fmla="*/ 5986207 w 6127689"/>
              <a:gd name="connsiteY141" fmla="*/ 6695855 h 6858000"/>
              <a:gd name="connsiteX142" fmla="*/ 5979428 w 6127689"/>
              <a:gd name="connsiteY142" fmla="*/ 6754678 h 6858000"/>
              <a:gd name="connsiteX143" fmla="*/ 5983398 w 6127689"/>
              <a:gd name="connsiteY143" fmla="*/ 6778641 h 6858000"/>
              <a:gd name="connsiteX144" fmla="*/ 5984543 w 6127689"/>
              <a:gd name="connsiteY144" fmla="*/ 6811016 h 6858000"/>
              <a:gd name="connsiteX145" fmla="*/ 5981802 w 6127689"/>
              <a:gd name="connsiteY145" fmla="*/ 6838578 h 6858000"/>
              <a:gd name="connsiteX146" fmla="*/ 5979671 w 6127689"/>
              <a:gd name="connsiteY146" fmla="*/ 6858000 h 6858000"/>
              <a:gd name="connsiteX147" fmla="*/ 0 w 6127689"/>
              <a:gd name="connsiteY147" fmla="*/ 6858000 h 6858000"/>
              <a:gd name="connsiteX148" fmla="*/ 0 w 6127689"/>
              <a:gd name="connsiteY148" fmla="*/ 0 h 6858000"/>
              <a:gd name="connsiteX0" fmla="*/ 0 w 6127689"/>
              <a:gd name="connsiteY0" fmla="*/ 0 h 6858000"/>
              <a:gd name="connsiteX1" fmla="*/ 4965888 w 6127689"/>
              <a:gd name="connsiteY1" fmla="*/ 0 h 6858000"/>
              <a:gd name="connsiteX2" fmla="*/ 4967767 w 6127689"/>
              <a:gd name="connsiteY2" fmla="*/ 7930 h 6858000"/>
              <a:gd name="connsiteX3" fmla="*/ 4979444 w 6127689"/>
              <a:gd name="connsiteY3" fmla="*/ 43921 h 6858000"/>
              <a:gd name="connsiteX4" fmla="*/ 5021173 w 6127689"/>
              <a:gd name="connsiteY4" fmla="*/ 123738 h 6858000"/>
              <a:gd name="connsiteX5" fmla="*/ 5075458 w 6127689"/>
              <a:gd name="connsiteY5" fmla="*/ 264355 h 6858000"/>
              <a:gd name="connsiteX6" fmla="*/ 5081175 w 6127689"/>
              <a:gd name="connsiteY6" fmla="*/ 277448 h 6858000"/>
              <a:gd name="connsiteX7" fmla="*/ 5097011 w 6127689"/>
              <a:gd name="connsiteY7" fmla="*/ 355616 h 6858000"/>
              <a:gd name="connsiteX8" fmla="*/ 5130982 w 6127689"/>
              <a:gd name="connsiteY8" fmla="*/ 412030 h 6858000"/>
              <a:gd name="connsiteX9" fmla="*/ 5153000 w 6127689"/>
              <a:gd name="connsiteY9" fmla="*/ 507134 h 6858000"/>
              <a:gd name="connsiteX10" fmla="*/ 5171282 w 6127689"/>
              <a:gd name="connsiteY10" fmla="*/ 602071 h 6858000"/>
              <a:gd name="connsiteX11" fmla="*/ 5176196 w 6127689"/>
              <a:gd name="connsiteY11" fmla="*/ 636822 h 6858000"/>
              <a:gd name="connsiteX12" fmla="*/ 5189051 w 6127689"/>
              <a:gd name="connsiteY12" fmla="*/ 782518 h 6858000"/>
              <a:gd name="connsiteX13" fmla="*/ 5210428 w 6127689"/>
              <a:gd name="connsiteY13" fmla="*/ 815772 h 6858000"/>
              <a:gd name="connsiteX14" fmla="*/ 5221088 w 6127689"/>
              <a:gd name="connsiteY14" fmla="*/ 860193 h 6858000"/>
              <a:gd name="connsiteX15" fmla="*/ 5230806 w 6127689"/>
              <a:gd name="connsiteY15" fmla="*/ 961354 h 6858000"/>
              <a:gd name="connsiteX16" fmla="*/ 5201018 w 6127689"/>
              <a:gd name="connsiteY16" fmla="*/ 1095027 h 6858000"/>
              <a:gd name="connsiteX17" fmla="*/ 5202153 w 6127689"/>
              <a:gd name="connsiteY17" fmla="*/ 1133224 h 6858000"/>
              <a:gd name="connsiteX18" fmla="*/ 5207370 w 6127689"/>
              <a:gd name="connsiteY18" fmla="*/ 1138097 h 6858000"/>
              <a:gd name="connsiteX19" fmla="*/ 5189234 w 6127689"/>
              <a:gd name="connsiteY19" fmla="*/ 1193495 h 6858000"/>
              <a:gd name="connsiteX20" fmla="*/ 5202769 w 6127689"/>
              <a:gd name="connsiteY20" fmla="*/ 1269450 h 6858000"/>
              <a:gd name="connsiteX21" fmla="*/ 5225968 w 6127689"/>
              <a:gd name="connsiteY21" fmla="*/ 1357994 h 6858000"/>
              <a:gd name="connsiteX22" fmla="*/ 5233819 w 6127689"/>
              <a:gd name="connsiteY22" fmla="*/ 1380922 h 6858000"/>
              <a:gd name="connsiteX23" fmla="*/ 5237226 w 6127689"/>
              <a:gd name="connsiteY23" fmla="*/ 1441327 h 6858000"/>
              <a:gd name="connsiteX24" fmla="*/ 5255653 w 6127689"/>
              <a:gd name="connsiteY24" fmla="*/ 1524712 h 6858000"/>
              <a:gd name="connsiteX25" fmla="*/ 5263491 w 6127689"/>
              <a:gd name="connsiteY25" fmla="*/ 1642938 h 6858000"/>
              <a:gd name="connsiteX26" fmla="*/ 5261314 w 6127689"/>
              <a:gd name="connsiteY26" fmla="*/ 1689177 h 6858000"/>
              <a:gd name="connsiteX27" fmla="*/ 5259788 w 6127689"/>
              <a:gd name="connsiteY27" fmla="*/ 1768516 h 6858000"/>
              <a:gd name="connsiteX28" fmla="*/ 5255696 w 6127689"/>
              <a:gd name="connsiteY28" fmla="*/ 1953770 h 6858000"/>
              <a:gd name="connsiteX29" fmla="*/ 5252592 w 6127689"/>
              <a:gd name="connsiteY29" fmla="*/ 2092210 h 6858000"/>
              <a:gd name="connsiteX30" fmla="*/ 5264303 w 6127689"/>
              <a:gd name="connsiteY30" fmla="*/ 2225157 h 6858000"/>
              <a:gd name="connsiteX31" fmla="*/ 5254949 w 6127689"/>
              <a:gd name="connsiteY31" fmla="*/ 2236160 h 6858000"/>
              <a:gd name="connsiteX32" fmla="*/ 5250104 w 6127689"/>
              <a:gd name="connsiteY32" fmla="*/ 2249166 h 6858000"/>
              <a:gd name="connsiteX33" fmla="*/ 5251214 w 6127689"/>
              <a:gd name="connsiteY33" fmla="*/ 2250944 h 6858000"/>
              <a:gd name="connsiteX34" fmla="*/ 5250644 w 6127689"/>
              <a:gd name="connsiteY34" fmla="*/ 2266619 h 6858000"/>
              <a:gd name="connsiteX35" fmla="*/ 5293877 w 6127689"/>
              <a:gd name="connsiteY35" fmla="*/ 2368649 h 6858000"/>
              <a:gd name="connsiteX36" fmla="*/ 5311338 w 6127689"/>
              <a:gd name="connsiteY36" fmla="*/ 2404034 h 6858000"/>
              <a:gd name="connsiteX37" fmla="*/ 5338366 w 6127689"/>
              <a:gd name="connsiteY37" fmla="*/ 2465052 h 6858000"/>
              <a:gd name="connsiteX38" fmla="*/ 5371263 w 6127689"/>
              <a:gd name="connsiteY38" fmla="*/ 2586413 h 6858000"/>
              <a:gd name="connsiteX39" fmla="*/ 5407503 w 6127689"/>
              <a:gd name="connsiteY39" fmla="*/ 2786290 h 6858000"/>
              <a:gd name="connsiteX40" fmla="*/ 5407356 w 6127689"/>
              <a:gd name="connsiteY40" fmla="*/ 2787545 h 6858000"/>
              <a:gd name="connsiteX41" fmla="*/ 5411130 w 6127689"/>
              <a:gd name="connsiteY41" fmla="*/ 2788640 h 6858000"/>
              <a:gd name="connsiteX42" fmla="*/ 5416439 w 6127689"/>
              <a:gd name="connsiteY42" fmla="*/ 2805666 h 6858000"/>
              <a:gd name="connsiteX43" fmla="*/ 5416589 w 6127689"/>
              <a:gd name="connsiteY43" fmla="*/ 2810822 h 6858000"/>
              <a:gd name="connsiteX44" fmla="*/ 5418542 w 6127689"/>
              <a:gd name="connsiteY44" fmla="*/ 2817745 h 6858000"/>
              <a:gd name="connsiteX45" fmla="*/ 5418847 w 6127689"/>
              <a:gd name="connsiteY45" fmla="*/ 2817825 h 6858000"/>
              <a:gd name="connsiteX46" fmla="*/ 5457023 w 6127689"/>
              <a:gd name="connsiteY46" fmla="*/ 2858292 h 6858000"/>
              <a:gd name="connsiteX47" fmla="*/ 5479298 w 6127689"/>
              <a:gd name="connsiteY47" fmla="*/ 2947791 h 6858000"/>
              <a:gd name="connsiteX48" fmla="*/ 5481770 w 6127689"/>
              <a:gd name="connsiteY48" fmla="*/ 2951352 h 6858000"/>
              <a:gd name="connsiteX49" fmla="*/ 5482045 w 6127689"/>
              <a:gd name="connsiteY49" fmla="*/ 2984371 h 6858000"/>
              <a:gd name="connsiteX50" fmla="*/ 5482415 w 6127689"/>
              <a:gd name="connsiteY50" fmla="*/ 3004079 h 6858000"/>
              <a:gd name="connsiteX51" fmla="*/ 5503944 w 6127689"/>
              <a:gd name="connsiteY51" fmla="*/ 3123335 h 6858000"/>
              <a:gd name="connsiteX52" fmla="*/ 5516007 w 6127689"/>
              <a:gd name="connsiteY52" fmla="*/ 3258473 h 6858000"/>
              <a:gd name="connsiteX53" fmla="*/ 5566839 w 6127689"/>
              <a:gd name="connsiteY53" fmla="*/ 3345295 h 6858000"/>
              <a:gd name="connsiteX54" fmla="*/ 5589758 w 6127689"/>
              <a:gd name="connsiteY54" fmla="*/ 3506453 h 6858000"/>
              <a:gd name="connsiteX55" fmla="*/ 5596144 w 6127689"/>
              <a:gd name="connsiteY55" fmla="*/ 3534624 h 6858000"/>
              <a:gd name="connsiteX56" fmla="*/ 5597750 w 6127689"/>
              <a:gd name="connsiteY56" fmla="*/ 3534129 h 6858000"/>
              <a:gd name="connsiteX57" fmla="*/ 5599700 w 6127689"/>
              <a:gd name="connsiteY57" fmla="*/ 3547221 h 6858000"/>
              <a:gd name="connsiteX58" fmla="*/ 5615031 w 6127689"/>
              <a:gd name="connsiteY58" fmla="*/ 3557482 h 6858000"/>
              <a:gd name="connsiteX59" fmla="*/ 5618377 w 6127689"/>
              <a:gd name="connsiteY59" fmla="*/ 3588431 h 6858000"/>
              <a:gd name="connsiteX60" fmla="*/ 5612155 w 6127689"/>
              <a:gd name="connsiteY60" fmla="*/ 3589869 h 6858000"/>
              <a:gd name="connsiteX61" fmla="*/ 5620843 w 6127689"/>
              <a:gd name="connsiteY61" fmla="*/ 3606745 h 6858000"/>
              <a:gd name="connsiteX62" fmla="*/ 5655472 w 6127689"/>
              <a:gd name="connsiteY62" fmla="*/ 3678877 h 6858000"/>
              <a:gd name="connsiteX63" fmla="*/ 5680448 w 6127689"/>
              <a:gd name="connsiteY63" fmla="*/ 3717760 h 6858000"/>
              <a:gd name="connsiteX64" fmla="*/ 5683015 w 6127689"/>
              <a:gd name="connsiteY64" fmla="*/ 3762025 h 6858000"/>
              <a:gd name="connsiteX65" fmla="*/ 5696643 w 6127689"/>
              <a:gd name="connsiteY65" fmla="*/ 3773888 h 6858000"/>
              <a:gd name="connsiteX66" fmla="*/ 5699203 w 6127689"/>
              <a:gd name="connsiteY66" fmla="*/ 3775823 h 6858000"/>
              <a:gd name="connsiteX67" fmla="*/ 5704824 w 6127689"/>
              <a:gd name="connsiteY67" fmla="*/ 3785966 h 6858000"/>
              <a:gd name="connsiteX68" fmla="*/ 5712204 w 6127689"/>
              <a:gd name="connsiteY68" fmla="*/ 3785830 h 6858000"/>
              <a:gd name="connsiteX69" fmla="*/ 5724816 w 6127689"/>
              <a:gd name="connsiteY69" fmla="*/ 3798949 h 6858000"/>
              <a:gd name="connsiteX70" fmla="*/ 5733539 w 6127689"/>
              <a:gd name="connsiteY70" fmla="*/ 3818457 h 6858000"/>
              <a:gd name="connsiteX71" fmla="*/ 5768491 w 6127689"/>
              <a:gd name="connsiteY71" fmla="*/ 3914399 h 6858000"/>
              <a:gd name="connsiteX72" fmla="*/ 5793123 w 6127689"/>
              <a:gd name="connsiteY72" fmla="*/ 3969952 h 6858000"/>
              <a:gd name="connsiteX73" fmla="*/ 5808321 w 6127689"/>
              <a:gd name="connsiteY73" fmla="*/ 3988153 h 6858000"/>
              <a:gd name="connsiteX74" fmla="*/ 5825621 w 6127689"/>
              <a:gd name="connsiteY74" fmla="*/ 4015525 h 6858000"/>
              <a:gd name="connsiteX75" fmla="*/ 5860672 w 6127689"/>
              <a:gd name="connsiteY75" fmla="*/ 4061579 h 6858000"/>
              <a:gd name="connsiteX76" fmla="*/ 5872173 w 6127689"/>
              <a:gd name="connsiteY76" fmla="*/ 4088497 h 6858000"/>
              <a:gd name="connsiteX77" fmla="*/ 5883705 w 6127689"/>
              <a:gd name="connsiteY77" fmla="*/ 4101899 h 6858000"/>
              <a:gd name="connsiteX78" fmla="*/ 5894095 w 6127689"/>
              <a:gd name="connsiteY78" fmla="*/ 4128857 h 6858000"/>
              <a:gd name="connsiteX79" fmla="*/ 5898339 w 6127689"/>
              <a:gd name="connsiteY79" fmla="*/ 4140800 h 6858000"/>
              <a:gd name="connsiteX80" fmla="*/ 5899734 w 6127689"/>
              <a:gd name="connsiteY80" fmla="*/ 4145632 h 6858000"/>
              <a:gd name="connsiteX81" fmla="*/ 5903513 w 6127689"/>
              <a:gd name="connsiteY81" fmla="*/ 4187661 h 6858000"/>
              <a:gd name="connsiteX82" fmla="*/ 5917114 w 6127689"/>
              <a:gd name="connsiteY82" fmla="*/ 4213096 h 6858000"/>
              <a:gd name="connsiteX83" fmla="*/ 5921153 w 6127689"/>
              <a:gd name="connsiteY83" fmla="*/ 4236222 h 6858000"/>
              <a:gd name="connsiteX84" fmla="*/ 5924233 w 6127689"/>
              <a:gd name="connsiteY84" fmla="*/ 4242060 h 6858000"/>
              <a:gd name="connsiteX85" fmla="*/ 5928910 w 6127689"/>
              <a:gd name="connsiteY85" fmla="*/ 4300973 h 6858000"/>
              <a:gd name="connsiteX86" fmla="*/ 5939320 w 6127689"/>
              <a:gd name="connsiteY86" fmla="*/ 4340435 h 6858000"/>
              <a:gd name="connsiteX87" fmla="*/ 5946705 w 6127689"/>
              <a:gd name="connsiteY87" fmla="*/ 4428051 h 6858000"/>
              <a:gd name="connsiteX88" fmla="*/ 5949261 w 6127689"/>
              <a:gd name="connsiteY88" fmla="*/ 4449185 h 6858000"/>
              <a:gd name="connsiteX89" fmla="*/ 5957504 w 6127689"/>
              <a:gd name="connsiteY89" fmla="*/ 4465911 h 6858000"/>
              <a:gd name="connsiteX90" fmla="*/ 5964689 w 6127689"/>
              <a:gd name="connsiteY90" fmla="*/ 4468532 h 6858000"/>
              <a:gd name="connsiteX91" fmla="*/ 5967062 w 6127689"/>
              <a:gd name="connsiteY91" fmla="*/ 4479923 h 6858000"/>
              <a:gd name="connsiteX92" fmla="*/ 5968960 w 6127689"/>
              <a:gd name="connsiteY92" fmla="*/ 4482655 h 6858000"/>
              <a:gd name="connsiteX93" fmla="*/ 5978567 w 6127689"/>
              <a:gd name="connsiteY93" fmla="*/ 4498605 h 6858000"/>
              <a:gd name="connsiteX94" fmla="*/ 5980106 w 6127689"/>
              <a:gd name="connsiteY94" fmla="*/ 4585087 h 6858000"/>
              <a:gd name="connsiteX95" fmla="*/ 5998138 w 6127689"/>
              <a:gd name="connsiteY95" fmla="*/ 4697518 h 6858000"/>
              <a:gd name="connsiteX96" fmla="*/ 6013516 w 6127689"/>
              <a:gd name="connsiteY96" fmla="*/ 4786619 h 6858000"/>
              <a:gd name="connsiteX97" fmla="*/ 6025404 w 6127689"/>
              <a:gd name="connsiteY97" fmla="*/ 4858148 h 6858000"/>
              <a:gd name="connsiteX98" fmla="*/ 6007749 w 6127689"/>
              <a:gd name="connsiteY98" fmla="*/ 4964715 h 6858000"/>
              <a:gd name="connsiteX99" fmla="*/ 6005269 w 6127689"/>
              <a:gd name="connsiteY99" fmla="*/ 5150567 h 6858000"/>
              <a:gd name="connsiteX100" fmla="*/ 6001127 w 6127689"/>
              <a:gd name="connsiteY100" fmla="*/ 5164609 h 6858000"/>
              <a:gd name="connsiteX101" fmla="*/ 5996647 w 6127689"/>
              <a:gd name="connsiteY101" fmla="*/ 5185640 h 6858000"/>
              <a:gd name="connsiteX102" fmla="*/ 5998514 w 6127689"/>
              <a:gd name="connsiteY102" fmla="*/ 5189673 h 6858000"/>
              <a:gd name="connsiteX103" fmla="*/ 6018409 w 6127689"/>
              <a:gd name="connsiteY103" fmla="*/ 5227157 h 6858000"/>
              <a:gd name="connsiteX104" fmla="*/ 6036748 w 6127689"/>
              <a:gd name="connsiteY104" fmla="*/ 5322752 h 6858000"/>
              <a:gd name="connsiteX105" fmla="*/ 6036943 w 6127689"/>
              <a:gd name="connsiteY105" fmla="*/ 5329480 h 6858000"/>
              <a:gd name="connsiteX106" fmla="*/ 6037236 w 6127689"/>
              <a:gd name="connsiteY106" fmla="*/ 5329634 h 6858000"/>
              <a:gd name="connsiteX107" fmla="*/ 6038019 w 6127689"/>
              <a:gd name="connsiteY107" fmla="*/ 5336764 h 6858000"/>
              <a:gd name="connsiteX108" fmla="*/ 6037298 w 6127689"/>
              <a:gd name="connsiteY108" fmla="*/ 5341753 h 6858000"/>
              <a:gd name="connsiteX109" fmla="*/ 6037677 w 6127689"/>
              <a:gd name="connsiteY109" fmla="*/ 5354807 h 6858000"/>
              <a:gd name="connsiteX110" fmla="*/ 6039728 w 6127689"/>
              <a:gd name="connsiteY110" fmla="*/ 5359416 h 6858000"/>
              <a:gd name="connsiteX111" fmla="*/ 6043311 w 6127689"/>
              <a:gd name="connsiteY111" fmla="*/ 5361407 h 6858000"/>
              <a:gd name="connsiteX112" fmla="*/ 6042954 w 6127689"/>
              <a:gd name="connsiteY112" fmla="*/ 5362576 h 6858000"/>
              <a:gd name="connsiteX113" fmla="*/ 6053435 w 6127689"/>
              <a:gd name="connsiteY113" fmla="*/ 5387547 h 6858000"/>
              <a:gd name="connsiteX114" fmla="*/ 6065933 w 6127689"/>
              <a:gd name="connsiteY114" fmla="*/ 5443002 h 6858000"/>
              <a:gd name="connsiteX115" fmla="*/ 6068640 w 6127689"/>
              <a:gd name="connsiteY115" fmla="*/ 5474503 h 6858000"/>
              <a:gd name="connsiteX116" fmla="*/ 6080922 w 6127689"/>
              <a:gd name="connsiteY116" fmla="*/ 5561070 h 6858000"/>
              <a:gd name="connsiteX117" fmla="*/ 6096949 w 6127689"/>
              <a:gd name="connsiteY117" fmla="*/ 5648179 h 6858000"/>
              <a:gd name="connsiteX118" fmla="*/ 6125703 w 6127689"/>
              <a:gd name="connsiteY118" fmla="*/ 5692894 h 6858000"/>
              <a:gd name="connsiteX119" fmla="*/ 6126670 w 6127689"/>
              <a:gd name="connsiteY119" fmla="*/ 5697882 h 6858000"/>
              <a:gd name="connsiteX120" fmla="*/ 6124061 w 6127689"/>
              <a:gd name="connsiteY120" fmla="*/ 5710294 h 6858000"/>
              <a:gd name="connsiteX121" fmla="*/ 6122213 w 6127689"/>
              <a:gd name="connsiteY121" fmla="*/ 5714762 h 6858000"/>
              <a:gd name="connsiteX122" fmla="*/ 6121353 w 6127689"/>
              <a:gd name="connsiteY122" fmla="*/ 5721725 h 6858000"/>
              <a:gd name="connsiteX123" fmla="*/ 6121607 w 6127689"/>
              <a:gd name="connsiteY123" fmla="*/ 5721959 h 6858000"/>
              <a:gd name="connsiteX124" fmla="*/ 6120262 w 6127689"/>
              <a:gd name="connsiteY124" fmla="*/ 5728358 h 6858000"/>
              <a:gd name="connsiteX125" fmla="*/ 6127024 w 6127689"/>
              <a:gd name="connsiteY125" fmla="*/ 5786902 h 6858000"/>
              <a:gd name="connsiteX126" fmla="*/ 6127519 w 6127689"/>
              <a:gd name="connsiteY126" fmla="*/ 5865775 h 6858000"/>
              <a:gd name="connsiteX127" fmla="*/ 6119217 w 6127689"/>
              <a:gd name="connsiteY127" fmla="*/ 5888542 h 6858000"/>
              <a:gd name="connsiteX128" fmla="*/ 6102493 w 6127689"/>
              <a:gd name="connsiteY128" fmla="*/ 5928602 h 6858000"/>
              <a:gd name="connsiteX129" fmla="*/ 6056863 w 6127689"/>
              <a:gd name="connsiteY129" fmla="*/ 6000643 h 6858000"/>
              <a:gd name="connsiteX130" fmla="*/ 6045436 w 6127689"/>
              <a:gd name="connsiteY130" fmla="*/ 6124480 h 6858000"/>
              <a:gd name="connsiteX131" fmla="*/ 6030489 w 6127689"/>
              <a:gd name="connsiteY131" fmla="*/ 6317666 h 6858000"/>
              <a:gd name="connsiteX132" fmla="*/ 6007492 w 6127689"/>
              <a:gd name="connsiteY132" fmla="*/ 6440818 h 6858000"/>
              <a:gd name="connsiteX133" fmla="*/ 6009467 w 6127689"/>
              <a:gd name="connsiteY133" fmla="*/ 6487076 h 6858000"/>
              <a:gd name="connsiteX134" fmla="*/ 5995064 w 6127689"/>
              <a:gd name="connsiteY134" fmla="*/ 6540791 h 6858000"/>
              <a:gd name="connsiteX135" fmla="*/ 5996309 w 6127689"/>
              <a:gd name="connsiteY135" fmla="*/ 6543961 h 6858000"/>
              <a:gd name="connsiteX136" fmla="*/ 5996048 w 6127689"/>
              <a:gd name="connsiteY136" fmla="*/ 6555444 h 6858000"/>
              <a:gd name="connsiteX137" fmla="*/ 6002524 w 6127689"/>
              <a:gd name="connsiteY137" fmla="*/ 6560188 h 6858000"/>
              <a:gd name="connsiteX138" fmla="*/ 6006823 w 6127689"/>
              <a:gd name="connsiteY138" fmla="*/ 6578546 h 6858000"/>
              <a:gd name="connsiteX139" fmla="*/ 6004510 w 6127689"/>
              <a:gd name="connsiteY139" fmla="*/ 6599256 h 6858000"/>
              <a:gd name="connsiteX140" fmla="*/ 5986207 w 6127689"/>
              <a:gd name="connsiteY140" fmla="*/ 6695855 h 6858000"/>
              <a:gd name="connsiteX141" fmla="*/ 5979428 w 6127689"/>
              <a:gd name="connsiteY141" fmla="*/ 6754678 h 6858000"/>
              <a:gd name="connsiteX142" fmla="*/ 5983398 w 6127689"/>
              <a:gd name="connsiteY142" fmla="*/ 6778641 h 6858000"/>
              <a:gd name="connsiteX143" fmla="*/ 5984543 w 6127689"/>
              <a:gd name="connsiteY143" fmla="*/ 6811016 h 6858000"/>
              <a:gd name="connsiteX144" fmla="*/ 5981802 w 6127689"/>
              <a:gd name="connsiteY144" fmla="*/ 6838578 h 6858000"/>
              <a:gd name="connsiteX145" fmla="*/ 5979671 w 6127689"/>
              <a:gd name="connsiteY145" fmla="*/ 6858000 h 6858000"/>
              <a:gd name="connsiteX146" fmla="*/ 0 w 6127689"/>
              <a:gd name="connsiteY146" fmla="*/ 6858000 h 6858000"/>
              <a:gd name="connsiteX147" fmla="*/ 0 w 6127689"/>
              <a:gd name="connsiteY147" fmla="*/ 0 h 6858000"/>
              <a:gd name="connsiteX0" fmla="*/ 0 w 6127689"/>
              <a:gd name="connsiteY0" fmla="*/ 0 h 6858000"/>
              <a:gd name="connsiteX1" fmla="*/ 4965888 w 6127689"/>
              <a:gd name="connsiteY1" fmla="*/ 0 h 6858000"/>
              <a:gd name="connsiteX2" fmla="*/ 4967767 w 6127689"/>
              <a:gd name="connsiteY2" fmla="*/ 7930 h 6858000"/>
              <a:gd name="connsiteX3" fmla="*/ 4979444 w 6127689"/>
              <a:gd name="connsiteY3" fmla="*/ 43921 h 6858000"/>
              <a:gd name="connsiteX4" fmla="*/ 5021173 w 6127689"/>
              <a:gd name="connsiteY4" fmla="*/ 123738 h 6858000"/>
              <a:gd name="connsiteX5" fmla="*/ 5075458 w 6127689"/>
              <a:gd name="connsiteY5" fmla="*/ 264355 h 6858000"/>
              <a:gd name="connsiteX6" fmla="*/ 5081175 w 6127689"/>
              <a:gd name="connsiteY6" fmla="*/ 277448 h 6858000"/>
              <a:gd name="connsiteX7" fmla="*/ 5097011 w 6127689"/>
              <a:gd name="connsiteY7" fmla="*/ 355616 h 6858000"/>
              <a:gd name="connsiteX8" fmla="*/ 5130982 w 6127689"/>
              <a:gd name="connsiteY8" fmla="*/ 412030 h 6858000"/>
              <a:gd name="connsiteX9" fmla="*/ 5153000 w 6127689"/>
              <a:gd name="connsiteY9" fmla="*/ 507134 h 6858000"/>
              <a:gd name="connsiteX10" fmla="*/ 5171282 w 6127689"/>
              <a:gd name="connsiteY10" fmla="*/ 602071 h 6858000"/>
              <a:gd name="connsiteX11" fmla="*/ 5176196 w 6127689"/>
              <a:gd name="connsiteY11" fmla="*/ 636822 h 6858000"/>
              <a:gd name="connsiteX12" fmla="*/ 5189051 w 6127689"/>
              <a:gd name="connsiteY12" fmla="*/ 782518 h 6858000"/>
              <a:gd name="connsiteX13" fmla="*/ 5210428 w 6127689"/>
              <a:gd name="connsiteY13" fmla="*/ 815772 h 6858000"/>
              <a:gd name="connsiteX14" fmla="*/ 5221088 w 6127689"/>
              <a:gd name="connsiteY14" fmla="*/ 860193 h 6858000"/>
              <a:gd name="connsiteX15" fmla="*/ 5230806 w 6127689"/>
              <a:gd name="connsiteY15" fmla="*/ 961354 h 6858000"/>
              <a:gd name="connsiteX16" fmla="*/ 5201018 w 6127689"/>
              <a:gd name="connsiteY16" fmla="*/ 1095027 h 6858000"/>
              <a:gd name="connsiteX17" fmla="*/ 5202153 w 6127689"/>
              <a:gd name="connsiteY17" fmla="*/ 1133224 h 6858000"/>
              <a:gd name="connsiteX18" fmla="*/ 5207370 w 6127689"/>
              <a:gd name="connsiteY18" fmla="*/ 1138097 h 6858000"/>
              <a:gd name="connsiteX19" fmla="*/ 5189234 w 6127689"/>
              <a:gd name="connsiteY19" fmla="*/ 1193495 h 6858000"/>
              <a:gd name="connsiteX20" fmla="*/ 5202769 w 6127689"/>
              <a:gd name="connsiteY20" fmla="*/ 1269450 h 6858000"/>
              <a:gd name="connsiteX21" fmla="*/ 5225968 w 6127689"/>
              <a:gd name="connsiteY21" fmla="*/ 1357994 h 6858000"/>
              <a:gd name="connsiteX22" fmla="*/ 5233819 w 6127689"/>
              <a:gd name="connsiteY22" fmla="*/ 1380922 h 6858000"/>
              <a:gd name="connsiteX23" fmla="*/ 5237226 w 6127689"/>
              <a:gd name="connsiteY23" fmla="*/ 1441327 h 6858000"/>
              <a:gd name="connsiteX24" fmla="*/ 5255653 w 6127689"/>
              <a:gd name="connsiteY24" fmla="*/ 1524712 h 6858000"/>
              <a:gd name="connsiteX25" fmla="*/ 5263491 w 6127689"/>
              <a:gd name="connsiteY25" fmla="*/ 1642938 h 6858000"/>
              <a:gd name="connsiteX26" fmla="*/ 5261314 w 6127689"/>
              <a:gd name="connsiteY26" fmla="*/ 1689177 h 6858000"/>
              <a:gd name="connsiteX27" fmla="*/ 5259788 w 6127689"/>
              <a:gd name="connsiteY27" fmla="*/ 1768516 h 6858000"/>
              <a:gd name="connsiteX28" fmla="*/ 5255696 w 6127689"/>
              <a:gd name="connsiteY28" fmla="*/ 1953770 h 6858000"/>
              <a:gd name="connsiteX29" fmla="*/ 5252592 w 6127689"/>
              <a:gd name="connsiteY29" fmla="*/ 2092210 h 6858000"/>
              <a:gd name="connsiteX30" fmla="*/ 5264303 w 6127689"/>
              <a:gd name="connsiteY30" fmla="*/ 2225157 h 6858000"/>
              <a:gd name="connsiteX31" fmla="*/ 5254949 w 6127689"/>
              <a:gd name="connsiteY31" fmla="*/ 2236160 h 6858000"/>
              <a:gd name="connsiteX32" fmla="*/ 5250104 w 6127689"/>
              <a:gd name="connsiteY32" fmla="*/ 2249166 h 6858000"/>
              <a:gd name="connsiteX33" fmla="*/ 5251214 w 6127689"/>
              <a:gd name="connsiteY33" fmla="*/ 2250944 h 6858000"/>
              <a:gd name="connsiteX34" fmla="*/ 5250644 w 6127689"/>
              <a:gd name="connsiteY34" fmla="*/ 2266619 h 6858000"/>
              <a:gd name="connsiteX35" fmla="*/ 5293877 w 6127689"/>
              <a:gd name="connsiteY35" fmla="*/ 2368649 h 6858000"/>
              <a:gd name="connsiteX36" fmla="*/ 5311338 w 6127689"/>
              <a:gd name="connsiteY36" fmla="*/ 2404034 h 6858000"/>
              <a:gd name="connsiteX37" fmla="*/ 5338366 w 6127689"/>
              <a:gd name="connsiteY37" fmla="*/ 2465052 h 6858000"/>
              <a:gd name="connsiteX38" fmla="*/ 5371263 w 6127689"/>
              <a:gd name="connsiteY38" fmla="*/ 2586413 h 6858000"/>
              <a:gd name="connsiteX39" fmla="*/ 5407503 w 6127689"/>
              <a:gd name="connsiteY39" fmla="*/ 2786290 h 6858000"/>
              <a:gd name="connsiteX40" fmla="*/ 5407356 w 6127689"/>
              <a:gd name="connsiteY40" fmla="*/ 2787545 h 6858000"/>
              <a:gd name="connsiteX41" fmla="*/ 5411130 w 6127689"/>
              <a:gd name="connsiteY41" fmla="*/ 2788640 h 6858000"/>
              <a:gd name="connsiteX42" fmla="*/ 5416439 w 6127689"/>
              <a:gd name="connsiteY42" fmla="*/ 2805666 h 6858000"/>
              <a:gd name="connsiteX43" fmla="*/ 5416589 w 6127689"/>
              <a:gd name="connsiteY43" fmla="*/ 2810822 h 6858000"/>
              <a:gd name="connsiteX44" fmla="*/ 5418542 w 6127689"/>
              <a:gd name="connsiteY44" fmla="*/ 2817745 h 6858000"/>
              <a:gd name="connsiteX45" fmla="*/ 5418847 w 6127689"/>
              <a:gd name="connsiteY45" fmla="*/ 2817825 h 6858000"/>
              <a:gd name="connsiteX46" fmla="*/ 5457023 w 6127689"/>
              <a:gd name="connsiteY46" fmla="*/ 2858292 h 6858000"/>
              <a:gd name="connsiteX47" fmla="*/ 5479298 w 6127689"/>
              <a:gd name="connsiteY47" fmla="*/ 2947791 h 6858000"/>
              <a:gd name="connsiteX48" fmla="*/ 5481770 w 6127689"/>
              <a:gd name="connsiteY48" fmla="*/ 2951352 h 6858000"/>
              <a:gd name="connsiteX49" fmla="*/ 5482045 w 6127689"/>
              <a:gd name="connsiteY49" fmla="*/ 2984371 h 6858000"/>
              <a:gd name="connsiteX50" fmla="*/ 5482415 w 6127689"/>
              <a:gd name="connsiteY50" fmla="*/ 3004079 h 6858000"/>
              <a:gd name="connsiteX51" fmla="*/ 5503944 w 6127689"/>
              <a:gd name="connsiteY51" fmla="*/ 3123335 h 6858000"/>
              <a:gd name="connsiteX52" fmla="*/ 5516007 w 6127689"/>
              <a:gd name="connsiteY52" fmla="*/ 3258473 h 6858000"/>
              <a:gd name="connsiteX53" fmla="*/ 5566839 w 6127689"/>
              <a:gd name="connsiteY53" fmla="*/ 3345295 h 6858000"/>
              <a:gd name="connsiteX54" fmla="*/ 5589758 w 6127689"/>
              <a:gd name="connsiteY54" fmla="*/ 3506453 h 6858000"/>
              <a:gd name="connsiteX55" fmla="*/ 5596144 w 6127689"/>
              <a:gd name="connsiteY55" fmla="*/ 3534624 h 6858000"/>
              <a:gd name="connsiteX56" fmla="*/ 5597750 w 6127689"/>
              <a:gd name="connsiteY56" fmla="*/ 3534129 h 6858000"/>
              <a:gd name="connsiteX57" fmla="*/ 5599700 w 6127689"/>
              <a:gd name="connsiteY57" fmla="*/ 3547221 h 6858000"/>
              <a:gd name="connsiteX58" fmla="*/ 5615031 w 6127689"/>
              <a:gd name="connsiteY58" fmla="*/ 3557482 h 6858000"/>
              <a:gd name="connsiteX59" fmla="*/ 5618377 w 6127689"/>
              <a:gd name="connsiteY59" fmla="*/ 3588431 h 6858000"/>
              <a:gd name="connsiteX60" fmla="*/ 5612155 w 6127689"/>
              <a:gd name="connsiteY60" fmla="*/ 3589869 h 6858000"/>
              <a:gd name="connsiteX61" fmla="*/ 5620843 w 6127689"/>
              <a:gd name="connsiteY61" fmla="*/ 3606745 h 6858000"/>
              <a:gd name="connsiteX62" fmla="*/ 5655472 w 6127689"/>
              <a:gd name="connsiteY62" fmla="*/ 3678877 h 6858000"/>
              <a:gd name="connsiteX63" fmla="*/ 5680448 w 6127689"/>
              <a:gd name="connsiteY63" fmla="*/ 3717760 h 6858000"/>
              <a:gd name="connsiteX64" fmla="*/ 5683015 w 6127689"/>
              <a:gd name="connsiteY64" fmla="*/ 3762025 h 6858000"/>
              <a:gd name="connsiteX65" fmla="*/ 5696643 w 6127689"/>
              <a:gd name="connsiteY65" fmla="*/ 3773888 h 6858000"/>
              <a:gd name="connsiteX66" fmla="*/ 5699203 w 6127689"/>
              <a:gd name="connsiteY66" fmla="*/ 3775823 h 6858000"/>
              <a:gd name="connsiteX67" fmla="*/ 5704824 w 6127689"/>
              <a:gd name="connsiteY67" fmla="*/ 3785966 h 6858000"/>
              <a:gd name="connsiteX68" fmla="*/ 5712204 w 6127689"/>
              <a:gd name="connsiteY68" fmla="*/ 3785830 h 6858000"/>
              <a:gd name="connsiteX69" fmla="*/ 5724816 w 6127689"/>
              <a:gd name="connsiteY69" fmla="*/ 3798949 h 6858000"/>
              <a:gd name="connsiteX70" fmla="*/ 5733539 w 6127689"/>
              <a:gd name="connsiteY70" fmla="*/ 3818457 h 6858000"/>
              <a:gd name="connsiteX71" fmla="*/ 5768491 w 6127689"/>
              <a:gd name="connsiteY71" fmla="*/ 3914399 h 6858000"/>
              <a:gd name="connsiteX72" fmla="*/ 5793123 w 6127689"/>
              <a:gd name="connsiteY72" fmla="*/ 3969952 h 6858000"/>
              <a:gd name="connsiteX73" fmla="*/ 5808321 w 6127689"/>
              <a:gd name="connsiteY73" fmla="*/ 3988153 h 6858000"/>
              <a:gd name="connsiteX74" fmla="*/ 5825621 w 6127689"/>
              <a:gd name="connsiteY74" fmla="*/ 4015525 h 6858000"/>
              <a:gd name="connsiteX75" fmla="*/ 5860672 w 6127689"/>
              <a:gd name="connsiteY75" fmla="*/ 4061579 h 6858000"/>
              <a:gd name="connsiteX76" fmla="*/ 5872173 w 6127689"/>
              <a:gd name="connsiteY76" fmla="*/ 4088497 h 6858000"/>
              <a:gd name="connsiteX77" fmla="*/ 5883705 w 6127689"/>
              <a:gd name="connsiteY77" fmla="*/ 4101899 h 6858000"/>
              <a:gd name="connsiteX78" fmla="*/ 5894095 w 6127689"/>
              <a:gd name="connsiteY78" fmla="*/ 4128857 h 6858000"/>
              <a:gd name="connsiteX79" fmla="*/ 5898339 w 6127689"/>
              <a:gd name="connsiteY79" fmla="*/ 4140800 h 6858000"/>
              <a:gd name="connsiteX80" fmla="*/ 5899734 w 6127689"/>
              <a:gd name="connsiteY80" fmla="*/ 4145632 h 6858000"/>
              <a:gd name="connsiteX81" fmla="*/ 5903513 w 6127689"/>
              <a:gd name="connsiteY81" fmla="*/ 4187661 h 6858000"/>
              <a:gd name="connsiteX82" fmla="*/ 5917114 w 6127689"/>
              <a:gd name="connsiteY82" fmla="*/ 4213096 h 6858000"/>
              <a:gd name="connsiteX83" fmla="*/ 5924233 w 6127689"/>
              <a:gd name="connsiteY83" fmla="*/ 4242060 h 6858000"/>
              <a:gd name="connsiteX84" fmla="*/ 5928910 w 6127689"/>
              <a:gd name="connsiteY84" fmla="*/ 4300973 h 6858000"/>
              <a:gd name="connsiteX85" fmla="*/ 5939320 w 6127689"/>
              <a:gd name="connsiteY85" fmla="*/ 4340435 h 6858000"/>
              <a:gd name="connsiteX86" fmla="*/ 5946705 w 6127689"/>
              <a:gd name="connsiteY86" fmla="*/ 4428051 h 6858000"/>
              <a:gd name="connsiteX87" fmla="*/ 5949261 w 6127689"/>
              <a:gd name="connsiteY87" fmla="*/ 4449185 h 6858000"/>
              <a:gd name="connsiteX88" fmla="*/ 5957504 w 6127689"/>
              <a:gd name="connsiteY88" fmla="*/ 4465911 h 6858000"/>
              <a:gd name="connsiteX89" fmla="*/ 5964689 w 6127689"/>
              <a:gd name="connsiteY89" fmla="*/ 4468532 h 6858000"/>
              <a:gd name="connsiteX90" fmla="*/ 5967062 w 6127689"/>
              <a:gd name="connsiteY90" fmla="*/ 4479923 h 6858000"/>
              <a:gd name="connsiteX91" fmla="*/ 5968960 w 6127689"/>
              <a:gd name="connsiteY91" fmla="*/ 4482655 h 6858000"/>
              <a:gd name="connsiteX92" fmla="*/ 5978567 w 6127689"/>
              <a:gd name="connsiteY92" fmla="*/ 4498605 h 6858000"/>
              <a:gd name="connsiteX93" fmla="*/ 5980106 w 6127689"/>
              <a:gd name="connsiteY93" fmla="*/ 4585087 h 6858000"/>
              <a:gd name="connsiteX94" fmla="*/ 5998138 w 6127689"/>
              <a:gd name="connsiteY94" fmla="*/ 4697518 h 6858000"/>
              <a:gd name="connsiteX95" fmla="*/ 6013516 w 6127689"/>
              <a:gd name="connsiteY95" fmla="*/ 4786619 h 6858000"/>
              <a:gd name="connsiteX96" fmla="*/ 6025404 w 6127689"/>
              <a:gd name="connsiteY96" fmla="*/ 4858148 h 6858000"/>
              <a:gd name="connsiteX97" fmla="*/ 6007749 w 6127689"/>
              <a:gd name="connsiteY97" fmla="*/ 4964715 h 6858000"/>
              <a:gd name="connsiteX98" fmla="*/ 6005269 w 6127689"/>
              <a:gd name="connsiteY98" fmla="*/ 5150567 h 6858000"/>
              <a:gd name="connsiteX99" fmla="*/ 6001127 w 6127689"/>
              <a:gd name="connsiteY99" fmla="*/ 5164609 h 6858000"/>
              <a:gd name="connsiteX100" fmla="*/ 5996647 w 6127689"/>
              <a:gd name="connsiteY100" fmla="*/ 5185640 h 6858000"/>
              <a:gd name="connsiteX101" fmla="*/ 5998514 w 6127689"/>
              <a:gd name="connsiteY101" fmla="*/ 5189673 h 6858000"/>
              <a:gd name="connsiteX102" fmla="*/ 6018409 w 6127689"/>
              <a:gd name="connsiteY102" fmla="*/ 5227157 h 6858000"/>
              <a:gd name="connsiteX103" fmla="*/ 6036748 w 6127689"/>
              <a:gd name="connsiteY103" fmla="*/ 5322752 h 6858000"/>
              <a:gd name="connsiteX104" fmla="*/ 6036943 w 6127689"/>
              <a:gd name="connsiteY104" fmla="*/ 5329480 h 6858000"/>
              <a:gd name="connsiteX105" fmla="*/ 6037236 w 6127689"/>
              <a:gd name="connsiteY105" fmla="*/ 5329634 h 6858000"/>
              <a:gd name="connsiteX106" fmla="*/ 6038019 w 6127689"/>
              <a:gd name="connsiteY106" fmla="*/ 5336764 h 6858000"/>
              <a:gd name="connsiteX107" fmla="*/ 6037298 w 6127689"/>
              <a:gd name="connsiteY107" fmla="*/ 5341753 h 6858000"/>
              <a:gd name="connsiteX108" fmla="*/ 6037677 w 6127689"/>
              <a:gd name="connsiteY108" fmla="*/ 5354807 h 6858000"/>
              <a:gd name="connsiteX109" fmla="*/ 6039728 w 6127689"/>
              <a:gd name="connsiteY109" fmla="*/ 5359416 h 6858000"/>
              <a:gd name="connsiteX110" fmla="*/ 6043311 w 6127689"/>
              <a:gd name="connsiteY110" fmla="*/ 5361407 h 6858000"/>
              <a:gd name="connsiteX111" fmla="*/ 6042954 w 6127689"/>
              <a:gd name="connsiteY111" fmla="*/ 5362576 h 6858000"/>
              <a:gd name="connsiteX112" fmla="*/ 6053435 w 6127689"/>
              <a:gd name="connsiteY112" fmla="*/ 5387547 h 6858000"/>
              <a:gd name="connsiteX113" fmla="*/ 6065933 w 6127689"/>
              <a:gd name="connsiteY113" fmla="*/ 5443002 h 6858000"/>
              <a:gd name="connsiteX114" fmla="*/ 6068640 w 6127689"/>
              <a:gd name="connsiteY114" fmla="*/ 5474503 h 6858000"/>
              <a:gd name="connsiteX115" fmla="*/ 6080922 w 6127689"/>
              <a:gd name="connsiteY115" fmla="*/ 5561070 h 6858000"/>
              <a:gd name="connsiteX116" fmla="*/ 6096949 w 6127689"/>
              <a:gd name="connsiteY116" fmla="*/ 5648179 h 6858000"/>
              <a:gd name="connsiteX117" fmla="*/ 6125703 w 6127689"/>
              <a:gd name="connsiteY117" fmla="*/ 5692894 h 6858000"/>
              <a:gd name="connsiteX118" fmla="*/ 6126670 w 6127689"/>
              <a:gd name="connsiteY118" fmla="*/ 5697882 h 6858000"/>
              <a:gd name="connsiteX119" fmla="*/ 6124061 w 6127689"/>
              <a:gd name="connsiteY119" fmla="*/ 5710294 h 6858000"/>
              <a:gd name="connsiteX120" fmla="*/ 6122213 w 6127689"/>
              <a:gd name="connsiteY120" fmla="*/ 5714762 h 6858000"/>
              <a:gd name="connsiteX121" fmla="*/ 6121353 w 6127689"/>
              <a:gd name="connsiteY121" fmla="*/ 5721725 h 6858000"/>
              <a:gd name="connsiteX122" fmla="*/ 6121607 w 6127689"/>
              <a:gd name="connsiteY122" fmla="*/ 5721959 h 6858000"/>
              <a:gd name="connsiteX123" fmla="*/ 6120262 w 6127689"/>
              <a:gd name="connsiteY123" fmla="*/ 5728358 h 6858000"/>
              <a:gd name="connsiteX124" fmla="*/ 6127024 w 6127689"/>
              <a:gd name="connsiteY124" fmla="*/ 5786902 h 6858000"/>
              <a:gd name="connsiteX125" fmla="*/ 6127519 w 6127689"/>
              <a:gd name="connsiteY125" fmla="*/ 5865775 h 6858000"/>
              <a:gd name="connsiteX126" fmla="*/ 6119217 w 6127689"/>
              <a:gd name="connsiteY126" fmla="*/ 5888542 h 6858000"/>
              <a:gd name="connsiteX127" fmla="*/ 6102493 w 6127689"/>
              <a:gd name="connsiteY127" fmla="*/ 5928602 h 6858000"/>
              <a:gd name="connsiteX128" fmla="*/ 6056863 w 6127689"/>
              <a:gd name="connsiteY128" fmla="*/ 6000643 h 6858000"/>
              <a:gd name="connsiteX129" fmla="*/ 6045436 w 6127689"/>
              <a:gd name="connsiteY129" fmla="*/ 6124480 h 6858000"/>
              <a:gd name="connsiteX130" fmla="*/ 6030489 w 6127689"/>
              <a:gd name="connsiteY130" fmla="*/ 6317666 h 6858000"/>
              <a:gd name="connsiteX131" fmla="*/ 6007492 w 6127689"/>
              <a:gd name="connsiteY131" fmla="*/ 6440818 h 6858000"/>
              <a:gd name="connsiteX132" fmla="*/ 6009467 w 6127689"/>
              <a:gd name="connsiteY132" fmla="*/ 6487076 h 6858000"/>
              <a:gd name="connsiteX133" fmla="*/ 5995064 w 6127689"/>
              <a:gd name="connsiteY133" fmla="*/ 6540791 h 6858000"/>
              <a:gd name="connsiteX134" fmla="*/ 5996309 w 6127689"/>
              <a:gd name="connsiteY134" fmla="*/ 6543961 h 6858000"/>
              <a:gd name="connsiteX135" fmla="*/ 5996048 w 6127689"/>
              <a:gd name="connsiteY135" fmla="*/ 6555444 h 6858000"/>
              <a:gd name="connsiteX136" fmla="*/ 6002524 w 6127689"/>
              <a:gd name="connsiteY136" fmla="*/ 6560188 h 6858000"/>
              <a:gd name="connsiteX137" fmla="*/ 6006823 w 6127689"/>
              <a:gd name="connsiteY137" fmla="*/ 6578546 h 6858000"/>
              <a:gd name="connsiteX138" fmla="*/ 6004510 w 6127689"/>
              <a:gd name="connsiteY138" fmla="*/ 6599256 h 6858000"/>
              <a:gd name="connsiteX139" fmla="*/ 5986207 w 6127689"/>
              <a:gd name="connsiteY139" fmla="*/ 6695855 h 6858000"/>
              <a:gd name="connsiteX140" fmla="*/ 5979428 w 6127689"/>
              <a:gd name="connsiteY140" fmla="*/ 6754678 h 6858000"/>
              <a:gd name="connsiteX141" fmla="*/ 5983398 w 6127689"/>
              <a:gd name="connsiteY141" fmla="*/ 6778641 h 6858000"/>
              <a:gd name="connsiteX142" fmla="*/ 5984543 w 6127689"/>
              <a:gd name="connsiteY142" fmla="*/ 6811016 h 6858000"/>
              <a:gd name="connsiteX143" fmla="*/ 5981802 w 6127689"/>
              <a:gd name="connsiteY143" fmla="*/ 6838578 h 6858000"/>
              <a:gd name="connsiteX144" fmla="*/ 5979671 w 6127689"/>
              <a:gd name="connsiteY144" fmla="*/ 6858000 h 6858000"/>
              <a:gd name="connsiteX145" fmla="*/ 0 w 6127689"/>
              <a:gd name="connsiteY145" fmla="*/ 6858000 h 6858000"/>
              <a:gd name="connsiteX146" fmla="*/ 0 w 6127689"/>
              <a:gd name="connsiteY146" fmla="*/ 0 h 6858000"/>
              <a:gd name="connsiteX0" fmla="*/ 0 w 6127689"/>
              <a:gd name="connsiteY0" fmla="*/ 0 h 6858000"/>
              <a:gd name="connsiteX1" fmla="*/ 4965888 w 6127689"/>
              <a:gd name="connsiteY1" fmla="*/ 0 h 6858000"/>
              <a:gd name="connsiteX2" fmla="*/ 4967767 w 6127689"/>
              <a:gd name="connsiteY2" fmla="*/ 7930 h 6858000"/>
              <a:gd name="connsiteX3" fmla="*/ 4979444 w 6127689"/>
              <a:gd name="connsiteY3" fmla="*/ 43921 h 6858000"/>
              <a:gd name="connsiteX4" fmla="*/ 5021173 w 6127689"/>
              <a:gd name="connsiteY4" fmla="*/ 123738 h 6858000"/>
              <a:gd name="connsiteX5" fmla="*/ 5075458 w 6127689"/>
              <a:gd name="connsiteY5" fmla="*/ 264355 h 6858000"/>
              <a:gd name="connsiteX6" fmla="*/ 5081175 w 6127689"/>
              <a:gd name="connsiteY6" fmla="*/ 277448 h 6858000"/>
              <a:gd name="connsiteX7" fmla="*/ 5097011 w 6127689"/>
              <a:gd name="connsiteY7" fmla="*/ 355616 h 6858000"/>
              <a:gd name="connsiteX8" fmla="*/ 5130982 w 6127689"/>
              <a:gd name="connsiteY8" fmla="*/ 412030 h 6858000"/>
              <a:gd name="connsiteX9" fmla="*/ 5153000 w 6127689"/>
              <a:gd name="connsiteY9" fmla="*/ 507134 h 6858000"/>
              <a:gd name="connsiteX10" fmla="*/ 5171282 w 6127689"/>
              <a:gd name="connsiteY10" fmla="*/ 602071 h 6858000"/>
              <a:gd name="connsiteX11" fmla="*/ 5176196 w 6127689"/>
              <a:gd name="connsiteY11" fmla="*/ 636822 h 6858000"/>
              <a:gd name="connsiteX12" fmla="*/ 5189051 w 6127689"/>
              <a:gd name="connsiteY12" fmla="*/ 782518 h 6858000"/>
              <a:gd name="connsiteX13" fmla="*/ 5210428 w 6127689"/>
              <a:gd name="connsiteY13" fmla="*/ 815772 h 6858000"/>
              <a:gd name="connsiteX14" fmla="*/ 5221088 w 6127689"/>
              <a:gd name="connsiteY14" fmla="*/ 860193 h 6858000"/>
              <a:gd name="connsiteX15" fmla="*/ 5230806 w 6127689"/>
              <a:gd name="connsiteY15" fmla="*/ 961354 h 6858000"/>
              <a:gd name="connsiteX16" fmla="*/ 5201018 w 6127689"/>
              <a:gd name="connsiteY16" fmla="*/ 1095027 h 6858000"/>
              <a:gd name="connsiteX17" fmla="*/ 5202153 w 6127689"/>
              <a:gd name="connsiteY17" fmla="*/ 1133224 h 6858000"/>
              <a:gd name="connsiteX18" fmla="*/ 5207370 w 6127689"/>
              <a:gd name="connsiteY18" fmla="*/ 1138097 h 6858000"/>
              <a:gd name="connsiteX19" fmla="*/ 5189234 w 6127689"/>
              <a:gd name="connsiteY19" fmla="*/ 1193495 h 6858000"/>
              <a:gd name="connsiteX20" fmla="*/ 5202769 w 6127689"/>
              <a:gd name="connsiteY20" fmla="*/ 1269450 h 6858000"/>
              <a:gd name="connsiteX21" fmla="*/ 5225968 w 6127689"/>
              <a:gd name="connsiteY21" fmla="*/ 1357994 h 6858000"/>
              <a:gd name="connsiteX22" fmla="*/ 5233819 w 6127689"/>
              <a:gd name="connsiteY22" fmla="*/ 1380922 h 6858000"/>
              <a:gd name="connsiteX23" fmla="*/ 5237226 w 6127689"/>
              <a:gd name="connsiteY23" fmla="*/ 1441327 h 6858000"/>
              <a:gd name="connsiteX24" fmla="*/ 5255653 w 6127689"/>
              <a:gd name="connsiteY24" fmla="*/ 1524712 h 6858000"/>
              <a:gd name="connsiteX25" fmla="*/ 5263491 w 6127689"/>
              <a:gd name="connsiteY25" fmla="*/ 1642938 h 6858000"/>
              <a:gd name="connsiteX26" fmla="*/ 5261314 w 6127689"/>
              <a:gd name="connsiteY26" fmla="*/ 1689177 h 6858000"/>
              <a:gd name="connsiteX27" fmla="*/ 5259788 w 6127689"/>
              <a:gd name="connsiteY27" fmla="*/ 1768516 h 6858000"/>
              <a:gd name="connsiteX28" fmla="*/ 5255696 w 6127689"/>
              <a:gd name="connsiteY28" fmla="*/ 1953770 h 6858000"/>
              <a:gd name="connsiteX29" fmla="*/ 5252592 w 6127689"/>
              <a:gd name="connsiteY29" fmla="*/ 2092210 h 6858000"/>
              <a:gd name="connsiteX30" fmla="*/ 5264303 w 6127689"/>
              <a:gd name="connsiteY30" fmla="*/ 2225157 h 6858000"/>
              <a:gd name="connsiteX31" fmla="*/ 5254949 w 6127689"/>
              <a:gd name="connsiteY31" fmla="*/ 2236160 h 6858000"/>
              <a:gd name="connsiteX32" fmla="*/ 5250104 w 6127689"/>
              <a:gd name="connsiteY32" fmla="*/ 2249166 h 6858000"/>
              <a:gd name="connsiteX33" fmla="*/ 5251214 w 6127689"/>
              <a:gd name="connsiteY33" fmla="*/ 2250944 h 6858000"/>
              <a:gd name="connsiteX34" fmla="*/ 5250644 w 6127689"/>
              <a:gd name="connsiteY34" fmla="*/ 2266619 h 6858000"/>
              <a:gd name="connsiteX35" fmla="*/ 5293877 w 6127689"/>
              <a:gd name="connsiteY35" fmla="*/ 2368649 h 6858000"/>
              <a:gd name="connsiteX36" fmla="*/ 5311338 w 6127689"/>
              <a:gd name="connsiteY36" fmla="*/ 2404034 h 6858000"/>
              <a:gd name="connsiteX37" fmla="*/ 5338366 w 6127689"/>
              <a:gd name="connsiteY37" fmla="*/ 2465052 h 6858000"/>
              <a:gd name="connsiteX38" fmla="*/ 5371263 w 6127689"/>
              <a:gd name="connsiteY38" fmla="*/ 2586413 h 6858000"/>
              <a:gd name="connsiteX39" fmla="*/ 5407503 w 6127689"/>
              <a:gd name="connsiteY39" fmla="*/ 2786290 h 6858000"/>
              <a:gd name="connsiteX40" fmla="*/ 5407356 w 6127689"/>
              <a:gd name="connsiteY40" fmla="*/ 2787545 h 6858000"/>
              <a:gd name="connsiteX41" fmla="*/ 5411130 w 6127689"/>
              <a:gd name="connsiteY41" fmla="*/ 2788640 h 6858000"/>
              <a:gd name="connsiteX42" fmla="*/ 5416439 w 6127689"/>
              <a:gd name="connsiteY42" fmla="*/ 2805666 h 6858000"/>
              <a:gd name="connsiteX43" fmla="*/ 5416589 w 6127689"/>
              <a:gd name="connsiteY43" fmla="*/ 2810822 h 6858000"/>
              <a:gd name="connsiteX44" fmla="*/ 5418542 w 6127689"/>
              <a:gd name="connsiteY44" fmla="*/ 2817745 h 6858000"/>
              <a:gd name="connsiteX45" fmla="*/ 5418847 w 6127689"/>
              <a:gd name="connsiteY45" fmla="*/ 2817825 h 6858000"/>
              <a:gd name="connsiteX46" fmla="*/ 5457023 w 6127689"/>
              <a:gd name="connsiteY46" fmla="*/ 2858292 h 6858000"/>
              <a:gd name="connsiteX47" fmla="*/ 5479298 w 6127689"/>
              <a:gd name="connsiteY47" fmla="*/ 2947791 h 6858000"/>
              <a:gd name="connsiteX48" fmla="*/ 5481770 w 6127689"/>
              <a:gd name="connsiteY48" fmla="*/ 2951352 h 6858000"/>
              <a:gd name="connsiteX49" fmla="*/ 5482045 w 6127689"/>
              <a:gd name="connsiteY49" fmla="*/ 2984371 h 6858000"/>
              <a:gd name="connsiteX50" fmla="*/ 5482415 w 6127689"/>
              <a:gd name="connsiteY50" fmla="*/ 3004079 h 6858000"/>
              <a:gd name="connsiteX51" fmla="*/ 5503944 w 6127689"/>
              <a:gd name="connsiteY51" fmla="*/ 3123335 h 6858000"/>
              <a:gd name="connsiteX52" fmla="*/ 5516007 w 6127689"/>
              <a:gd name="connsiteY52" fmla="*/ 3258473 h 6858000"/>
              <a:gd name="connsiteX53" fmla="*/ 5566839 w 6127689"/>
              <a:gd name="connsiteY53" fmla="*/ 3345295 h 6858000"/>
              <a:gd name="connsiteX54" fmla="*/ 5589758 w 6127689"/>
              <a:gd name="connsiteY54" fmla="*/ 3506453 h 6858000"/>
              <a:gd name="connsiteX55" fmla="*/ 5596144 w 6127689"/>
              <a:gd name="connsiteY55" fmla="*/ 3534624 h 6858000"/>
              <a:gd name="connsiteX56" fmla="*/ 5597750 w 6127689"/>
              <a:gd name="connsiteY56" fmla="*/ 3534129 h 6858000"/>
              <a:gd name="connsiteX57" fmla="*/ 5599700 w 6127689"/>
              <a:gd name="connsiteY57" fmla="*/ 3547221 h 6858000"/>
              <a:gd name="connsiteX58" fmla="*/ 5615031 w 6127689"/>
              <a:gd name="connsiteY58" fmla="*/ 3557482 h 6858000"/>
              <a:gd name="connsiteX59" fmla="*/ 5618377 w 6127689"/>
              <a:gd name="connsiteY59" fmla="*/ 3588431 h 6858000"/>
              <a:gd name="connsiteX60" fmla="*/ 5612155 w 6127689"/>
              <a:gd name="connsiteY60" fmla="*/ 3589869 h 6858000"/>
              <a:gd name="connsiteX61" fmla="*/ 5620843 w 6127689"/>
              <a:gd name="connsiteY61" fmla="*/ 3606745 h 6858000"/>
              <a:gd name="connsiteX62" fmla="*/ 5655472 w 6127689"/>
              <a:gd name="connsiteY62" fmla="*/ 3678877 h 6858000"/>
              <a:gd name="connsiteX63" fmla="*/ 5680448 w 6127689"/>
              <a:gd name="connsiteY63" fmla="*/ 3717760 h 6858000"/>
              <a:gd name="connsiteX64" fmla="*/ 5683015 w 6127689"/>
              <a:gd name="connsiteY64" fmla="*/ 3762025 h 6858000"/>
              <a:gd name="connsiteX65" fmla="*/ 5696643 w 6127689"/>
              <a:gd name="connsiteY65" fmla="*/ 3773888 h 6858000"/>
              <a:gd name="connsiteX66" fmla="*/ 5699203 w 6127689"/>
              <a:gd name="connsiteY66" fmla="*/ 3775823 h 6858000"/>
              <a:gd name="connsiteX67" fmla="*/ 5704824 w 6127689"/>
              <a:gd name="connsiteY67" fmla="*/ 3785966 h 6858000"/>
              <a:gd name="connsiteX68" fmla="*/ 5712204 w 6127689"/>
              <a:gd name="connsiteY68" fmla="*/ 3785830 h 6858000"/>
              <a:gd name="connsiteX69" fmla="*/ 5733539 w 6127689"/>
              <a:gd name="connsiteY69" fmla="*/ 3818457 h 6858000"/>
              <a:gd name="connsiteX70" fmla="*/ 5768491 w 6127689"/>
              <a:gd name="connsiteY70" fmla="*/ 3914399 h 6858000"/>
              <a:gd name="connsiteX71" fmla="*/ 5793123 w 6127689"/>
              <a:gd name="connsiteY71" fmla="*/ 3969952 h 6858000"/>
              <a:gd name="connsiteX72" fmla="*/ 5808321 w 6127689"/>
              <a:gd name="connsiteY72" fmla="*/ 3988153 h 6858000"/>
              <a:gd name="connsiteX73" fmla="*/ 5825621 w 6127689"/>
              <a:gd name="connsiteY73" fmla="*/ 4015525 h 6858000"/>
              <a:gd name="connsiteX74" fmla="*/ 5860672 w 6127689"/>
              <a:gd name="connsiteY74" fmla="*/ 4061579 h 6858000"/>
              <a:gd name="connsiteX75" fmla="*/ 5872173 w 6127689"/>
              <a:gd name="connsiteY75" fmla="*/ 4088497 h 6858000"/>
              <a:gd name="connsiteX76" fmla="*/ 5883705 w 6127689"/>
              <a:gd name="connsiteY76" fmla="*/ 4101899 h 6858000"/>
              <a:gd name="connsiteX77" fmla="*/ 5894095 w 6127689"/>
              <a:gd name="connsiteY77" fmla="*/ 4128857 h 6858000"/>
              <a:gd name="connsiteX78" fmla="*/ 5898339 w 6127689"/>
              <a:gd name="connsiteY78" fmla="*/ 4140800 h 6858000"/>
              <a:gd name="connsiteX79" fmla="*/ 5899734 w 6127689"/>
              <a:gd name="connsiteY79" fmla="*/ 4145632 h 6858000"/>
              <a:gd name="connsiteX80" fmla="*/ 5903513 w 6127689"/>
              <a:gd name="connsiteY80" fmla="*/ 4187661 h 6858000"/>
              <a:gd name="connsiteX81" fmla="*/ 5917114 w 6127689"/>
              <a:gd name="connsiteY81" fmla="*/ 4213096 h 6858000"/>
              <a:gd name="connsiteX82" fmla="*/ 5924233 w 6127689"/>
              <a:gd name="connsiteY82" fmla="*/ 4242060 h 6858000"/>
              <a:gd name="connsiteX83" fmla="*/ 5928910 w 6127689"/>
              <a:gd name="connsiteY83" fmla="*/ 4300973 h 6858000"/>
              <a:gd name="connsiteX84" fmla="*/ 5939320 w 6127689"/>
              <a:gd name="connsiteY84" fmla="*/ 4340435 h 6858000"/>
              <a:gd name="connsiteX85" fmla="*/ 5946705 w 6127689"/>
              <a:gd name="connsiteY85" fmla="*/ 4428051 h 6858000"/>
              <a:gd name="connsiteX86" fmla="*/ 5949261 w 6127689"/>
              <a:gd name="connsiteY86" fmla="*/ 4449185 h 6858000"/>
              <a:gd name="connsiteX87" fmla="*/ 5957504 w 6127689"/>
              <a:gd name="connsiteY87" fmla="*/ 4465911 h 6858000"/>
              <a:gd name="connsiteX88" fmla="*/ 5964689 w 6127689"/>
              <a:gd name="connsiteY88" fmla="*/ 4468532 h 6858000"/>
              <a:gd name="connsiteX89" fmla="*/ 5967062 w 6127689"/>
              <a:gd name="connsiteY89" fmla="*/ 4479923 h 6858000"/>
              <a:gd name="connsiteX90" fmla="*/ 5968960 w 6127689"/>
              <a:gd name="connsiteY90" fmla="*/ 4482655 h 6858000"/>
              <a:gd name="connsiteX91" fmla="*/ 5978567 w 6127689"/>
              <a:gd name="connsiteY91" fmla="*/ 4498605 h 6858000"/>
              <a:gd name="connsiteX92" fmla="*/ 5980106 w 6127689"/>
              <a:gd name="connsiteY92" fmla="*/ 4585087 h 6858000"/>
              <a:gd name="connsiteX93" fmla="*/ 5998138 w 6127689"/>
              <a:gd name="connsiteY93" fmla="*/ 4697518 h 6858000"/>
              <a:gd name="connsiteX94" fmla="*/ 6013516 w 6127689"/>
              <a:gd name="connsiteY94" fmla="*/ 4786619 h 6858000"/>
              <a:gd name="connsiteX95" fmla="*/ 6025404 w 6127689"/>
              <a:gd name="connsiteY95" fmla="*/ 4858148 h 6858000"/>
              <a:gd name="connsiteX96" fmla="*/ 6007749 w 6127689"/>
              <a:gd name="connsiteY96" fmla="*/ 4964715 h 6858000"/>
              <a:gd name="connsiteX97" fmla="*/ 6005269 w 6127689"/>
              <a:gd name="connsiteY97" fmla="*/ 5150567 h 6858000"/>
              <a:gd name="connsiteX98" fmla="*/ 6001127 w 6127689"/>
              <a:gd name="connsiteY98" fmla="*/ 5164609 h 6858000"/>
              <a:gd name="connsiteX99" fmla="*/ 5996647 w 6127689"/>
              <a:gd name="connsiteY99" fmla="*/ 5185640 h 6858000"/>
              <a:gd name="connsiteX100" fmla="*/ 5998514 w 6127689"/>
              <a:gd name="connsiteY100" fmla="*/ 5189673 h 6858000"/>
              <a:gd name="connsiteX101" fmla="*/ 6018409 w 6127689"/>
              <a:gd name="connsiteY101" fmla="*/ 5227157 h 6858000"/>
              <a:gd name="connsiteX102" fmla="*/ 6036748 w 6127689"/>
              <a:gd name="connsiteY102" fmla="*/ 5322752 h 6858000"/>
              <a:gd name="connsiteX103" fmla="*/ 6036943 w 6127689"/>
              <a:gd name="connsiteY103" fmla="*/ 5329480 h 6858000"/>
              <a:gd name="connsiteX104" fmla="*/ 6037236 w 6127689"/>
              <a:gd name="connsiteY104" fmla="*/ 5329634 h 6858000"/>
              <a:gd name="connsiteX105" fmla="*/ 6038019 w 6127689"/>
              <a:gd name="connsiteY105" fmla="*/ 5336764 h 6858000"/>
              <a:gd name="connsiteX106" fmla="*/ 6037298 w 6127689"/>
              <a:gd name="connsiteY106" fmla="*/ 5341753 h 6858000"/>
              <a:gd name="connsiteX107" fmla="*/ 6037677 w 6127689"/>
              <a:gd name="connsiteY107" fmla="*/ 5354807 h 6858000"/>
              <a:gd name="connsiteX108" fmla="*/ 6039728 w 6127689"/>
              <a:gd name="connsiteY108" fmla="*/ 5359416 h 6858000"/>
              <a:gd name="connsiteX109" fmla="*/ 6043311 w 6127689"/>
              <a:gd name="connsiteY109" fmla="*/ 5361407 h 6858000"/>
              <a:gd name="connsiteX110" fmla="*/ 6042954 w 6127689"/>
              <a:gd name="connsiteY110" fmla="*/ 5362576 h 6858000"/>
              <a:gd name="connsiteX111" fmla="*/ 6053435 w 6127689"/>
              <a:gd name="connsiteY111" fmla="*/ 5387547 h 6858000"/>
              <a:gd name="connsiteX112" fmla="*/ 6065933 w 6127689"/>
              <a:gd name="connsiteY112" fmla="*/ 5443002 h 6858000"/>
              <a:gd name="connsiteX113" fmla="*/ 6068640 w 6127689"/>
              <a:gd name="connsiteY113" fmla="*/ 5474503 h 6858000"/>
              <a:gd name="connsiteX114" fmla="*/ 6080922 w 6127689"/>
              <a:gd name="connsiteY114" fmla="*/ 5561070 h 6858000"/>
              <a:gd name="connsiteX115" fmla="*/ 6096949 w 6127689"/>
              <a:gd name="connsiteY115" fmla="*/ 5648179 h 6858000"/>
              <a:gd name="connsiteX116" fmla="*/ 6125703 w 6127689"/>
              <a:gd name="connsiteY116" fmla="*/ 5692894 h 6858000"/>
              <a:gd name="connsiteX117" fmla="*/ 6126670 w 6127689"/>
              <a:gd name="connsiteY117" fmla="*/ 5697882 h 6858000"/>
              <a:gd name="connsiteX118" fmla="*/ 6124061 w 6127689"/>
              <a:gd name="connsiteY118" fmla="*/ 5710294 h 6858000"/>
              <a:gd name="connsiteX119" fmla="*/ 6122213 w 6127689"/>
              <a:gd name="connsiteY119" fmla="*/ 5714762 h 6858000"/>
              <a:gd name="connsiteX120" fmla="*/ 6121353 w 6127689"/>
              <a:gd name="connsiteY120" fmla="*/ 5721725 h 6858000"/>
              <a:gd name="connsiteX121" fmla="*/ 6121607 w 6127689"/>
              <a:gd name="connsiteY121" fmla="*/ 5721959 h 6858000"/>
              <a:gd name="connsiteX122" fmla="*/ 6120262 w 6127689"/>
              <a:gd name="connsiteY122" fmla="*/ 5728358 h 6858000"/>
              <a:gd name="connsiteX123" fmla="*/ 6127024 w 6127689"/>
              <a:gd name="connsiteY123" fmla="*/ 5786902 h 6858000"/>
              <a:gd name="connsiteX124" fmla="*/ 6127519 w 6127689"/>
              <a:gd name="connsiteY124" fmla="*/ 5865775 h 6858000"/>
              <a:gd name="connsiteX125" fmla="*/ 6119217 w 6127689"/>
              <a:gd name="connsiteY125" fmla="*/ 5888542 h 6858000"/>
              <a:gd name="connsiteX126" fmla="*/ 6102493 w 6127689"/>
              <a:gd name="connsiteY126" fmla="*/ 5928602 h 6858000"/>
              <a:gd name="connsiteX127" fmla="*/ 6056863 w 6127689"/>
              <a:gd name="connsiteY127" fmla="*/ 6000643 h 6858000"/>
              <a:gd name="connsiteX128" fmla="*/ 6045436 w 6127689"/>
              <a:gd name="connsiteY128" fmla="*/ 6124480 h 6858000"/>
              <a:gd name="connsiteX129" fmla="*/ 6030489 w 6127689"/>
              <a:gd name="connsiteY129" fmla="*/ 6317666 h 6858000"/>
              <a:gd name="connsiteX130" fmla="*/ 6007492 w 6127689"/>
              <a:gd name="connsiteY130" fmla="*/ 6440818 h 6858000"/>
              <a:gd name="connsiteX131" fmla="*/ 6009467 w 6127689"/>
              <a:gd name="connsiteY131" fmla="*/ 6487076 h 6858000"/>
              <a:gd name="connsiteX132" fmla="*/ 5995064 w 6127689"/>
              <a:gd name="connsiteY132" fmla="*/ 6540791 h 6858000"/>
              <a:gd name="connsiteX133" fmla="*/ 5996309 w 6127689"/>
              <a:gd name="connsiteY133" fmla="*/ 6543961 h 6858000"/>
              <a:gd name="connsiteX134" fmla="*/ 5996048 w 6127689"/>
              <a:gd name="connsiteY134" fmla="*/ 6555444 h 6858000"/>
              <a:gd name="connsiteX135" fmla="*/ 6002524 w 6127689"/>
              <a:gd name="connsiteY135" fmla="*/ 6560188 h 6858000"/>
              <a:gd name="connsiteX136" fmla="*/ 6006823 w 6127689"/>
              <a:gd name="connsiteY136" fmla="*/ 6578546 h 6858000"/>
              <a:gd name="connsiteX137" fmla="*/ 6004510 w 6127689"/>
              <a:gd name="connsiteY137" fmla="*/ 6599256 h 6858000"/>
              <a:gd name="connsiteX138" fmla="*/ 5986207 w 6127689"/>
              <a:gd name="connsiteY138" fmla="*/ 6695855 h 6858000"/>
              <a:gd name="connsiteX139" fmla="*/ 5979428 w 6127689"/>
              <a:gd name="connsiteY139" fmla="*/ 6754678 h 6858000"/>
              <a:gd name="connsiteX140" fmla="*/ 5983398 w 6127689"/>
              <a:gd name="connsiteY140" fmla="*/ 6778641 h 6858000"/>
              <a:gd name="connsiteX141" fmla="*/ 5984543 w 6127689"/>
              <a:gd name="connsiteY141" fmla="*/ 6811016 h 6858000"/>
              <a:gd name="connsiteX142" fmla="*/ 5981802 w 6127689"/>
              <a:gd name="connsiteY142" fmla="*/ 6838578 h 6858000"/>
              <a:gd name="connsiteX143" fmla="*/ 5979671 w 6127689"/>
              <a:gd name="connsiteY143" fmla="*/ 6858000 h 6858000"/>
              <a:gd name="connsiteX144" fmla="*/ 0 w 6127689"/>
              <a:gd name="connsiteY144" fmla="*/ 6858000 h 6858000"/>
              <a:gd name="connsiteX145" fmla="*/ 0 w 6127689"/>
              <a:gd name="connsiteY145" fmla="*/ 0 h 6858000"/>
              <a:gd name="connsiteX0" fmla="*/ 0 w 6127689"/>
              <a:gd name="connsiteY0" fmla="*/ 0 h 6858000"/>
              <a:gd name="connsiteX1" fmla="*/ 4965888 w 6127689"/>
              <a:gd name="connsiteY1" fmla="*/ 0 h 6858000"/>
              <a:gd name="connsiteX2" fmla="*/ 4967767 w 6127689"/>
              <a:gd name="connsiteY2" fmla="*/ 7930 h 6858000"/>
              <a:gd name="connsiteX3" fmla="*/ 4979444 w 6127689"/>
              <a:gd name="connsiteY3" fmla="*/ 43921 h 6858000"/>
              <a:gd name="connsiteX4" fmla="*/ 5021173 w 6127689"/>
              <a:gd name="connsiteY4" fmla="*/ 123738 h 6858000"/>
              <a:gd name="connsiteX5" fmla="*/ 5075458 w 6127689"/>
              <a:gd name="connsiteY5" fmla="*/ 264355 h 6858000"/>
              <a:gd name="connsiteX6" fmla="*/ 5081175 w 6127689"/>
              <a:gd name="connsiteY6" fmla="*/ 277448 h 6858000"/>
              <a:gd name="connsiteX7" fmla="*/ 5097011 w 6127689"/>
              <a:gd name="connsiteY7" fmla="*/ 355616 h 6858000"/>
              <a:gd name="connsiteX8" fmla="*/ 5130982 w 6127689"/>
              <a:gd name="connsiteY8" fmla="*/ 412030 h 6858000"/>
              <a:gd name="connsiteX9" fmla="*/ 5153000 w 6127689"/>
              <a:gd name="connsiteY9" fmla="*/ 507134 h 6858000"/>
              <a:gd name="connsiteX10" fmla="*/ 5171282 w 6127689"/>
              <a:gd name="connsiteY10" fmla="*/ 602071 h 6858000"/>
              <a:gd name="connsiteX11" fmla="*/ 5176196 w 6127689"/>
              <a:gd name="connsiteY11" fmla="*/ 636822 h 6858000"/>
              <a:gd name="connsiteX12" fmla="*/ 5189051 w 6127689"/>
              <a:gd name="connsiteY12" fmla="*/ 782518 h 6858000"/>
              <a:gd name="connsiteX13" fmla="*/ 5210428 w 6127689"/>
              <a:gd name="connsiteY13" fmla="*/ 815772 h 6858000"/>
              <a:gd name="connsiteX14" fmla="*/ 5221088 w 6127689"/>
              <a:gd name="connsiteY14" fmla="*/ 860193 h 6858000"/>
              <a:gd name="connsiteX15" fmla="*/ 5230806 w 6127689"/>
              <a:gd name="connsiteY15" fmla="*/ 961354 h 6858000"/>
              <a:gd name="connsiteX16" fmla="*/ 5201018 w 6127689"/>
              <a:gd name="connsiteY16" fmla="*/ 1095027 h 6858000"/>
              <a:gd name="connsiteX17" fmla="*/ 5202153 w 6127689"/>
              <a:gd name="connsiteY17" fmla="*/ 1133224 h 6858000"/>
              <a:gd name="connsiteX18" fmla="*/ 5207370 w 6127689"/>
              <a:gd name="connsiteY18" fmla="*/ 1138097 h 6858000"/>
              <a:gd name="connsiteX19" fmla="*/ 5189234 w 6127689"/>
              <a:gd name="connsiteY19" fmla="*/ 1193495 h 6858000"/>
              <a:gd name="connsiteX20" fmla="*/ 5202769 w 6127689"/>
              <a:gd name="connsiteY20" fmla="*/ 1269450 h 6858000"/>
              <a:gd name="connsiteX21" fmla="*/ 5225968 w 6127689"/>
              <a:gd name="connsiteY21" fmla="*/ 1357994 h 6858000"/>
              <a:gd name="connsiteX22" fmla="*/ 5233819 w 6127689"/>
              <a:gd name="connsiteY22" fmla="*/ 1380922 h 6858000"/>
              <a:gd name="connsiteX23" fmla="*/ 5237226 w 6127689"/>
              <a:gd name="connsiteY23" fmla="*/ 1441327 h 6858000"/>
              <a:gd name="connsiteX24" fmla="*/ 5255653 w 6127689"/>
              <a:gd name="connsiteY24" fmla="*/ 1524712 h 6858000"/>
              <a:gd name="connsiteX25" fmla="*/ 5263491 w 6127689"/>
              <a:gd name="connsiteY25" fmla="*/ 1642938 h 6858000"/>
              <a:gd name="connsiteX26" fmla="*/ 5261314 w 6127689"/>
              <a:gd name="connsiteY26" fmla="*/ 1689177 h 6858000"/>
              <a:gd name="connsiteX27" fmla="*/ 5259788 w 6127689"/>
              <a:gd name="connsiteY27" fmla="*/ 1768516 h 6858000"/>
              <a:gd name="connsiteX28" fmla="*/ 5255696 w 6127689"/>
              <a:gd name="connsiteY28" fmla="*/ 1953770 h 6858000"/>
              <a:gd name="connsiteX29" fmla="*/ 5252592 w 6127689"/>
              <a:gd name="connsiteY29" fmla="*/ 2092210 h 6858000"/>
              <a:gd name="connsiteX30" fmla="*/ 5264303 w 6127689"/>
              <a:gd name="connsiteY30" fmla="*/ 2225157 h 6858000"/>
              <a:gd name="connsiteX31" fmla="*/ 5254949 w 6127689"/>
              <a:gd name="connsiteY31" fmla="*/ 2236160 h 6858000"/>
              <a:gd name="connsiteX32" fmla="*/ 5250104 w 6127689"/>
              <a:gd name="connsiteY32" fmla="*/ 2249166 h 6858000"/>
              <a:gd name="connsiteX33" fmla="*/ 5251214 w 6127689"/>
              <a:gd name="connsiteY33" fmla="*/ 2250944 h 6858000"/>
              <a:gd name="connsiteX34" fmla="*/ 5250644 w 6127689"/>
              <a:gd name="connsiteY34" fmla="*/ 2266619 h 6858000"/>
              <a:gd name="connsiteX35" fmla="*/ 5293877 w 6127689"/>
              <a:gd name="connsiteY35" fmla="*/ 2368649 h 6858000"/>
              <a:gd name="connsiteX36" fmla="*/ 5311338 w 6127689"/>
              <a:gd name="connsiteY36" fmla="*/ 2404034 h 6858000"/>
              <a:gd name="connsiteX37" fmla="*/ 5338366 w 6127689"/>
              <a:gd name="connsiteY37" fmla="*/ 2465052 h 6858000"/>
              <a:gd name="connsiteX38" fmla="*/ 5371263 w 6127689"/>
              <a:gd name="connsiteY38" fmla="*/ 2586413 h 6858000"/>
              <a:gd name="connsiteX39" fmla="*/ 5407503 w 6127689"/>
              <a:gd name="connsiteY39" fmla="*/ 2786290 h 6858000"/>
              <a:gd name="connsiteX40" fmla="*/ 5407356 w 6127689"/>
              <a:gd name="connsiteY40" fmla="*/ 2787545 h 6858000"/>
              <a:gd name="connsiteX41" fmla="*/ 5411130 w 6127689"/>
              <a:gd name="connsiteY41" fmla="*/ 2788640 h 6858000"/>
              <a:gd name="connsiteX42" fmla="*/ 5416439 w 6127689"/>
              <a:gd name="connsiteY42" fmla="*/ 2805666 h 6858000"/>
              <a:gd name="connsiteX43" fmla="*/ 5416589 w 6127689"/>
              <a:gd name="connsiteY43" fmla="*/ 2810822 h 6858000"/>
              <a:gd name="connsiteX44" fmla="*/ 5418542 w 6127689"/>
              <a:gd name="connsiteY44" fmla="*/ 2817745 h 6858000"/>
              <a:gd name="connsiteX45" fmla="*/ 5418847 w 6127689"/>
              <a:gd name="connsiteY45" fmla="*/ 2817825 h 6858000"/>
              <a:gd name="connsiteX46" fmla="*/ 5457023 w 6127689"/>
              <a:gd name="connsiteY46" fmla="*/ 2858292 h 6858000"/>
              <a:gd name="connsiteX47" fmla="*/ 5479298 w 6127689"/>
              <a:gd name="connsiteY47" fmla="*/ 2947791 h 6858000"/>
              <a:gd name="connsiteX48" fmla="*/ 5481770 w 6127689"/>
              <a:gd name="connsiteY48" fmla="*/ 2951352 h 6858000"/>
              <a:gd name="connsiteX49" fmla="*/ 5482045 w 6127689"/>
              <a:gd name="connsiteY49" fmla="*/ 2984371 h 6858000"/>
              <a:gd name="connsiteX50" fmla="*/ 5482415 w 6127689"/>
              <a:gd name="connsiteY50" fmla="*/ 3004079 h 6858000"/>
              <a:gd name="connsiteX51" fmla="*/ 5503944 w 6127689"/>
              <a:gd name="connsiteY51" fmla="*/ 3123335 h 6858000"/>
              <a:gd name="connsiteX52" fmla="*/ 5516007 w 6127689"/>
              <a:gd name="connsiteY52" fmla="*/ 3258473 h 6858000"/>
              <a:gd name="connsiteX53" fmla="*/ 5566839 w 6127689"/>
              <a:gd name="connsiteY53" fmla="*/ 3345295 h 6858000"/>
              <a:gd name="connsiteX54" fmla="*/ 5589758 w 6127689"/>
              <a:gd name="connsiteY54" fmla="*/ 3506453 h 6858000"/>
              <a:gd name="connsiteX55" fmla="*/ 5596144 w 6127689"/>
              <a:gd name="connsiteY55" fmla="*/ 3534624 h 6858000"/>
              <a:gd name="connsiteX56" fmla="*/ 5597750 w 6127689"/>
              <a:gd name="connsiteY56" fmla="*/ 3534129 h 6858000"/>
              <a:gd name="connsiteX57" fmla="*/ 5599700 w 6127689"/>
              <a:gd name="connsiteY57" fmla="*/ 3547221 h 6858000"/>
              <a:gd name="connsiteX58" fmla="*/ 5615031 w 6127689"/>
              <a:gd name="connsiteY58" fmla="*/ 3557482 h 6858000"/>
              <a:gd name="connsiteX59" fmla="*/ 5618377 w 6127689"/>
              <a:gd name="connsiteY59" fmla="*/ 3588431 h 6858000"/>
              <a:gd name="connsiteX60" fmla="*/ 5612155 w 6127689"/>
              <a:gd name="connsiteY60" fmla="*/ 3589869 h 6858000"/>
              <a:gd name="connsiteX61" fmla="*/ 5620843 w 6127689"/>
              <a:gd name="connsiteY61" fmla="*/ 3606745 h 6858000"/>
              <a:gd name="connsiteX62" fmla="*/ 5655472 w 6127689"/>
              <a:gd name="connsiteY62" fmla="*/ 3678877 h 6858000"/>
              <a:gd name="connsiteX63" fmla="*/ 5683015 w 6127689"/>
              <a:gd name="connsiteY63" fmla="*/ 3762025 h 6858000"/>
              <a:gd name="connsiteX64" fmla="*/ 5696643 w 6127689"/>
              <a:gd name="connsiteY64" fmla="*/ 3773888 h 6858000"/>
              <a:gd name="connsiteX65" fmla="*/ 5699203 w 6127689"/>
              <a:gd name="connsiteY65" fmla="*/ 3775823 h 6858000"/>
              <a:gd name="connsiteX66" fmla="*/ 5704824 w 6127689"/>
              <a:gd name="connsiteY66" fmla="*/ 3785966 h 6858000"/>
              <a:gd name="connsiteX67" fmla="*/ 5712204 w 6127689"/>
              <a:gd name="connsiteY67" fmla="*/ 3785830 h 6858000"/>
              <a:gd name="connsiteX68" fmla="*/ 5733539 w 6127689"/>
              <a:gd name="connsiteY68" fmla="*/ 3818457 h 6858000"/>
              <a:gd name="connsiteX69" fmla="*/ 5768491 w 6127689"/>
              <a:gd name="connsiteY69" fmla="*/ 3914399 h 6858000"/>
              <a:gd name="connsiteX70" fmla="*/ 5793123 w 6127689"/>
              <a:gd name="connsiteY70" fmla="*/ 3969952 h 6858000"/>
              <a:gd name="connsiteX71" fmla="*/ 5808321 w 6127689"/>
              <a:gd name="connsiteY71" fmla="*/ 3988153 h 6858000"/>
              <a:gd name="connsiteX72" fmla="*/ 5825621 w 6127689"/>
              <a:gd name="connsiteY72" fmla="*/ 4015525 h 6858000"/>
              <a:gd name="connsiteX73" fmla="*/ 5860672 w 6127689"/>
              <a:gd name="connsiteY73" fmla="*/ 4061579 h 6858000"/>
              <a:gd name="connsiteX74" fmla="*/ 5872173 w 6127689"/>
              <a:gd name="connsiteY74" fmla="*/ 4088497 h 6858000"/>
              <a:gd name="connsiteX75" fmla="*/ 5883705 w 6127689"/>
              <a:gd name="connsiteY75" fmla="*/ 4101899 h 6858000"/>
              <a:gd name="connsiteX76" fmla="*/ 5894095 w 6127689"/>
              <a:gd name="connsiteY76" fmla="*/ 4128857 h 6858000"/>
              <a:gd name="connsiteX77" fmla="*/ 5898339 w 6127689"/>
              <a:gd name="connsiteY77" fmla="*/ 4140800 h 6858000"/>
              <a:gd name="connsiteX78" fmla="*/ 5899734 w 6127689"/>
              <a:gd name="connsiteY78" fmla="*/ 4145632 h 6858000"/>
              <a:gd name="connsiteX79" fmla="*/ 5903513 w 6127689"/>
              <a:gd name="connsiteY79" fmla="*/ 4187661 h 6858000"/>
              <a:gd name="connsiteX80" fmla="*/ 5917114 w 6127689"/>
              <a:gd name="connsiteY80" fmla="*/ 4213096 h 6858000"/>
              <a:gd name="connsiteX81" fmla="*/ 5924233 w 6127689"/>
              <a:gd name="connsiteY81" fmla="*/ 4242060 h 6858000"/>
              <a:gd name="connsiteX82" fmla="*/ 5928910 w 6127689"/>
              <a:gd name="connsiteY82" fmla="*/ 4300973 h 6858000"/>
              <a:gd name="connsiteX83" fmla="*/ 5939320 w 6127689"/>
              <a:gd name="connsiteY83" fmla="*/ 4340435 h 6858000"/>
              <a:gd name="connsiteX84" fmla="*/ 5946705 w 6127689"/>
              <a:gd name="connsiteY84" fmla="*/ 4428051 h 6858000"/>
              <a:gd name="connsiteX85" fmla="*/ 5949261 w 6127689"/>
              <a:gd name="connsiteY85" fmla="*/ 4449185 h 6858000"/>
              <a:gd name="connsiteX86" fmla="*/ 5957504 w 6127689"/>
              <a:gd name="connsiteY86" fmla="*/ 4465911 h 6858000"/>
              <a:gd name="connsiteX87" fmla="*/ 5964689 w 6127689"/>
              <a:gd name="connsiteY87" fmla="*/ 4468532 h 6858000"/>
              <a:gd name="connsiteX88" fmla="*/ 5967062 w 6127689"/>
              <a:gd name="connsiteY88" fmla="*/ 4479923 h 6858000"/>
              <a:gd name="connsiteX89" fmla="*/ 5968960 w 6127689"/>
              <a:gd name="connsiteY89" fmla="*/ 4482655 h 6858000"/>
              <a:gd name="connsiteX90" fmla="*/ 5978567 w 6127689"/>
              <a:gd name="connsiteY90" fmla="*/ 4498605 h 6858000"/>
              <a:gd name="connsiteX91" fmla="*/ 5980106 w 6127689"/>
              <a:gd name="connsiteY91" fmla="*/ 4585087 h 6858000"/>
              <a:gd name="connsiteX92" fmla="*/ 5998138 w 6127689"/>
              <a:gd name="connsiteY92" fmla="*/ 4697518 h 6858000"/>
              <a:gd name="connsiteX93" fmla="*/ 6013516 w 6127689"/>
              <a:gd name="connsiteY93" fmla="*/ 4786619 h 6858000"/>
              <a:gd name="connsiteX94" fmla="*/ 6025404 w 6127689"/>
              <a:gd name="connsiteY94" fmla="*/ 4858148 h 6858000"/>
              <a:gd name="connsiteX95" fmla="*/ 6007749 w 6127689"/>
              <a:gd name="connsiteY95" fmla="*/ 4964715 h 6858000"/>
              <a:gd name="connsiteX96" fmla="*/ 6005269 w 6127689"/>
              <a:gd name="connsiteY96" fmla="*/ 5150567 h 6858000"/>
              <a:gd name="connsiteX97" fmla="*/ 6001127 w 6127689"/>
              <a:gd name="connsiteY97" fmla="*/ 5164609 h 6858000"/>
              <a:gd name="connsiteX98" fmla="*/ 5996647 w 6127689"/>
              <a:gd name="connsiteY98" fmla="*/ 5185640 h 6858000"/>
              <a:gd name="connsiteX99" fmla="*/ 5998514 w 6127689"/>
              <a:gd name="connsiteY99" fmla="*/ 5189673 h 6858000"/>
              <a:gd name="connsiteX100" fmla="*/ 6018409 w 6127689"/>
              <a:gd name="connsiteY100" fmla="*/ 5227157 h 6858000"/>
              <a:gd name="connsiteX101" fmla="*/ 6036748 w 6127689"/>
              <a:gd name="connsiteY101" fmla="*/ 5322752 h 6858000"/>
              <a:gd name="connsiteX102" fmla="*/ 6036943 w 6127689"/>
              <a:gd name="connsiteY102" fmla="*/ 5329480 h 6858000"/>
              <a:gd name="connsiteX103" fmla="*/ 6037236 w 6127689"/>
              <a:gd name="connsiteY103" fmla="*/ 5329634 h 6858000"/>
              <a:gd name="connsiteX104" fmla="*/ 6038019 w 6127689"/>
              <a:gd name="connsiteY104" fmla="*/ 5336764 h 6858000"/>
              <a:gd name="connsiteX105" fmla="*/ 6037298 w 6127689"/>
              <a:gd name="connsiteY105" fmla="*/ 5341753 h 6858000"/>
              <a:gd name="connsiteX106" fmla="*/ 6037677 w 6127689"/>
              <a:gd name="connsiteY106" fmla="*/ 5354807 h 6858000"/>
              <a:gd name="connsiteX107" fmla="*/ 6039728 w 6127689"/>
              <a:gd name="connsiteY107" fmla="*/ 5359416 h 6858000"/>
              <a:gd name="connsiteX108" fmla="*/ 6043311 w 6127689"/>
              <a:gd name="connsiteY108" fmla="*/ 5361407 h 6858000"/>
              <a:gd name="connsiteX109" fmla="*/ 6042954 w 6127689"/>
              <a:gd name="connsiteY109" fmla="*/ 5362576 h 6858000"/>
              <a:gd name="connsiteX110" fmla="*/ 6053435 w 6127689"/>
              <a:gd name="connsiteY110" fmla="*/ 5387547 h 6858000"/>
              <a:gd name="connsiteX111" fmla="*/ 6065933 w 6127689"/>
              <a:gd name="connsiteY111" fmla="*/ 5443002 h 6858000"/>
              <a:gd name="connsiteX112" fmla="*/ 6068640 w 6127689"/>
              <a:gd name="connsiteY112" fmla="*/ 5474503 h 6858000"/>
              <a:gd name="connsiteX113" fmla="*/ 6080922 w 6127689"/>
              <a:gd name="connsiteY113" fmla="*/ 5561070 h 6858000"/>
              <a:gd name="connsiteX114" fmla="*/ 6096949 w 6127689"/>
              <a:gd name="connsiteY114" fmla="*/ 5648179 h 6858000"/>
              <a:gd name="connsiteX115" fmla="*/ 6125703 w 6127689"/>
              <a:gd name="connsiteY115" fmla="*/ 5692894 h 6858000"/>
              <a:gd name="connsiteX116" fmla="*/ 6126670 w 6127689"/>
              <a:gd name="connsiteY116" fmla="*/ 5697882 h 6858000"/>
              <a:gd name="connsiteX117" fmla="*/ 6124061 w 6127689"/>
              <a:gd name="connsiteY117" fmla="*/ 5710294 h 6858000"/>
              <a:gd name="connsiteX118" fmla="*/ 6122213 w 6127689"/>
              <a:gd name="connsiteY118" fmla="*/ 5714762 h 6858000"/>
              <a:gd name="connsiteX119" fmla="*/ 6121353 w 6127689"/>
              <a:gd name="connsiteY119" fmla="*/ 5721725 h 6858000"/>
              <a:gd name="connsiteX120" fmla="*/ 6121607 w 6127689"/>
              <a:gd name="connsiteY120" fmla="*/ 5721959 h 6858000"/>
              <a:gd name="connsiteX121" fmla="*/ 6120262 w 6127689"/>
              <a:gd name="connsiteY121" fmla="*/ 5728358 h 6858000"/>
              <a:gd name="connsiteX122" fmla="*/ 6127024 w 6127689"/>
              <a:gd name="connsiteY122" fmla="*/ 5786902 h 6858000"/>
              <a:gd name="connsiteX123" fmla="*/ 6127519 w 6127689"/>
              <a:gd name="connsiteY123" fmla="*/ 5865775 h 6858000"/>
              <a:gd name="connsiteX124" fmla="*/ 6119217 w 6127689"/>
              <a:gd name="connsiteY124" fmla="*/ 5888542 h 6858000"/>
              <a:gd name="connsiteX125" fmla="*/ 6102493 w 6127689"/>
              <a:gd name="connsiteY125" fmla="*/ 5928602 h 6858000"/>
              <a:gd name="connsiteX126" fmla="*/ 6056863 w 6127689"/>
              <a:gd name="connsiteY126" fmla="*/ 6000643 h 6858000"/>
              <a:gd name="connsiteX127" fmla="*/ 6045436 w 6127689"/>
              <a:gd name="connsiteY127" fmla="*/ 6124480 h 6858000"/>
              <a:gd name="connsiteX128" fmla="*/ 6030489 w 6127689"/>
              <a:gd name="connsiteY128" fmla="*/ 6317666 h 6858000"/>
              <a:gd name="connsiteX129" fmla="*/ 6007492 w 6127689"/>
              <a:gd name="connsiteY129" fmla="*/ 6440818 h 6858000"/>
              <a:gd name="connsiteX130" fmla="*/ 6009467 w 6127689"/>
              <a:gd name="connsiteY130" fmla="*/ 6487076 h 6858000"/>
              <a:gd name="connsiteX131" fmla="*/ 5995064 w 6127689"/>
              <a:gd name="connsiteY131" fmla="*/ 6540791 h 6858000"/>
              <a:gd name="connsiteX132" fmla="*/ 5996309 w 6127689"/>
              <a:gd name="connsiteY132" fmla="*/ 6543961 h 6858000"/>
              <a:gd name="connsiteX133" fmla="*/ 5996048 w 6127689"/>
              <a:gd name="connsiteY133" fmla="*/ 6555444 h 6858000"/>
              <a:gd name="connsiteX134" fmla="*/ 6002524 w 6127689"/>
              <a:gd name="connsiteY134" fmla="*/ 6560188 h 6858000"/>
              <a:gd name="connsiteX135" fmla="*/ 6006823 w 6127689"/>
              <a:gd name="connsiteY135" fmla="*/ 6578546 h 6858000"/>
              <a:gd name="connsiteX136" fmla="*/ 6004510 w 6127689"/>
              <a:gd name="connsiteY136" fmla="*/ 6599256 h 6858000"/>
              <a:gd name="connsiteX137" fmla="*/ 5986207 w 6127689"/>
              <a:gd name="connsiteY137" fmla="*/ 6695855 h 6858000"/>
              <a:gd name="connsiteX138" fmla="*/ 5979428 w 6127689"/>
              <a:gd name="connsiteY138" fmla="*/ 6754678 h 6858000"/>
              <a:gd name="connsiteX139" fmla="*/ 5983398 w 6127689"/>
              <a:gd name="connsiteY139" fmla="*/ 6778641 h 6858000"/>
              <a:gd name="connsiteX140" fmla="*/ 5984543 w 6127689"/>
              <a:gd name="connsiteY140" fmla="*/ 6811016 h 6858000"/>
              <a:gd name="connsiteX141" fmla="*/ 5981802 w 6127689"/>
              <a:gd name="connsiteY141" fmla="*/ 6838578 h 6858000"/>
              <a:gd name="connsiteX142" fmla="*/ 5979671 w 6127689"/>
              <a:gd name="connsiteY142" fmla="*/ 6858000 h 6858000"/>
              <a:gd name="connsiteX143" fmla="*/ 0 w 6127689"/>
              <a:gd name="connsiteY143" fmla="*/ 6858000 h 6858000"/>
              <a:gd name="connsiteX144" fmla="*/ 0 w 6127689"/>
              <a:gd name="connsiteY144" fmla="*/ 0 h 6858000"/>
              <a:gd name="connsiteX0" fmla="*/ 0 w 6127689"/>
              <a:gd name="connsiteY0" fmla="*/ 0 h 6858000"/>
              <a:gd name="connsiteX1" fmla="*/ 4965888 w 6127689"/>
              <a:gd name="connsiteY1" fmla="*/ 0 h 6858000"/>
              <a:gd name="connsiteX2" fmla="*/ 4967767 w 6127689"/>
              <a:gd name="connsiteY2" fmla="*/ 7930 h 6858000"/>
              <a:gd name="connsiteX3" fmla="*/ 4979444 w 6127689"/>
              <a:gd name="connsiteY3" fmla="*/ 43921 h 6858000"/>
              <a:gd name="connsiteX4" fmla="*/ 5021173 w 6127689"/>
              <a:gd name="connsiteY4" fmla="*/ 123738 h 6858000"/>
              <a:gd name="connsiteX5" fmla="*/ 5075458 w 6127689"/>
              <a:gd name="connsiteY5" fmla="*/ 264355 h 6858000"/>
              <a:gd name="connsiteX6" fmla="*/ 5081175 w 6127689"/>
              <a:gd name="connsiteY6" fmla="*/ 277448 h 6858000"/>
              <a:gd name="connsiteX7" fmla="*/ 5097011 w 6127689"/>
              <a:gd name="connsiteY7" fmla="*/ 355616 h 6858000"/>
              <a:gd name="connsiteX8" fmla="*/ 5130982 w 6127689"/>
              <a:gd name="connsiteY8" fmla="*/ 412030 h 6858000"/>
              <a:gd name="connsiteX9" fmla="*/ 5153000 w 6127689"/>
              <a:gd name="connsiteY9" fmla="*/ 507134 h 6858000"/>
              <a:gd name="connsiteX10" fmla="*/ 5171282 w 6127689"/>
              <a:gd name="connsiteY10" fmla="*/ 602071 h 6858000"/>
              <a:gd name="connsiteX11" fmla="*/ 5176196 w 6127689"/>
              <a:gd name="connsiteY11" fmla="*/ 636822 h 6858000"/>
              <a:gd name="connsiteX12" fmla="*/ 5189051 w 6127689"/>
              <a:gd name="connsiteY12" fmla="*/ 782518 h 6858000"/>
              <a:gd name="connsiteX13" fmla="*/ 5210428 w 6127689"/>
              <a:gd name="connsiteY13" fmla="*/ 815772 h 6858000"/>
              <a:gd name="connsiteX14" fmla="*/ 5221088 w 6127689"/>
              <a:gd name="connsiteY14" fmla="*/ 860193 h 6858000"/>
              <a:gd name="connsiteX15" fmla="*/ 5230806 w 6127689"/>
              <a:gd name="connsiteY15" fmla="*/ 961354 h 6858000"/>
              <a:gd name="connsiteX16" fmla="*/ 5201018 w 6127689"/>
              <a:gd name="connsiteY16" fmla="*/ 1095027 h 6858000"/>
              <a:gd name="connsiteX17" fmla="*/ 5202153 w 6127689"/>
              <a:gd name="connsiteY17" fmla="*/ 1133224 h 6858000"/>
              <a:gd name="connsiteX18" fmla="*/ 5207370 w 6127689"/>
              <a:gd name="connsiteY18" fmla="*/ 1138097 h 6858000"/>
              <a:gd name="connsiteX19" fmla="*/ 5189234 w 6127689"/>
              <a:gd name="connsiteY19" fmla="*/ 1193495 h 6858000"/>
              <a:gd name="connsiteX20" fmla="*/ 5202769 w 6127689"/>
              <a:gd name="connsiteY20" fmla="*/ 1269450 h 6858000"/>
              <a:gd name="connsiteX21" fmla="*/ 5225968 w 6127689"/>
              <a:gd name="connsiteY21" fmla="*/ 1357994 h 6858000"/>
              <a:gd name="connsiteX22" fmla="*/ 5233819 w 6127689"/>
              <a:gd name="connsiteY22" fmla="*/ 1380922 h 6858000"/>
              <a:gd name="connsiteX23" fmla="*/ 5237226 w 6127689"/>
              <a:gd name="connsiteY23" fmla="*/ 1441327 h 6858000"/>
              <a:gd name="connsiteX24" fmla="*/ 5255653 w 6127689"/>
              <a:gd name="connsiteY24" fmla="*/ 1524712 h 6858000"/>
              <a:gd name="connsiteX25" fmla="*/ 5263491 w 6127689"/>
              <a:gd name="connsiteY25" fmla="*/ 1642938 h 6858000"/>
              <a:gd name="connsiteX26" fmla="*/ 5261314 w 6127689"/>
              <a:gd name="connsiteY26" fmla="*/ 1689177 h 6858000"/>
              <a:gd name="connsiteX27" fmla="*/ 5259788 w 6127689"/>
              <a:gd name="connsiteY27" fmla="*/ 1768516 h 6858000"/>
              <a:gd name="connsiteX28" fmla="*/ 5255696 w 6127689"/>
              <a:gd name="connsiteY28" fmla="*/ 1953770 h 6858000"/>
              <a:gd name="connsiteX29" fmla="*/ 5252592 w 6127689"/>
              <a:gd name="connsiteY29" fmla="*/ 2092210 h 6858000"/>
              <a:gd name="connsiteX30" fmla="*/ 5264303 w 6127689"/>
              <a:gd name="connsiteY30" fmla="*/ 2225157 h 6858000"/>
              <a:gd name="connsiteX31" fmla="*/ 5254949 w 6127689"/>
              <a:gd name="connsiteY31" fmla="*/ 2236160 h 6858000"/>
              <a:gd name="connsiteX32" fmla="*/ 5250104 w 6127689"/>
              <a:gd name="connsiteY32" fmla="*/ 2249166 h 6858000"/>
              <a:gd name="connsiteX33" fmla="*/ 5251214 w 6127689"/>
              <a:gd name="connsiteY33" fmla="*/ 2250944 h 6858000"/>
              <a:gd name="connsiteX34" fmla="*/ 5250644 w 6127689"/>
              <a:gd name="connsiteY34" fmla="*/ 2266619 h 6858000"/>
              <a:gd name="connsiteX35" fmla="*/ 5293877 w 6127689"/>
              <a:gd name="connsiteY35" fmla="*/ 2368649 h 6858000"/>
              <a:gd name="connsiteX36" fmla="*/ 5311338 w 6127689"/>
              <a:gd name="connsiteY36" fmla="*/ 2404034 h 6858000"/>
              <a:gd name="connsiteX37" fmla="*/ 5338366 w 6127689"/>
              <a:gd name="connsiteY37" fmla="*/ 2465052 h 6858000"/>
              <a:gd name="connsiteX38" fmla="*/ 5371263 w 6127689"/>
              <a:gd name="connsiteY38" fmla="*/ 2586413 h 6858000"/>
              <a:gd name="connsiteX39" fmla="*/ 5407503 w 6127689"/>
              <a:gd name="connsiteY39" fmla="*/ 2786290 h 6858000"/>
              <a:gd name="connsiteX40" fmla="*/ 5407356 w 6127689"/>
              <a:gd name="connsiteY40" fmla="*/ 2787545 h 6858000"/>
              <a:gd name="connsiteX41" fmla="*/ 5411130 w 6127689"/>
              <a:gd name="connsiteY41" fmla="*/ 2788640 h 6858000"/>
              <a:gd name="connsiteX42" fmla="*/ 5416439 w 6127689"/>
              <a:gd name="connsiteY42" fmla="*/ 2805666 h 6858000"/>
              <a:gd name="connsiteX43" fmla="*/ 5416589 w 6127689"/>
              <a:gd name="connsiteY43" fmla="*/ 2810822 h 6858000"/>
              <a:gd name="connsiteX44" fmla="*/ 5418542 w 6127689"/>
              <a:gd name="connsiteY44" fmla="*/ 2817745 h 6858000"/>
              <a:gd name="connsiteX45" fmla="*/ 5418847 w 6127689"/>
              <a:gd name="connsiteY45" fmla="*/ 2817825 h 6858000"/>
              <a:gd name="connsiteX46" fmla="*/ 5457023 w 6127689"/>
              <a:gd name="connsiteY46" fmla="*/ 2858292 h 6858000"/>
              <a:gd name="connsiteX47" fmla="*/ 5479298 w 6127689"/>
              <a:gd name="connsiteY47" fmla="*/ 2947791 h 6858000"/>
              <a:gd name="connsiteX48" fmla="*/ 5481770 w 6127689"/>
              <a:gd name="connsiteY48" fmla="*/ 2951352 h 6858000"/>
              <a:gd name="connsiteX49" fmla="*/ 5482045 w 6127689"/>
              <a:gd name="connsiteY49" fmla="*/ 2984371 h 6858000"/>
              <a:gd name="connsiteX50" fmla="*/ 5482415 w 6127689"/>
              <a:gd name="connsiteY50" fmla="*/ 3004079 h 6858000"/>
              <a:gd name="connsiteX51" fmla="*/ 5503944 w 6127689"/>
              <a:gd name="connsiteY51" fmla="*/ 3123335 h 6858000"/>
              <a:gd name="connsiteX52" fmla="*/ 5516007 w 6127689"/>
              <a:gd name="connsiteY52" fmla="*/ 3258473 h 6858000"/>
              <a:gd name="connsiteX53" fmla="*/ 5566839 w 6127689"/>
              <a:gd name="connsiteY53" fmla="*/ 3345295 h 6858000"/>
              <a:gd name="connsiteX54" fmla="*/ 5589758 w 6127689"/>
              <a:gd name="connsiteY54" fmla="*/ 3506453 h 6858000"/>
              <a:gd name="connsiteX55" fmla="*/ 5596144 w 6127689"/>
              <a:gd name="connsiteY55" fmla="*/ 3534624 h 6858000"/>
              <a:gd name="connsiteX56" fmla="*/ 5597750 w 6127689"/>
              <a:gd name="connsiteY56" fmla="*/ 3534129 h 6858000"/>
              <a:gd name="connsiteX57" fmla="*/ 5599700 w 6127689"/>
              <a:gd name="connsiteY57" fmla="*/ 3547221 h 6858000"/>
              <a:gd name="connsiteX58" fmla="*/ 5615031 w 6127689"/>
              <a:gd name="connsiteY58" fmla="*/ 3557482 h 6858000"/>
              <a:gd name="connsiteX59" fmla="*/ 5618377 w 6127689"/>
              <a:gd name="connsiteY59" fmla="*/ 3588431 h 6858000"/>
              <a:gd name="connsiteX60" fmla="*/ 5612155 w 6127689"/>
              <a:gd name="connsiteY60" fmla="*/ 3589869 h 6858000"/>
              <a:gd name="connsiteX61" fmla="*/ 5620843 w 6127689"/>
              <a:gd name="connsiteY61" fmla="*/ 3606745 h 6858000"/>
              <a:gd name="connsiteX62" fmla="*/ 5655472 w 6127689"/>
              <a:gd name="connsiteY62" fmla="*/ 3678877 h 6858000"/>
              <a:gd name="connsiteX63" fmla="*/ 5683015 w 6127689"/>
              <a:gd name="connsiteY63" fmla="*/ 3762025 h 6858000"/>
              <a:gd name="connsiteX64" fmla="*/ 5696643 w 6127689"/>
              <a:gd name="connsiteY64" fmla="*/ 3773888 h 6858000"/>
              <a:gd name="connsiteX65" fmla="*/ 5699203 w 6127689"/>
              <a:gd name="connsiteY65" fmla="*/ 3775823 h 6858000"/>
              <a:gd name="connsiteX66" fmla="*/ 5704824 w 6127689"/>
              <a:gd name="connsiteY66" fmla="*/ 3785966 h 6858000"/>
              <a:gd name="connsiteX67" fmla="*/ 5733539 w 6127689"/>
              <a:gd name="connsiteY67" fmla="*/ 3818457 h 6858000"/>
              <a:gd name="connsiteX68" fmla="*/ 5768491 w 6127689"/>
              <a:gd name="connsiteY68" fmla="*/ 3914399 h 6858000"/>
              <a:gd name="connsiteX69" fmla="*/ 5793123 w 6127689"/>
              <a:gd name="connsiteY69" fmla="*/ 3969952 h 6858000"/>
              <a:gd name="connsiteX70" fmla="*/ 5808321 w 6127689"/>
              <a:gd name="connsiteY70" fmla="*/ 3988153 h 6858000"/>
              <a:gd name="connsiteX71" fmla="*/ 5825621 w 6127689"/>
              <a:gd name="connsiteY71" fmla="*/ 4015525 h 6858000"/>
              <a:gd name="connsiteX72" fmla="*/ 5860672 w 6127689"/>
              <a:gd name="connsiteY72" fmla="*/ 4061579 h 6858000"/>
              <a:gd name="connsiteX73" fmla="*/ 5872173 w 6127689"/>
              <a:gd name="connsiteY73" fmla="*/ 4088497 h 6858000"/>
              <a:gd name="connsiteX74" fmla="*/ 5883705 w 6127689"/>
              <a:gd name="connsiteY74" fmla="*/ 4101899 h 6858000"/>
              <a:gd name="connsiteX75" fmla="*/ 5894095 w 6127689"/>
              <a:gd name="connsiteY75" fmla="*/ 4128857 h 6858000"/>
              <a:gd name="connsiteX76" fmla="*/ 5898339 w 6127689"/>
              <a:gd name="connsiteY76" fmla="*/ 4140800 h 6858000"/>
              <a:gd name="connsiteX77" fmla="*/ 5899734 w 6127689"/>
              <a:gd name="connsiteY77" fmla="*/ 4145632 h 6858000"/>
              <a:gd name="connsiteX78" fmla="*/ 5903513 w 6127689"/>
              <a:gd name="connsiteY78" fmla="*/ 4187661 h 6858000"/>
              <a:gd name="connsiteX79" fmla="*/ 5917114 w 6127689"/>
              <a:gd name="connsiteY79" fmla="*/ 4213096 h 6858000"/>
              <a:gd name="connsiteX80" fmla="*/ 5924233 w 6127689"/>
              <a:gd name="connsiteY80" fmla="*/ 4242060 h 6858000"/>
              <a:gd name="connsiteX81" fmla="*/ 5928910 w 6127689"/>
              <a:gd name="connsiteY81" fmla="*/ 4300973 h 6858000"/>
              <a:gd name="connsiteX82" fmla="*/ 5939320 w 6127689"/>
              <a:gd name="connsiteY82" fmla="*/ 4340435 h 6858000"/>
              <a:gd name="connsiteX83" fmla="*/ 5946705 w 6127689"/>
              <a:gd name="connsiteY83" fmla="*/ 4428051 h 6858000"/>
              <a:gd name="connsiteX84" fmla="*/ 5949261 w 6127689"/>
              <a:gd name="connsiteY84" fmla="*/ 4449185 h 6858000"/>
              <a:gd name="connsiteX85" fmla="*/ 5957504 w 6127689"/>
              <a:gd name="connsiteY85" fmla="*/ 4465911 h 6858000"/>
              <a:gd name="connsiteX86" fmla="*/ 5964689 w 6127689"/>
              <a:gd name="connsiteY86" fmla="*/ 4468532 h 6858000"/>
              <a:gd name="connsiteX87" fmla="*/ 5967062 w 6127689"/>
              <a:gd name="connsiteY87" fmla="*/ 4479923 h 6858000"/>
              <a:gd name="connsiteX88" fmla="*/ 5968960 w 6127689"/>
              <a:gd name="connsiteY88" fmla="*/ 4482655 h 6858000"/>
              <a:gd name="connsiteX89" fmla="*/ 5978567 w 6127689"/>
              <a:gd name="connsiteY89" fmla="*/ 4498605 h 6858000"/>
              <a:gd name="connsiteX90" fmla="*/ 5980106 w 6127689"/>
              <a:gd name="connsiteY90" fmla="*/ 4585087 h 6858000"/>
              <a:gd name="connsiteX91" fmla="*/ 5998138 w 6127689"/>
              <a:gd name="connsiteY91" fmla="*/ 4697518 h 6858000"/>
              <a:gd name="connsiteX92" fmla="*/ 6013516 w 6127689"/>
              <a:gd name="connsiteY92" fmla="*/ 4786619 h 6858000"/>
              <a:gd name="connsiteX93" fmla="*/ 6025404 w 6127689"/>
              <a:gd name="connsiteY93" fmla="*/ 4858148 h 6858000"/>
              <a:gd name="connsiteX94" fmla="*/ 6007749 w 6127689"/>
              <a:gd name="connsiteY94" fmla="*/ 4964715 h 6858000"/>
              <a:gd name="connsiteX95" fmla="*/ 6005269 w 6127689"/>
              <a:gd name="connsiteY95" fmla="*/ 5150567 h 6858000"/>
              <a:gd name="connsiteX96" fmla="*/ 6001127 w 6127689"/>
              <a:gd name="connsiteY96" fmla="*/ 5164609 h 6858000"/>
              <a:gd name="connsiteX97" fmla="*/ 5996647 w 6127689"/>
              <a:gd name="connsiteY97" fmla="*/ 5185640 h 6858000"/>
              <a:gd name="connsiteX98" fmla="*/ 5998514 w 6127689"/>
              <a:gd name="connsiteY98" fmla="*/ 5189673 h 6858000"/>
              <a:gd name="connsiteX99" fmla="*/ 6018409 w 6127689"/>
              <a:gd name="connsiteY99" fmla="*/ 5227157 h 6858000"/>
              <a:gd name="connsiteX100" fmla="*/ 6036748 w 6127689"/>
              <a:gd name="connsiteY100" fmla="*/ 5322752 h 6858000"/>
              <a:gd name="connsiteX101" fmla="*/ 6036943 w 6127689"/>
              <a:gd name="connsiteY101" fmla="*/ 5329480 h 6858000"/>
              <a:gd name="connsiteX102" fmla="*/ 6037236 w 6127689"/>
              <a:gd name="connsiteY102" fmla="*/ 5329634 h 6858000"/>
              <a:gd name="connsiteX103" fmla="*/ 6038019 w 6127689"/>
              <a:gd name="connsiteY103" fmla="*/ 5336764 h 6858000"/>
              <a:gd name="connsiteX104" fmla="*/ 6037298 w 6127689"/>
              <a:gd name="connsiteY104" fmla="*/ 5341753 h 6858000"/>
              <a:gd name="connsiteX105" fmla="*/ 6037677 w 6127689"/>
              <a:gd name="connsiteY105" fmla="*/ 5354807 h 6858000"/>
              <a:gd name="connsiteX106" fmla="*/ 6039728 w 6127689"/>
              <a:gd name="connsiteY106" fmla="*/ 5359416 h 6858000"/>
              <a:gd name="connsiteX107" fmla="*/ 6043311 w 6127689"/>
              <a:gd name="connsiteY107" fmla="*/ 5361407 h 6858000"/>
              <a:gd name="connsiteX108" fmla="*/ 6042954 w 6127689"/>
              <a:gd name="connsiteY108" fmla="*/ 5362576 h 6858000"/>
              <a:gd name="connsiteX109" fmla="*/ 6053435 w 6127689"/>
              <a:gd name="connsiteY109" fmla="*/ 5387547 h 6858000"/>
              <a:gd name="connsiteX110" fmla="*/ 6065933 w 6127689"/>
              <a:gd name="connsiteY110" fmla="*/ 5443002 h 6858000"/>
              <a:gd name="connsiteX111" fmla="*/ 6068640 w 6127689"/>
              <a:gd name="connsiteY111" fmla="*/ 5474503 h 6858000"/>
              <a:gd name="connsiteX112" fmla="*/ 6080922 w 6127689"/>
              <a:gd name="connsiteY112" fmla="*/ 5561070 h 6858000"/>
              <a:gd name="connsiteX113" fmla="*/ 6096949 w 6127689"/>
              <a:gd name="connsiteY113" fmla="*/ 5648179 h 6858000"/>
              <a:gd name="connsiteX114" fmla="*/ 6125703 w 6127689"/>
              <a:gd name="connsiteY114" fmla="*/ 5692894 h 6858000"/>
              <a:gd name="connsiteX115" fmla="*/ 6126670 w 6127689"/>
              <a:gd name="connsiteY115" fmla="*/ 5697882 h 6858000"/>
              <a:gd name="connsiteX116" fmla="*/ 6124061 w 6127689"/>
              <a:gd name="connsiteY116" fmla="*/ 5710294 h 6858000"/>
              <a:gd name="connsiteX117" fmla="*/ 6122213 w 6127689"/>
              <a:gd name="connsiteY117" fmla="*/ 5714762 h 6858000"/>
              <a:gd name="connsiteX118" fmla="*/ 6121353 w 6127689"/>
              <a:gd name="connsiteY118" fmla="*/ 5721725 h 6858000"/>
              <a:gd name="connsiteX119" fmla="*/ 6121607 w 6127689"/>
              <a:gd name="connsiteY119" fmla="*/ 5721959 h 6858000"/>
              <a:gd name="connsiteX120" fmla="*/ 6120262 w 6127689"/>
              <a:gd name="connsiteY120" fmla="*/ 5728358 h 6858000"/>
              <a:gd name="connsiteX121" fmla="*/ 6127024 w 6127689"/>
              <a:gd name="connsiteY121" fmla="*/ 5786902 h 6858000"/>
              <a:gd name="connsiteX122" fmla="*/ 6127519 w 6127689"/>
              <a:gd name="connsiteY122" fmla="*/ 5865775 h 6858000"/>
              <a:gd name="connsiteX123" fmla="*/ 6119217 w 6127689"/>
              <a:gd name="connsiteY123" fmla="*/ 5888542 h 6858000"/>
              <a:gd name="connsiteX124" fmla="*/ 6102493 w 6127689"/>
              <a:gd name="connsiteY124" fmla="*/ 5928602 h 6858000"/>
              <a:gd name="connsiteX125" fmla="*/ 6056863 w 6127689"/>
              <a:gd name="connsiteY125" fmla="*/ 6000643 h 6858000"/>
              <a:gd name="connsiteX126" fmla="*/ 6045436 w 6127689"/>
              <a:gd name="connsiteY126" fmla="*/ 6124480 h 6858000"/>
              <a:gd name="connsiteX127" fmla="*/ 6030489 w 6127689"/>
              <a:gd name="connsiteY127" fmla="*/ 6317666 h 6858000"/>
              <a:gd name="connsiteX128" fmla="*/ 6007492 w 6127689"/>
              <a:gd name="connsiteY128" fmla="*/ 6440818 h 6858000"/>
              <a:gd name="connsiteX129" fmla="*/ 6009467 w 6127689"/>
              <a:gd name="connsiteY129" fmla="*/ 6487076 h 6858000"/>
              <a:gd name="connsiteX130" fmla="*/ 5995064 w 6127689"/>
              <a:gd name="connsiteY130" fmla="*/ 6540791 h 6858000"/>
              <a:gd name="connsiteX131" fmla="*/ 5996309 w 6127689"/>
              <a:gd name="connsiteY131" fmla="*/ 6543961 h 6858000"/>
              <a:gd name="connsiteX132" fmla="*/ 5996048 w 6127689"/>
              <a:gd name="connsiteY132" fmla="*/ 6555444 h 6858000"/>
              <a:gd name="connsiteX133" fmla="*/ 6002524 w 6127689"/>
              <a:gd name="connsiteY133" fmla="*/ 6560188 h 6858000"/>
              <a:gd name="connsiteX134" fmla="*/ 6006823 w 6127689"/>
              <a:gd name="connsiteY134" fmla="*/ 6578546 h 6858000"/>
              <a:gd name="connsiteX135" fmla="*/ 6004510 w 6127689"/>
              <a:gd name="connsiteY135" fmla="*/ 6599256 h 6858000"/>
              <a:gd name="connsiteX136" fmla="*/ 5986207 w 6127689"/>
              <a:gd name="connsiteY136" fmla="*/ 6695855 h 6858000"/>
              <a:gd name="connsiteX137" fmla="*/ 5979428 w 6127689"/>
              <a:gd name="connsiteY137" fmla="*/ 6754678 h 6858000"/>
              <a:gd name="connsiteX138" fmla="*/ 5983398 w 6127689"/>
              <a:gd name="connsiteY138" fmla="*/ 6778641 h 6858000"/>
              <a:gd name="connsiteX139" fmla="*/ 5984543 w 6127689"/>
              <a:gd name="connsiteY139" fmla="*/ 6811016 h 6858000"/>
              <a:gd name="connsiteX140" fmla="*/ 5981802 w 6127689"/>
              <a:gd name="connsiteY140" fmla="*/ 6838578 h 6858000"/>
              <a:gd name="connsiteX141" fmla="*/ 5979671 w 6127689"/>
              <a:gd name="connsiteY141" fmla="*/ 6858000 h 6858000"/>
              <a:gd name="connsiteX142" fmla="*/ 0 w 6127689"/>
              <a:gd name="connsiteY142" fmla="*/ 6858000 h 6858000"/>
              <a:gd name="connsiteX143" fmla="*/ 0 w 6127689"/>
              <a:gd name="connsiteY143" fmla="*/ 0 h 6858000"/>
              <a:gd name="connsiteX0" fmla="*/ 0 w 6127689"/>
              <a:gd name="connsiteY0" fmla="*/ 0 h 6858000"/>
              <a:gd name="connsiteX1" fmla="*/ 4965888 w 6127689"/>
              <a:gd name="connsiteY1" fmla="*/ 0 h 6858000"/>
              <a:gd name="connsiteX2" fmla="*/ 4967767 w 6127689"/>
              <a:gd name="connsiteY2" fmla="*/ 7930 h 6858000"/>
              <a:gd name="connsiteX3" fmla="*/ 4979444 w 6127689"/>
              <a:gd name="connsiteY3" fmla="*/ 43921 h 6858000"/>
              <a:gd name="connsiteX4" fmla="*/ 5021173 w 6127689"/>
              <a:gd name="connsiteY4" fmla="*/ 123738 h 6858000"/>
              <a:gd name="connsiteX5" fmla="*/ 5075458 w 6127689"/>
              <a:gd name="connsiteY5" fmla="*/ 264355 h 6858000"/>
              <a:gd name="connsiteX6" fmla="*/ 5081175 w 6127689"/>
              <a:gd name="connsiteY6" fmla="*/ 277448 h 6858000"/>
              <a:gd name="connsiteX7" fmla="*/ 5097011 w 6127689"/>
              <a:gd name="connsiteY7" fmla="*/ 355616 h 6858000"/>
              <a:gd name="connsiteX8" fmla="*/ 5130982 w 6127689"/>
              <a:gd name="connsiteY8" fmla="*/ 412030 h 6858000"/>
              <a:gd name="connsiteX9" fmla="*/ 5153000 w 6127689"/>
              <a:gd name="connsiteY9" fmla="*/ 507134 h 6858000"/>
              <a:gd name="connsiteX10" fmla="*/ 5171282 w 6127689"/>
              <a:gd name="connsiteY10" fmla="*/ 602071 h 6858000"/>
              <a:gd name="connsiteX11" fmla="*/ 5176196 w 6127689"/>
              <a:gd name="connsiteY11" fmla="*/ 636822 h 6858000"/>
              <a:gd name="connsiteX12" fmla="*/ 5189051 w 6127689"/>
              <a:gd name="connsiteY12" fmla="*/ 782518 h 6858000"/>
              <a:gd name="connsiteX13" fmla="*/ 5210428 w 6127689"/>
              <a:gd name="connsiteY13" fmla="*/ 815772 h 6858000"/>
              <a:gd name="connsiteX14" fmla="*/ 5221088 w 6127689"/>
              <a:gd name="connsiteY14" fmla="*/ 860193 h 6858000"/>
              <a:gd name="connsiteX15" fmla="*/ 5230806 w 6127689"/>
              <a:gd name="connsiteY15" fmla="*/ 961354 h 6858000"/>
              <a:gd name="connsiteX16" fmla="*/ 5201018 w 6127689"/>
              <a:gd name="connsiteY16" fmla="*/ 1095027 h 6858000"/>
              <a:gd name="connsiteX17" fmla="*/ 5202153 w 6127689"/>
              <a:gd name="connsiteY17" fmla="*/ 1133224 h 6858000"/>
              <a:gd name="connsiteX18" fmla="*/ 5207370 w 6127689"/>
              <a:gd name="connsiteY18" fmla="*/ 1138097 h 6858000"/>
              <a:gd name="connsiteX19" fmla="*/ 5189234 w 6127689"/>
              <a:gd name="connsiteY19" fmla="*/ 1193495 h 6858000"/>
              <a:gd name="connsiteX20" fmla="*/ 5202769 w 6127689"/>
              <a:gd name="connsiteY20" fmla="*/ 1269450 h 6858000"/>
              <a:gd name="connsiteX21" fmla="*/ 5225968 w 6127689"/>
              <a:gd name="connsiteY21" fmla="*/ 1357994 h 6858000"/>
              <a:gd name="connsiteX22" fmla="*/ 5233819 w 6127689"/>
              <a:gd name="connsiteY22" fmla="*/ 1380922 h 6858000"/>
              <a:gd name="connsiteX23" fmla="*/ 5237226 w 6127689"/>
              <a:gd name="connsiteY23" fmla="*/ 1441327 h 6858000"/>
              <a:gd name="connsiteX24" fmla="*/ 5255653 w 6127689"/>
              <a:gd name="connsiteY24" fmla="*/ 1524712 h 6858000"/>
              <a:gd name="connsiteX25" fmla="*/ 5263491 w 6127689"/>
              <a:gd name="connsiteY25" fmla="*/ 1642938 h 6858000"/>
              <a:gd name="connsiteX26" fmla="*/ 5261314 w 6127689"/>
              <a:gd name="connsiteY26" fmla="*/ 1689177 h 6858000"/>
              <a:gd name="connsiteX27" fmla="*/ 5259788 w 6127689"/>
              <a:gd name="connsiteY27" fmla="*/ 1768516 h 6858000"/>
              <a:gd name="connsiteX28" fmla="*/ 5255696 w 6127689"/>
              <a:gd name="connsiteY28" fmla="*/ 1953770 h 6858000"/>
              <a:gd name="connsiteX29" fmla="*/ 5252592 w 6127689"/>
              <a:gd name="connsiteY29" fmla="*/ 2092210 h 6858000"/>
              <a:gd name="connsiteX30" fmla="*/ 5264303 w 6127689"/>
              <a:gd name="connsiteY30" fmla="*/ 2225157 h 6858000"/>
              <a:gd name="connsiteX31" fmla="*/ 5254949 w 6127689"/>
              <a:gd name="connsiteY31" fmla="*/ 2236160 h 6858000"/>
              <a:gd name="connsiteX32" fmla="*/ 5250104 w 6127689"/>
              <a:gd name="connsiteY32" fmla="*/ 2249166 h 6858000"/>
              <a:gd name="connsiteX33" fmla="*/ 5251214 w 6127689"/>
              <a:gd name="connsiteY33" fmla="*/ 2250944 h 6858000"/>
              <a:gd name="connsiteX34" fmla="*/ 5250644 w 6127689"/>
              <a:gd name="connsiteY34" fmla="*/ 2266619 h 6858000"/>
              <a:gd name="connsiteX35" fmla="*/ 5293877 w 6127689"/>
              <a:gd name="connsiteY35" fmla="*/ 2368649 h 6858000"/>
              <a:gd name="connsiteX36" fmla="*/ 5311338 w 6127689"/>
              <a:gd name="connsiteY36" fmla="*/ 2404034 h 6858000"/>
              <a:gd name="connsiteX37" fmla="*/ 5338366 w 6127689"/>
              <a:gd name="connsiteY37" fmla="*/ 2465052 h 6858000"/>
              <a:gd name="connsiteX38" fmla="*/ 5371263 w 6127689"/>
              <a:gd name="connsiteY38" fmla="*/ 2586413 h 6858000"/>
              <a:gd name="connsiteX39" fmla="*/ 5407503 w 6127689"/>
              <a:gd name="connsiteY39" fmla="*/ 2786290 h 6858000"/>
              <a:gd name="connsiteX40" fmla="*/ 5407356 w 6127689"/>
              <a:gd name="connsiteY40" fmla="*/ 2787545 h 6858000"/>
              <a:gd name="connsiteX41" fmla="*/ 5411130 w 6127689"/>
              <a:gd name="connsiteY41" fmla="*/ 2788640 h 6858000"/>
              <a:gd name="connsiteX42" fmla="*/ 5416439 w 6127689"/>
              <a:gd name="connsiteY42" fmla="*/ 2805666 h 6858000"/>
              <a:gd name="connsiteX43" fmla="*/ 5416589 w 6127689"/>
              <a:gd name="connsiteY43" fmla="*/ 2810822 h 6858000"/>
              <a:gd name="connsiteX44" fmla="*/ 5418542 w 6127689"/>
              <a:gd name="connsiteY44" fmla="*/ 2817745 h 6858000"/>
              <a:gd name="connsiteX45" fmla="*/ 5418847 w 6127689"/>
              <a:gd name="connsiteY45" fmla="*/ 2817825 h 6858000"/>
              <a:gd name="connsiteX46" fmla="*/ 5457023 w 6127689"/>
              <a:gd name="connsiteY46" fmla="*/ 2858292 h 6858000"/>
              <a:gd name="connsiteX47" fmla="*/ 5479298 w 6127689"/>
              <a:gd name="connsiteY47" fmla="*/ 2947791 h 6858000"/>
              <a:gd name="connsiteX48" fmla="*/ 5481770 w 6127689"/>
              <a:gd name="connsiteY48" fmla="*/ 2951352 h 6858000"/>
              <a:gd name="connsiteX49" fmla="*/ 5482045 w 6127689"/>
              <a:gd name="connsiteY49" fmla="*/ 2984371 h 6858000"/>
              <a:gd name="connsiteX50" fmla="*/ 5482415 w 6127689"/>
              <a:gd name="connsiteY50" fmla="*/ 3004079 h 6858000"/>
              <a:gd name="connsiteX51" fmla="*/ 5503944 w 6127689"/>
              <a:gd name="connsiteY51" fmla="*/ 3123335 h 6858000"/>
              <a:gd name="connsiteX52" fmla="*/ 5516007 w 6127689"/>
              <a:gd name="connsiteY52" fmla="*/ 3258473 h 6858000"/>
              <a:gd name="connsiteX53" fmla="*/ 5566839 w 6127689"/>
              <a:gd name="connsiteY53" fmla="*/ 3345295 h 6858000"/>
              <a:gd name="connsiteX54" fmla="*/ 5589758 w 6127689"/>
              <a:gd name="connsiteY54" fmla="*/ 3506453 h 6858000"/>
              <a:gd name="connsiteX55" fmla="*/ 5596144 w 6127689"/>
              <a:gd name="connsiteY55" fmla="*/ 3534624 h 6858000"/>
              <a:gd name="connsiteX56" fmla="*/ 5597750 w 6127689"/>
              <a:gd name="connsiteY56" fmla="*/ 3534129 h 6858000"/>
              <a:gd name="connsiteX57" fmla="*/ 5599700 w 6127689"/>
              <a:gd name="connsiteY57" fmla="*/ 3547221 h 6858000"/>
              <a:gd name="connsiteX58" fmla="*/ 5615031 w 6127689"/>
              <a:gd name="connsiteY58" fmla="*/ 3557482 h 6858000"/>
              <a:gd name="connsiteX59" fmla="*/ 5618377 w 6127689"/>
              <a:gd name="connsiteY59" fmla="*/ 3588431 h 6858000"/>
              <a:gd name="connsiteX60" fmla="*/ 5612155 w 6127689"/>
              <a:gd name="connsiteY60" fmla="*/ 3589869 h 6858000"/>
              <a:gd name="connsiteX61" fmla="*/ 5620843 w 6127689"/>
              <a:gd name="connsiteY61" fmla="*/ 3606745 h 6858000"/>
              <a:gd name="connsiteX62" fmla="*/ 5655472 w 6127689"/>
              <a:gd name="connsiteY62" fmla="*/ 3678877 h 6858000"/>
              <a:gd name="connsiteX63" fmla="*/ 5683015 w 6127689"/>
              <a:gd name="connsiteY63" fmla="*/ 3762025 h 6858000"/>
              <a:gd name="connsiteX64" fmla="*/ 5696643 w 6127689"/>
              <a:gd name="connsiteY64" fmla="*/ 3773888 h 6858000"/>
              <a:gd name="connsiteX65" fmla="*/ 5699203 w 6127689"/>
              <a:gd name="connsiteY65" fmla="*/ 3775823 h 6858000"/>
              <a:gd name="connsiteX66" fmla="*/ 5704824 w 6127689"/>
              <a:gd name="connsiteY66" fmla="*/ 3785966 h 6858000"/>
              <a:gd name="connsiteX67" fmla="*/ 5733539 w 6127689"/>
              <a:gd name="connsiteY67" fmla="*/ 3818457 h 6858000"/>
              <a:gd name="connsiteX68" fmla="*/ 5768491 w 6127689"/>
              <a:gd name="connsiteY68" fmla="*/ 3914399 h 6858000"/>
              <a:gd name="connsiteX69" fmla="*/ 5793123 w 6127689"/>
              <a:gd name="connsiteY69" fmla="*/ 3969952 h 6858000"/>
              <a:gd name="connsiteX70" fmla="*/ 5808321 w 6127689"/>
              <a:gd name="connsiteY70" fmla="*/ 3988153 h 6858000"/>
              <a:gd name="connsiteX71" fmla="*/ 5825621 w 6127689"/>
              <a:gd name="connsiteY71" fmla="*/ 4015525 h 6858000"/>
              <a:gd name="connsiteX72" fmla="*/ 5860672 w 6127689"/>
              <a:gd name="connsiteY72" fmla="*/ 4061579 h 6858000"/>
              <a:gd name="connsiteX73" fmla="*/ 5872173 w 6127689"/>
              <a:gd name="connsiteY73" fmla="*/ 4088497 h 6858000"/>
              <a:gd name="connsiteX74" fmla="*/ 5883705 w 6127689"/>
              <a:gd name="connsiteY74" fmla="*/ 4101899 h 6858000"/>
              <a:gd name="connsiteX75" fmla="*/ 5894095 w 6127689"/>
              <a:gd name="connsiteY75" fmla="*/ 4128857 h 6858000"/>
              <a:gd name="connsiteX76" fmla="*/ 5898339 w 6127689"/>
              <a:gd name="connsiteY76" fmla="*/ 4140800 h 6858000"/>
              <a:gd name="connsiteX77" fmla="*/ 5903513 w 6127689"/>
              <a:gd name="connsiteY77" fmla="*/ 4187661 h 6858000"/>
              <a:gd name="connsiteX78" fmla="*/ 5917114 w 6127689"/>
              <a:gd name="connsiteY78" fmla="*/ 4213096 h 6858000"/>
              <a:gd name="connsiteX79" fmla="*/ 5924233 w 6127689"/>
              <a:gd name="connsiteY79" fmla="*/ 4242060 h 6858000"/>
              <a:gd name="connsiteX80" fmla="*/ 5928910 w 6127689"/>
              <a:gd name="connsiteY80" fmla="*/ 4300973 h 6858000"/>
              <a:gd name="connsiteX81" fmla="*/ 5939320 w 6127689"/>
              <a:gd name="connsiteY81" fmla="*/ 4340435 h 6858000"/>
              <a:gd name="connsiteX82" fmla="*/ 5946705 w 6127689"/>
              <a:gd name="connsiteY82" fmla="*/ 4428051 h 6858000"/>
              <a:gd name="connsiteX83" fmla="*/ 5949261 w 6127689"/>
              <a:gd name="connsiteY83" fmla="*/ 4449185 h 6858000"/>
              <a:gd name="connsiteX84" fmla="*/ 5957504 w 6127689"/>
              <a:gd name="connsiteY84" fmla="*/ 4465911 h 6858000"/>
              <a:gd name="connsiteX85" fmla="*/ 5964689 w 6127689"/>
              <a:gd name="connsiteY85" fmla="*/ 4468532 h 6858000"/>
              <a:gd name="connsiteX86" fmla="*/ 5967062 w 6127689"/>
              <a:gd name="connsiteY86" fmla="*/ 4479923 h 6858000"/>
              <a:gd name="connsiteX87" fmla="*/ 5968960 w 6127689"/>
              <a:gd name="connsiteY87" fmla="*/ 4482655 h 6858000"/>
              <a:gd name="connsiteX88" fmla="*/ 5978567 w 6127689"/>
              <a:gd name="connsiteY88" fmla="*/ 4498605 h 6858000"/>
              <a:gd name="connsiteX89" fmla="*/ 5980106 w 6127689"/>
              <a:gd name="connsiteY89" fmla="*/ 4585087 h 6858000"/>
              <a:gd name="connsiteX90" fmla="*/ 5998138 w 6127689"/>
              <a:gd name="connsiteY90" fmla="*/ 4697518 h 6858000"/>
              <a:gd name="connsiteX91" fmla="*/ 6013516 w 6127689"/>
              <a:gd name="connsiteY91" fmla="*/ 4786619 h 6858000"/>
              <a:gd name="connsiteX92" fmla="*/ 6025404 w 6127689"/>
              <a:gd name="connsiteY92" fmla="*/ 4858148 h 6858000"/>
              <a:gd name="connsiteX93" fmla="*/ 6007749 w 6127689"/>
              <a:gd name="connsiteY93" fmla="*/ 4964715 h 6858000"/>
              <a:gd name="connsiteX94" fmla="*/ 6005269 w 6127689"/>
              <a:gd name="connsiteY94" fmla="*/ 5150567 h 6858000"/>
              <a:gd name="connsiteX95" fmla="*/ 6001127 w 6127689"/>
              <a:gd name="connsiteY95" fmla="*/ 5164609 h 6858000"/>
              <a:gd name="connsiteX96" fmla="*/ 5996647 w 6127689"/>
              <a:gd name="connsiteY96" fmla="*/ 5185640 h 6858000"/>
              <a:gd name="connsiteX97" fmla="*/ 5998514 w 6127689"/>
              <a:gd name="connsiteY97" fmla="*/ 5189673 h 6858000"/>
              <a:gd name="connsiteX98" fmla="*/ 6018409 w 6127689"/>
              <a:gd name="connsiteY98" fmla="*/ 5227157 h 6858000"/>
              <a:gd name="connsiteX99" fmla="*/ 6036748 w 6127689"/>
              <a:gd name="connsiteY99" fmla="*/ 5322752 h 6858000"/>
              <a:gd name="connsiteX100" fmla="*/ 6036943 w 6127689"/>
              <a:gd name="connsiteY100" fmla="*/ 5329480 h 6858000"/>
              <a:gd name="connsiteX101" fmla="*/ 6037236 w 6127689"/>
              <a:gd name="connsiteY101" fmla="*/ 5329634 h 6858000"/>
              <a:gd name="connsiteX102" fmla="*/ 6038019 w 6127689"/>
              <a:gd name="connsiteY102" fmla="*/ 5336764 h 6858000"/>
              <a:gd name="connsiteX103" fmla="*/ 6037298 w 6127689"/>
              <a:gd name="connsiteY103" fmla="*/ 5341753 h 6858000"/>
              <a:gd name="connsiteX104" fmla="*/ 6037677 w 6127689"/>
              <a:gd name="connsiteY104" fmla="*/ 5354807 h 6858000"/>
              <a:gd name="connsiteX105" fmla="*/ 6039728 w 6127689"/>
              <a:gd name="connsiteY105" fmla="*/ 5359416 h 6858000"/>
              <a:gd name="connsiteX106" fmla="*/ 6043311 w 6127689"/>
              <a:gd name="connsiteY106" fmla="*/ 5361407 h 6858000"/>
              <a:gd name="connsiteX107" fmla="*/ 6042954 w 6127689"/>
              <a:gd name="connsiteY107" fmla="*/ 5362576 h 6858000"/>
              <a:gd name="connsiteX108" fmla="*/ 6053435 w 6127689"/>
              <a:gd name="connsiteY108" fmla="*/ 5387547 h 6858000"/>
              <a:gd name="connsiteX109" fmla="*/ 6065933 w 6127689"/>
              <a:gd name="connsiteY109" fmla="*/ 5443002 h 6858000"/>
              <a:gd name="connsiteX110" fmla="*/ 6068640 w 6127689"/>
              <a:gd name="connsiteY110" fmla="*/ 5474503 h 6858000"/>
              <a:gd name="connsiteX111" fmla="*/ 6080922 w 6127689"/>
              <a:gd name="connsiteY111" fmla="*/ 5561070 h 6858000"/>
              <a:gd name="connsiteX112" fmla="*/ 6096949 w 6127689"/>
              <a:gd name="connsiteY112" fmla="*/ 5648179 h 6858000"/>
              <a:gd name="connsiteX113" fmla="*/ 6125703 w 6127689"/>
              <a:gd name="connsiteY113" fmla="*/ 5692894 h 6858000"/>
              <a:gd name="connsiteX114" fmla="*/ 6126670 w 6127689"/>
              <a:gd name="connsiteY114" fmla="*/ 5697882 h 6858000"/>
              <a:gd name="connsiteX115" fmla="*/ 6124061 w 6127689"/>
              <a:gd name="connsiteY115" fmla="*/ 5710294 h 6858000"/>
              <a:gd name="connsiteX116" fmla="*/ 6122213 w 6127689"/>
              <a:gd name="connsiteY116" fmla="*/ 5714762 h 6858000"/>
              <a:gd name="connsiteX117" fmla="*/ 6121353 w 6127689"/>
              <a:gd name="connsiteY117" fmla="*/ 5721725 h 6858000"/>
              <a:gd name="connsiteX118" fmla="*/ 6121607 w 6127689"/>
              <a:gd name="connsiteY118" fmla="*/ 5721959 h 6858000"/>
              <a:gd name="connsiteX119" fmla="*/ 6120262 w 6127689"/>
              <a:gd name="connsiteY119" fmla="*/ 5728358 h 6858000"/>
              <a:gd name="connsiteX120" fmla="*/ 6127024 w 6127689"/>
              <a:gd name="connsiteY120" fmla="*/ 5786902 h 6858000"/>
              <a:gd name="connsiteX121" fmla="*/ 6127519 w 6127689"/>
              <a:gd name="connsiteY121" fmla="*/ 5865775 h 6858000"/>
              <a:gd name="connsiteX122" fmla="*/ 6119217 w 6127689"/>
              <a:gd name="connsiteY122" fmla="*/ 5888542 h 6858000"/>
              <a:gd name="connsiteX123" fmla="*/ 6102493 w 6127689"/>
              <a:gd name="connsiteY123" fmla="*/ 5928602 h 6858000"/>
              <a:gd name="connsiteX124" fmla="*/ 6056863 w 6127689"/>
              <a:gd name="connsiteY124" fmla="*/ 6000643 h 6858000"/>
              <a:gd name="connsiteX125" fmla="*/ 6045436 w 6127689"/>
              <a:gd name="connsiteY125" fmla="*/ 6124480 h 6858000"/>
              <a:gd name="connsiteX126" fmla="*/ 6030489 w 6127689"/>
              <a:gd name="connsiteY126" fmla="*/ 6317666 h 6858000"/>
              <a:gd name="connsiteX127" fmla="*/ 6007492 w 6127689"/>
              <a:gd name="connsiteY127" fmla="*/ 6440818 h 6858000"/>
              <a:gd name="connsiteX128" fmla="*/ 6009467 w 6127689"/>
              <a:gd name="connsiteY128" fmla="*/ 6487076 h 6858000"/>
              <a:gd name="connsiteX129" fmla="*/ 5995064 w 6127689"/>
              <a:gd name="connsiteY129" fmla="*/ 6540791 h 6858000"/>
              <a:gd name="connsiteX130" fmla="*/ 5996309 w 6127689"/>
              <a:gd name="connsiteY130" fmla="*/ 6543961 h 6858000"/>
              <a:gd name="connsiteX131" fmla="*/ 5996048 w 6127689"/>
              <a:gd name="connsiteY131" fmla="*/ 6555444 h 6858000"/>
              <a:gd name="connsiteX132" fmla="*/ 6002524 w 6127689"/>
              <a:gd name="connsiteY132" fmla="*/ 6560188 h 6858000"/>
              <a:gd name="connsiteX133" fmla="*/ 6006823 w 6127689"/>
              <a:gd name="connsiteY133" fmla="*/ 6578546 h 6858000"/>
              <a:gd name="connsiteX134" fmla="*/ 6004510 w 6127689"/>
              <a:gd name="connsiteY134" fmla="*/ 6599256 h 6858000"/>
              <a:gd name="connsiteX135" fmla="*/ 5986207 w 6127689"/>
              <a:gd name="connsiteY135" fmla="*/ 6695855 h 6858000"/>
              <a:gd name="connsiteX136" fmla="*/ 5979428 w 6127689"/>
              <a:gd name="connsiteY136" fmla="*/ 6754678 h 6858000"/>
              <a:gd name="connsiteX137" fmla="*/ 5983398 w 6127689"/>
              <a:gd name="connsiteY137" fmla="*/ 6778641 h 6858000"/>
              <a:gd name="connsiteX138" fmla="*/ 5984543 w 6127689"/>
              <a:gd name="connsiteY138" fmla="*/ 6811016 h 6858000"/>
              <a:gd name="connsiteX139" fmla="*/ 5981802 w 6127689"/>
              <a:gd name="connsiteY139" fmla="*/ 6838578 h 6858000"/>
              <a:gd name="connsiteX140" fmla="*/ 5979671 w 6127689"/>
              <a:gd name="connsiteY140" fmla="*/ 6858000 h 6858000"/>
              <a:gd name="connsiteX141" fmla="*/ 0 w 6127689"/>
              <a:gd name="connsiteY141" fmla="*/ 6858000 h 6858000"/>
              <a:gd name="connsiteX142" fmla="*/ 0 w 6127689"/>
              <a:gd name="connsiteY142" fmla="*/ 0 h 6858000"/>
              <a:gd name="connsiteX0" fmla="*/ 0 w 6127689"/>
              <a:gd name="connsiteY0" fmla="*/ 0 h 6858000"/>
              <a:gd name="connsiteX1" fmla="*/ 4965888 w 6127689"/>
              <a:gd name="connsiteY1" fmla="*/ 0 h 6858000"/>
              <a:gd name="connsiteX2" fmla="*/ 4967767 w 6127689"/>
              <a:gd name="connsiteY2" fmla="*/ 7930 h 6858000"/>
              <a:gd name="connsiteX3" fmla="*/ 4979444 w 6127689"/>
              <a:gd name="connsiteY3" fmla="*/ 43921 h 6858000"/>
              <a:gd name="connsiteX4" fmla="*/ 5021173 w 6127689"/>
              <a:gd name="connsiteY4" fmla="*/ 123738 h 6858000"/>
              <a:gd name="connsiteX5" fmla="*/ 5075458 w 6127689"/>
              <a:gd name="connsiteY5" fmla="*/ 264355 h 6858000"/>
              <a:gd name="connsiteX6" fmla="*/ 5081175 w 6127689"/>
              <a:gd name="connsiteY6" fmla="*/ 277448 h 6858000"/>
              <a:gd name="connsiteX7" fmla="*/ 5097011 w 6127689"/>
              <a:gd name="connsiteY7" fmla="*/ 355616 h 6858000"/>
              <a:gd name="connsiteX8" fmla="*/ 5130982 w 6127689"/>
              <a:gd name="connsiteY8" fmla="*/ 412030 h 6858000"/>
              <a:gd name="connsiteX9" fmla="*/ 5153000 w 6127689"/>
              <a:gd name="connsiteY9" fmla="*/ 507134 h 6858000"/>
              <a:gd name="connsiteX10" fmla="*/ 5171282 w 6127689"/>
              <a:gd name="connsiteY10" fmla="*/ 602071 h 6858000"/>
              <a:gd name="connsiteX11" fmla="*/ 5176196 w 6127689"/>
              <a:gd name="connsiteY11" fmla="*/ 636822 h 6858000"/>
              <a:gd name="connsiteX12" fmla="*/ 5189051 w 6127689"/>
              <a:gd name="connsiteY12" fmla="*/ 782518 h 6858000"/>
              <a:gd name="connsiteX13" fmla="*/ 5210428 w 6127689"/>
              <a:gd name="connsiteY13" fmla="*/ 815772 h 6858000"/>
              <a:gd name="connsiteX14" fmla="*/ 5221088 w 6127689"/>
              <a:gd name="connsiteY14" fmla="*/ 860193 h 6858000"/>
              <a:gd name="connsiteX15" fmla="*/ 5230806 w 6127689"/>
              <a:gd name="connsiteY15" fmla="*/ 961354 h 6858000"/>
              <a:gd name="connsiteX16" fmla="*/ 5201018 w 6127689"/>
              <a:gd name="connsiteY16" fmla="*/ 1095027 h 6858000"/>
              <a:gd name="connsiteX17" fmla="*/ 5202153 w 6127689"/>
              <a:gd name="connsiteY17" fmla="*/ 1133224 h 6858000"/>
              <a:gd name="connsiteX18" fmla="*/ 5207370 w 6127689"/>
              <a:gd name="connsiteY18" fmla="*/ 1138097 h 6858000"/>
              <a:gd name="connsiteX19" fmla="*/ 5189234 w 6127689"/>
              <a:gd name="connsiteY19" fmla="*/ 1193495 h 6858000"/>
              <a:gd name="connsiteX20" fmla="*/ 5202769 w 6127689"/>
              <a:gd name="connsiteY20" fmla="*/ 1269450 h 6858000"/>
              <a:gd name="connsiteX21" fmla="*/ 5225968 w 6127689"/>
              <a:gd name="connsiteY21" fmla="*/ 1357994 h 6858000"/>
              <a:gd name="connsiteX22" fmla="*/ 5233819 w 6127689"/>
              <a:gd name="connsiteY22" fmla="*/ 1380922 h 6858000"/>
              <a:gd name="connsiteX23" fmla="*/ 5237226 w 6127689"/>
              <a:gd name="connsiteY23" fmla="*/ 1441327 h 6858000"/>
              <a:gd name="connsiteX24" fmla="*/ 5255653 w 6127689"/>
              <a:gd name="connsiteY24" fmla="*/ 1524712 h 6858000"/>
              <a:gd name="connsiteX25" fmla="*/ 5263491 w 6127689"/>
              <a:gd name="connsiteY25" fmla="*/ 1642938 h 6858000"/>
              <a:gd name="connsiteX26" fmla="*/ 5261314 w 6127689"/>
              <a:gd name="connsiteY26" fmla="*/ 1689177 h 6858000"/>
              <a:gd name="connsiteX27" fmla="*/ 5259788 w 6127689"/>
              <a:gd name="connsiteY27" fmla="*/ 1768516 h 6858000"/>
              <a:gd name="connsiteX28" fmla="*/ 5255696 w 6127689"/>
              <a:gd name="connsiteY28" fmla="*/ 1953770 h 6858000"/>
              <a:gd name="connsiteX29" fmla="*/ 5252592 w 6127689"/>
              <a:gd name="connsiteY29" fmla="*/ 2092210 h 6858000"/>
              <a:gd name="connsiteX30" fmla="*/ 5264303 w 6127689"/>
              <a:gd name="connsiteY30" fmla="*/ 2225157 h 6858000"/>
              <a:gd name="connsiteX31" fmla="*/ 5254949 w 6127689"/>
              <a:gd name="connsiteY31" fmla="*/ 2236160 h 6858000"/>
              <a:gd name="connsiteX32" fmla="*/ 5250104 w 6127689"/>
              <a:gd name="connsiteY32" fmla="*/ 2249166 h 6858000"/>
              <a:gd name="connsiteX33" fmla="*/ 5251214 w 6127689"/>
              <a:gd name="connsiteY33" fmla="*/ 2250944 h 6858000"/>
              <a:gd name="connsiteX34" fmla="*/ 5250644 w 6127689"/>
              <a:gd name="connsiteY34" fmla="*/ 2266619 h 6858000"/>
              <a:gd name="connsiteX35" fmla="*/ 5293877 w 6127689"/>
              <a:gd name="connsiteY35" fmla="*/ 2368649 h 6858000"/>
              <a:gd name="connsiteX36" fmla="*/ 5311338 w 6127689"/>
              <a:gd name="connsiteY36" fmla="*/ 2404034 h 6858000"/>
              <a:gd name="connsiteX37" fmla="*/ 5338366 w 6127689"/>
              <a:gd name="connsiteY37" fmla="*/ 2465052 h 6858000"/>
              <a:gd name="connsiteX38" fmla="*/ 5371263 w 6127689"/>
              <a:gd name="connsiteY38" fmla="*/ 2586413 h 6858000"/>
              <a:gd name="connsiteX39" fmla="*/ 5407503 w 6127689"/>
              <a:gd name="connsiteY39" fmla="*/ 2786290 h 6858000"/>
              <a:gd name="connsiteX40" fmla="*/ 5407356 w 6127689"/>
              <a:gd name="connsiteY40" fmla="*/ 2787545 h 6858000"/>
              <a:gd name="connsiteX41" fmla="*/ 5411130 w 6127689"/>
              <a:gd name="connsiteY41" fmla="*/ 2788640 h 6858000"/>
              <a:gd name="connsiteX42" fmla="*/ 5416439 w 6127689"/>
              <a:gd name="connsiteY42" fmla="*/ 2805666 h 6858000"/>
              <a:gd name="connsiteX43" fmla="*/ 5416589 w 6127689"/>
              <a:gd name="connsiteY43" fmla="*/ 2810822 h 6858000"/>
              <a:gd name="connsiteX44" fmla="*/ 5418542 w 6127689"/>
              <a:gd name="connsiteY44" fmla="*/ 2817745 h 6858000"/>
              <a:gd name="connsiteX45" fmla="*/ 5457023 w 6127689"/>
              <a:gd name="connsiteY45" fmla="*/ 2858292 h 6858000"/>
              <a:gd name="connsiteX46" fmla="*/ 5479298 w 6127689"/>
              <a:gd name="connsiteY46" fmla="*/ 2947791 h 6858000"/>
              <a:gd name="connsiteX47" fmla="*/ 5481770 w 6127689"/>
              <a:gd name="connsiteY47" fmla="*/ 2951352 h 6858000"/>
              <a:gd name="connsiteX48" fmla="*/ 5482045 w 6127689"/>
              <a:gd name="connsiteY48" fmla="*/ 2984371 h 6858000"/>
              <a:gd name="connsiteX49" fmla="*/ 5482415 w 6127689"/>
              <a:gd name="connsiteY49" fmla="*/ 3004079 h 6858000"/>
              <a:gd name="connsiteX50" fmla="*/ 5503944 w 6127689"/>
              <a:gd name="connsiteY50" fmla="*/ 3123335 h 6858000"/>
              <a:gd name="connsiteX51" fmla="*/ 5516007 w 6127689"/>
              <a:gd name="connsiteY51" fmla="*/ 3258473 h 6858000"/>
              <a:gd name="connsiteX52" fmla="*/ 5566839 w 6127689"/>
              <a:gd name="connsiteY52" fmla="*/ 3345295 h 6858000"/>
              <a:gd name="connsiteX53" fmla="*/ 5589758 w 6127689"/>
              <a:gd name="connsiteY53" fmla="*/ 3506453 h 6858000"/>
              <a:gd name="connsiteX54" fmla="*/ 5596144 w 6127689"/>
              <a:gd name="connsiteY54" fmla="*/ 3534624 h 6858000"/>
              <a:gd name="connsiteX55" fmla="*/ 5597750 w 6127689"/>
              <a:gd name="connsiteY55" fmla="*/ 3534129 h 6858000"/>
              <a:gd name="connsiteX56" fmla="*/ 5599700 w 6127689"/>
              <a:gd name="connsiteY56" fmla="*/ 3547221 h 6858000"/>
              <a:gd name="connsiteX57" fmla="*/ 5615031 w 6127689"/>
              <a:gd name="connsiteY57" fmla="*/ 3557482 h 6858000"/>
              <a:gd name="connsiteX58" fmla="*/ 5618377 w 6127689"/>
              <a:gd name="connsiteY58" fmla="*/ 3588431 h 6858000"/>
              <a:gd name="connsiteX59" fmla="*/ 5612155 w 6127689"/>
              <a:gd name="connsiteY59" fmla="*/ 3589869 h 6858000"/>
              <a:gd name="connsiteX60" fmla="*/ 5620843 w 6127689"/>
              <a:gd name="connsiteY60" fmla="*/ 3606745 h 6858000"/>
              <a:gd name="connsiteX61" fmla="*/ 5655472 w 6127689"/>
              <a:gd name="connsiteY61" fmla="*/ 3678877 h 6858000"/>
              <a:gd name="connsiteX62" fmla="*/ 5683015 w 6127689"/>
              <a:gd name="connsiteY62" fmla="*/ 3762025 h 6858000"/>
              <a:gd name="connsiteX63" fmla="*/ 5696643 w 6127689"/>
              <a:gd name="connsiteY63" fmla="*/ 3773888 h 6858000"/>
              <a:gd name="connsiteX64" fmla="*/ 5699203 w 6127689"/>
              <a:gd name="connsiteY64" fmla="*/ 3775823 h 6858000"/>
              <a:gd name="connsiteX65" fmla="*/ 5704824 w 6127689"/>
              <a:gd name="connsiteY65" fmla="*/ 3785966 h 6858000"/>
              <a:gd name="connsiteX66" fmla="*/ 5733539 w 6127689"/>
              <a:gd name="connsiteY66" fmla="*/ 3818457 h 6858000"/>
              <a:gd name="connsiteX67" fmla="*/ 5768491 w 6127689"/>
              <a:gd name="connsiteY67" fmla="*/ 3914399 h 6858000"/>
              <a:gd name="connsiteX68" fmla="*/ 5793123 w 6127689"/>
              <a:gd name="connsiteY68" fmla="*/ 3969952 h 6858000"/>
              <a:gd name="connsiteX69" fmla="*/ 5808321 w 6127689"/>
              <a:gd name="connsiteY69" fmla="*/ 3988153 h 6858000"/>
              <a:gd name="connsiteX70" fmla="*/ 5825621 w 6127689"/>
              <a:gd name="connsiteY70" fmla="*/ 4015525 h 6858000"/>
              <a:gd name="connsiteX71" fmla="*/ 5860672 w 6127689"/>
              <a:gd name="connsiteY71" fmla="*/ 4061579 h 6858000"/>
              <a:gd name="connsiteX72" fmla="*/ 5872173 w 6127689"/>
              <a:gd name="connsiteY72" fmla="*/ 4088497 h 6858000"/>
              <a:gd name="connsiteX73" fmla="*/ 5883705 w 6127689"/>
              <a:gd name="connsiteY73" fmla="*/ 4101899 h 6858000"/>
              <a:gd name="connsiteX74" fmla="*/ 5894095 w 6127689"/>
              <a:gd name="connsiteY74" fmla="*/ 4128857 h 6858000"/>
              <a:gd name="connsiteX75" fmla="*/ 5898339 w 6127689"/>
              <a:gd name="connsiteY75" fmla="*/ 4140800 h 6858000"/>
              <a:gd name="connsiteX76" fmla="*/ 5903513 w 6127689"/>
              <a:gd name="connsiteY76" fmla="*/ 4187661 h 6858000"/>
              <a:gd name="connsiteX77" fmla="*/ 5917114 w 6127689"/>
              <a:gd name="connsiteY77" fmla="*/ 4213096 h 6858000"/>
              <a:gd name="connsiteX78" fmla="*/ 5924233 w 6127689"/>
              <a:gd name="connsiteY78" fmla="*/ 4242060 h 6858000"/>
              <a:gd name="connsiteX79" fmla="*/ 5928910 w 6127689"/>
              <a:gd name="connsiteY79" fmla="*/ 4300973 h 6858000"/>
              <a:gd name="connsiteX80" fmla="*/ 5939320 w 6127689"/>
              <a:gd name="connsiteY80" fmla="*/ 4340435 h 6858000"/>
              <a:gd name="connsiteX81" fmla="*/ 5946705 w 6127689"/>
              <a:gd name="connsiteY81" fmla="*/ 4428051 h 6858000"/>
              <a:gd name="connsiteX82" fmla="*/ 5949261 w 6127689"/>
              <a:gd name="connsiteY82" fmla="*/ 4449185 h 6858000"/>
              <a:gd name="connsiteX83" fmla="*/ 5957504 w 6127689"/>
              <a:gd name="connsiteY83" fmla="*/ 4465911 h 6858000"/>
              <a:gd name="connsiteX84" fmla="*/ 5964689 w 6127689"/>
              <a:gd name="connsiteY84" fmla="*/ 4468532 h 6858000"/>
              <a:gd name="connsiteX85" fmla="*/ 5967062 w 6127689"/>
              <a:gd name="connsiteY85" fmla="*/ 4479923 h 6858000"/>
              <a:gd name="connsiteX86" fmla="*/ 5968960 w 6127689"/>
              <a:gd name="connsiteY86" fmla="*/ 4482655 h 6858000"/>
              <a:gd name="connsiteX87" fmla="*/ 5978567 w 6127689"/>
              <a:gd name="connsiteY87" fmla="*/ 4498605 h 6858000"/>
              <a:gd name="connsiteX88" fmla="*/ 5980106 w 6127689"/>
              <a:gd name="connsiteY88" fmla="*/ 4585087 h 6858000"/>
              <a:gd name="connsiteX89" fmla="*/ 5998138 w 6127689"/>
              <a:gd name="connsiteY89" fmla="*/ 4697518 h 6858000"/>
              <a:gd name="connsiteX90" fmla="*/ 6013516 w 6127689"/>
              <a:gd name="connsiteY90" fmla="*/ 4786619 h 6858000"/>
              <a:gd name="connsiteX91" fmla="*/ 6025404 w 6127689"/>
              <a:gd name="connsiteY91" fmla="*/ 4858148 h 6858000"/>
              <a:gd name="connsiteX92" fmla="*/ 6007749 w 6127689"/>
              <a:gd name="connsiteY92" fmla="*/ 4964715 h 6858000"/>
              <a:gd name="connsiteX93" fmla="*/ 6005269 w 6127689"/>
              <a:gd name="connsiteY93" fmla="*/ 5150567 h 6858000"/>
              <a:gd name="connsiteX94" fmla="*/ 6001127 w 6127689"/>
              <a:gd name="connsiteY94" fmla="*/ 5164609 h 6858000"/>
              <a:gd name="connsiteX95" fmla="*/ 5996647 w 6127689"/>
              <a:gd name="connsiteY95" fmla="*/ 5185640 h 6858000"/>
              <a:gd name="connsiteX96" fmla="*/ 5998514 w 6127689"/>
              <a:gd name="connsiteY96" fmla="*/ 5189673 h 6858000"/>
              <a:gd name="connsiteX97" fmla="*/ 6018409 w 6127689"/>
              <a:gd name="connsiteY97" fmla="*/ 5227157 h 6858000"/>
              <a:gd name="connsiteX98" fmla="*/ 6036748 w 6127689"/>
              <a:gd name="connsiteY98" fmla="*/ 5322752 h 6858000"/>
              <a:gd name="connsiteX99" fmla="*/ 6036943 w 6127689"/>
              <a:gd name="connsiteY99" fmla="*/ 5329480 h 6858000"/>
              <a:gd name="connsiteX100" fmla="*/ 6037236 w 6127689"/>
              <a:gd name="connsiteY100" fmla="*/ 5329634 h 6858000"/>
              <a:gd name="connsiteX101" fmla="*/ 6038019 w 6127689"/>
              <a:gd name="connsiteY101" fmla="*/ 5336764 h 6858000"/>
              <a:gd name="connsiteX102" fmla="*/ 6037298 w 6127689"/>
              <a:gd name="connsiteY102" fmla="*/ 5341753 h 6858000"/>
              <a:gd name="connsiteX103" fmla="*/ 6037677 w 6127689"/>
              <a:gd name="connsiteY103" fmla="*/ 5354807 h 6858000"/>
              <a:gd name="connsiteX104" fmla="*/ 6039728 w 6127689"/>
              <a:gd name="connsiteY104" fmla="*/ 5359416 h 6858000"/>
              <a:gd name="connsiteX105" fmla="*/ 6043311 w 6127689"/>
              <a:gd name="connsiteY105" fmla="*/ 5361407 h 6858000"/>
              <a:gd name="connsiteX106" fmla="*/ 6042954 w 6127689"/>
              <a:gd name="connsiteY106" fmla="*/ 5362576 h 6858000"/>
              <a:gd name="connsiteX107" fmla="*/ 6053435 w 6127689"/>
              <a:gd name="connsiteY107" fmla="*/ 5387547 h 6858000"/>
              <a:gd name="connsiteX108" fmla="*/ 6065933 w 6127689"/>
              <a:gd name="connsiteY108" fmla="*/ 5443002 h 6858000"/>
              <a:gd name="connsiteX109" fmla="*/ 6068640 w 6127689"/>
              <a:gd name="connsiteY109" fmla="*/ 5474503 h 6858000"/>
              <a:gd name="connsiteX110" fmla="*/ 6080922 w 6127689"/>
              <a:gd name="connsiteY110" fmla="*/ 5561070 h 6858000"/>
              <a:gd name="connsiteX111" fmla="*/ 6096949 w 6127689"/>
              <a:gd name="connsiteY111" fmla="*/ 5648179 h 6858000"/>
              <a:gd name="connsiteX112" fmla="*/ 6125703 w 6127689"/>
              <a:gd name="connsiteY112" fmla="*/ 5692894 h 6858000"/>
              <a:gd name="connsiteX113" fmla="*/ 6126670 w 6127689"/>
              <a:gd name="connsiteY113" fmla="*/ 5697882 h 6858000"/>
              <a:gd name="connsiteX114" fmla="*/ 6124061 w 6127689"/>
              <a:gd name="connsiteY114" fmla="*/ 5710294 h 6858000"/>
              <a:gd name="connsiteX115" fmla="*/ 6122213 w 6127689"/>
              <a:gd name="connsiteY115" fmla="*/ 5714762 h 6858000"/>
              <a:gd name="connsiteX116" fmla="*/ 6121353 w 6127689"/>
              <a:gd name="connsiteY116" fmla="*/ 5721725 h 6858000"/>
              <a:gd name="connsiteX117" fmla="*/ 6121607 w 6127689"/>
              <a:gd name="connsiteY117" fmla="*/ 5721959 h 6858000"/>
              <a:gd name="connsiteX118" fmla="*/ 6120262 w 6127689"/>
              <a:gd name="connsiteY118" fmla="*/ 5728358 h 6858000"/>
              <a:gd name="connsiteX119" fmla="*/ 6127024 w 6127689"/>
              <a:gd name="connsiteY119" fmla="*/ 5786902 h 6858000"/>
              <a:gd name="connsiteX120" fmla="*/ 6127519 w 6127689"/>
              <a:gd name="connsiteY120" fmla="*/ 5865775 h 6858000"/>
              <a:gd name="connsiteX121" fmla="*/ 6119217 w 6127689"/>
              <a:gd name="connsiteY121" fmla="*/ 5888542 h 6858000"/>
              <a:gd name="connsiteX122" fmla="*/ 6102493 w 6127689"/>
              <a:gd name="connsiteY122" fmla="*/ 5928602 h 6858000"/>
              <a:gd name="connsiteX123" fmla="*/ 6056863 w 6127689"/>
              <a:gd name="connsiteY123" fmla="*/ 6000643 h 6858000"/>
              <a:gd name="connsiteX124" fmla="*/ 6045436 w 6127689"/>
              <a:gd name="connsiteY124" fmla="*/ 6124480 h 6858000"/>
              <a:gd name="connsiteX125" fmla="*/ 6030489 w 6127689"/>
              <a:gd name="connsiteY125" fmla="*/ 6317666 h 6858000"/>
              <a:gd name="connsiteX126" fmla="*/ 6007492 w 6127689"/>
              <a:gd name="connsiteY126" fmla="*/ 6440818 h 6858000"/>
              <a:gd name="connsiteX127" fmla="*/ 6009467 w 6127689"/>
              <a:gd name="connsiteY127" fmla="*/ 6487076 h 6858000"/>
              <a:gd name="connsiteX128" fmla="*/ 5995064 w 6127689"/>
              <a:gd name="connsiteY128" fmla="*/ 6540791 h 6858000"/>
              <a:gd name="connsiteX129" fmla="*/ 5996309 w 6127689"/>
              <a:gd name="connsiteY129" fmla="*/ 6543961 h 6858000"/>
              <a:gd name="connsiteX130" fmla="*/ 5996048 w 6127689"/>
              <a:gd name="connsiteY130" fmla="*/ 6555444 h 6858000"/>
              <a:gd name="connsiteX131" fmla="*/ 6002524 w 6127689"/>
              <a:gd name="connsiteY131" fmla="*/ 6560188 h 6858000"/>
              <a:gd name="connsiteX132" fmla="*/ 6006823 w 6127689"/>
              <a:gd name="connsiteY132" fmla="*/ 6578546 h 6858000"/>
              <a:gd name="connsiteX133" fmla="*/ 6004510 w 6127689"/>
              <a:gd name="connsiteY133" fmla="*/ 6599256 h 6858000"/>
              <a:gd name="connsiteX134" fmla="*/ 5986207 w 6127689"/>
              <a:gd name="connsiteY134" fmla="*/ 6695855 h 6858000"/>
              <a:gd name="connsiteX135" fmla="*/ 5979428 w 6127689"/>
              <a:gd name="connsiteY135" fmla="*/ 6754678 h 6858000"/>
              <a:gd name="connsiteX136" fmla="*/ 5983398 w 6127689"/>
              <a:gd name="connsiteY136" fmla="*/ 6778641 h 6858000"/>
              <a:gd name="connsiteX137" fmla="*/ 5984543 w 6127689"/>
              <a:gd name="connsiteY137" fmla="*/ 6811016 h 6858000"/>
              <a:gd name="connsiteX138" fmla="*/ 5981802 w 6127689"/>
              <a:gd name="connsiteY138" fmla="*/ 6838578 h 6858000"/>
              <a:gd name="connsiteX139" fmla="*/ 5979671 w 6127689"/>
              <a:gd name="connsiteY139" fmla="*/ 6858000 h 6858000"/>
              <a:gd name="connsiteX140" fmla="*/ 0 w 6127689"/>
              <a:gd name="connsiteY140" fmla="*/ 6858000 h 6858000"/>
              <a:gd name="connsiteX141" fmla="*/ 0 w 6127689"/>
              <a:gd name="connsiteY141" fmla="*/ 0 h 6858000"/>
              <a:gd name="connsiteX0" fmla="*/ 0 w 6127689"/>
              <a:gd name="connsiteY0" fmla="*/ 0 h 6858000"/>
              <a:gd name="connsiteX1" fmla="*/ 4965888 w 6127689"/>
              <a:gd name="connsiteY1" fmla="*/ 0 h 6858000"/>
              <a:gd name="connsiteX2" fmla="*/ 4967767 w 6127689"/>
              <a:gd name="connsiteY2" fmla="*/ 7930 h 6858000"/>
              <a:gd name="connsiteX3" fmla="*/ 4979444 w 6127689"/>
              <a:gd name="connsiteY3" fmla="*/ 43921 h 6858000"/>
              <a:gd name="connsiteX4" fmla="*/ 5021173 w 6127689"/>
              <a:gd name="connsiteY4" fmla="*/ 123738 h 6858000"/>
              <a:gd name="connsiteX5" fmla="*/ 5075458 w 6127689"/>
              <a:gd name="connsiteY5" fmla="*/ 264355 h 6858000"/>
              <a:gd name="connsiteX6" fmla="*/ 5081175 w 6127689"/>
              <a:gd name="connsiteY6" fmla="*/ 277448 h 6858000"/>
              <a:gd name="connsiteX7" fmla="*/ 5097011 w 6127689"/>
              <a:gd name="connsiteY7" fmla="*/ 355616 h 6858000"/>
              <a:gd name="connsiteX8" fmla="*/ 5130982 w 6127689"/>
              <a:gd name="connsiteY8" fmla="*/ 412030 h 6858000"/>
              <a:gd name="connsiteX9" fmla="*/ 5153000 w 6127689"/>
              <a:gd name="connsiteY9" fmla="*/ 507134 h 6858000"/>
              <a:gd name="connsiteX10" fmla="*/ 5171282 w 6127689"/>
              <a:gd name="connsiteY10" fmla="*/ 602071 h 6858000"/>
              <a:gd name="connsiteX11" fmla="*/ 5176196 w 6127689"/>
              <a:gd name="connsiteY11" fmla="*/ 636822 h 6858000"/>
              <a:gd name="connsiteX12" fmla="*/ 5189051 w 6127689"/>
              <a:gd name="connsiteY12" fmla="*/ 782518 h 6858000"/>
              <a:gd name="connsiteX13" fmla="*/ 5210428 w 6127689"/>
              <a:gd name="connsiteY13" fmla="*/ 815772 h 6858000"/>
              <a:gd name="connsiteX14" fmla="*/ 5221088 w 6127689"/>
              <a:gd name="connsiteY14" fmla="*/ 860193 h 6858000"/>
              <a:gd name="connsiteX15" fmla="*/ 5230806 w 6127689"/>
              <a:gd name="connsiteY15" fmla="*/ 961354 h 6858000"/>
              <a:gd name="connsiteX16" fmla="*/ 5201018 w 6127689"/>
              <a:gd name="connsiteY16" fmla="*/ 1095027 h 6858000"/>
              <a:gd name="connsiteX17" fmla="*/ 5202153 w 6127689"/>
              <a:gd name="connsiteY17" fmla="*/ 1133224 h 6858000"/>
              <a:gd name="connsiteX18" fmla="*/ 5207370 w 6127689"/>
              <a:gd name="connsiteY18" fmla="*/ 1138097 h 6858000"/>
              <a:gd name="connsiteX19" fmla="*/ 5189234 w 6127689"/>
              <a:gd name="connsiteY19" fmla="*/ 1193495 h 6858000"/>
              <a:gd name="connsiteX20" fmla="*/ 5202769 w 6127689"/>
              <a:gd name="connsiteY20" fmla="*/ 1269450 h 6858000"/>
              <a:gd name="connsiteX21" fmla="*/ 5225968 w 6127689"/>
              <a:gd name="connsiteY21" fmla="*/ 1357994 h 6858000"/>
              <a:gd name="connsiteX22" fmla="*/ 5233819 w 6127689"/>
              <a:gd name="connsiteY22" fmla="*/ 1380922 h 6858000"/>
              <a:gd name="connsiteX23" fmla="*/ 5237226 w 6127689"/>
              <a:gd name="connsiteY23" fmla="*/ 1441327 h 6858000"/>
              <a:gd name="connsiteX24" fmla="*/ 5255653 w 6127689"/>
              <a:gd name="connsiteY24" fmla="*/ 1524712 h 6858000"/>
              <a:gd name="connsiteX25" fmla="*/ 5263491 w 6127689"/>
              <a:gd name="connsiteY25" fmla="*/ 1642938 h 6858000"/>
              <a:gd name="connsiteX26" fmla="*/ 5261314 w 6127689"/>
              <a:gd name="connsiteY26" fmla="*/ 1689177 h 6858000"/>
              <a:gd name="connsiteX27" fmla="*/ 5259788 w 6127689"/>
              <a:gd name="connsiteY27" fmla="*/ 1768516 h 6858000"/>
              <a:gd name="connsiteX28" fmla="*/ 5255696 w 6127689"/>
              <a:gd name="connsiteY28" fmla="*/ 1953770 h 6858000"/>
              <a:gd name="connsiteX29" fmla="*/ 5252592 w 6127689"/>
              <a:gd name="connsiteY29" fmla="*/ 2092210 h 6858000"/>
              <a:gd name="connsiteX30" fmla="*/ 5264303 w 6127689"/>
              <a:gd name="connsiteY30" fmla="*/ 2225157 h 6858000"/>
              <a:gd name="connsiteX31" fmla="*/ 5254949 w 6127689"/>
              <a:gd name="connsiteY31" fmla="*/ 2236160 h 6858000"/>
              <a:gd name="connsiteX32" fmla="*/ 5250104 w 6127689"/>
              <a:gd name="connsiteY32" fmla="*/ 2249166 h 6858000"/>
              <a:gd name="connsiteX33" fmla="*/ 5251214 w 6127689"/>
              <a:gd name="connsiteY33" fmla="*/ 2250944 h 6858000"/>
              <a:gd name="connsiteX34" fmla="*/ 5250644 w 6127689"/>
              <a:gd name="connsiteY34" fmla="*/ 2266619 h 6858000"/>
              <a:gd name="connsiteX35" fmla="*/ 5293877 w 6127689"/>
              <a:gd name="connsiteY35" fmla="*/ 2368649 h 6858000"/>
              <a:gd name="connsiteX36" fmla="*/ 5311338 w 6127689"/>
              <a:gd name="connsiteY36" fmla="*/ 2404034 h 6858000"/>
              <a:gd name="connsiteX37" fmla="*/ 5338366 w 6127689"/>
              <a:gd name="connsiteY37" fmla="*/ 2465052 h 6858000"/>
              <a:gd name="connsiteX38" fmla="*/ 5371263 w 6127689"/>
              <a:gd name="connsiteY38" fmla="*/ 2586413 h 6858000"/>
              <a:gd name="connsiteX39" fmla="*/ 5407503 w 6127689"/>
              <a:gd name="connsiteY39" fmla="*/ 2786290 h 6858000"/>
              <a:gd name="connsiteX40" fmla="*/ 5407356 w 6127689"/>
              <a:gd name="connsiteY40" fmla="*/ 2787545 h 6858000"/>
              <a:gd name="connsiteX41" fmla="*/ 5411130 w 6127689"/>
              <a:gd name="connsiteY41" fmla="*/ 2788640 h 6858000"/>
              <a:gd name="connsiteX42" fmla="*/ 5416439 w 6127689"/>
              <a:gd name="connsiteY42" fmla="*/ 2805666 h 6858000"/>
              <a:gd name="connsiteX43" fmla="*/ 5418542 w 6127689"/>
              <a:gd name="connsiteY43" fmla="*/ 2817745 h 6858000"/>
              <a:gd name="connsiteX44" fmla="*/ 5457023 w 6127689"/>
              <a:gd name="connsiteY44" fmla="*/ 2858292 h 6858000"/>
              <a:gd name="connsiteX45" fmla="*/ 5479298 w 6127689"/>
              <a:gd name="connsiteY45" fmla="*/ 2947791 h 6858000"/>
              <a:gd name="connsiteX46" fmla="*/ 5481770 w 6127689"/>
              <a:gd name="connsiteY46" fmla="*/ 2951352 h 6858000"/>
              <a:gd name="connsiteX47" fmla="*/ 5482045 w 6127689"/>
              <a:gd name="connsiteY47" fmla="*/ 2984371 h 6858000"/>
              <a:gd name="connsiteX48" fmla="*/ 5482415 w 6127689"/>
              <a:gd name="connsiteY48" fmla="*/ 3004079 h 6858000"/>
              <a:gd name="connsiteX49" fmla="*/ 5503944 w 6127689"/>
              <a:gd name="connsiteY49" fmla="*/ 3123335 h 6858000"/>
              <a:gd name="connsiteX50" fmla="*/ 5516007 w 6127689"/>
              <a:gd name="connsiteY50" fmla="*/ 3258473 h 6858000"/>
              <a:gd name="connsiteX51" fmla="*/ 5566839 w 6127689"/>
              <a:gd name="connsiteY51" fmla="*/ 3345295 h 6858000"/>
              <a:gd name="connsiteX52" fmla="*/ 5589758 w 6127689"/>
              <a:gd name="connsiteY52" fmla="*/ 3506453 h 6858000"/>
              <a:gd name="connsiteX53" fmla="*/ 5596144 w 6127689"/>
              <a:gd name="connsiteY53" fmla="*/ 3534624 h 6858000"/>
              <a:gd name="connsiteX54" fmla="*/ 5597750 w 6127689"/>
              <a:gd name="connsiteY54" fmla="*/ 3534129 h 6858000"/>
              <a:gd name="connsiteX55" fmla="*/ 5599700 w 6127689"/>
              <a:gd name="connsiteY55" fmla="*/ 3547221 h 6858000"/>
              <a:gd name="connsiteX56" fmla="*/ 5615031 w 6127689"/>
              <a:gd name="connsiteY56" fmla="*/ 3557482 h 6858000"/>
              <a:gd name="connsiteX57" fmla="*/ 5618377 w 6127689"/>
              <a:gd name="connsiteY57" fmla="*/ 3588431 h 6858000"/>
              <a:gd name="connsiteX58" fmla="*/ 5612155 w 6127689"/>
              <a:gd name="connsiteY58" fmla="*/ 3589869 h 6858000"/>
              <a:gd name="connsiteX59" fmla="*/ 5620843 w 6127689"/>
              <a:gd name="connsiteY59" fmla="*/ 3606745 h 6858000"/>
              <a:gd name="connsiteX60" fmla="*/ 5655472 w 6127689"/>
              <a:gd name="connsiteY60" fmla="*/ 3678877 h 6858000"/>
              <a:gd name="connsiteX61" fmla="*/ 5683015 w 6127689"/>
              <a:gd name="connsiteY61" fmla="*/ 3762025 h 6858000"/>
              <a:gd name="connsiteX62" fmla="*/ 5696643 w 6127689"/>
              <a:gd name="connsiteY62" fmla="*/ 3773888 h 6858000"/>
              <a:gd name="connsiteX63" fmla="*/ 5699203 w 6127689"/>
              <a:gd name="connsiteY63" fmla="*/ 3775823 h 6858000"/>
              <a:gd name="connsiteX64" fmla="*/ 5704824 w 6127689"/>
              <a:gd name="connsiteY64" fmla="*/ 3785966 h 6858000"/>
              <a:gd name="connsiteX65" fmla="*/ 5733539 w 6127689"/>
              <a:gd name="connsiteY65" fmla="*/ 3818457 h 6858000"/>
              <a:gd name="connsiteX66" fmla="*/ 5768491 w 6127689"/>
              <a:gd name="connsiteY66" fmla="*/ 3914399 h 6858000"/>
              <a:gd name="connsiteX67" fmla="*/ 5793123 w 6127689"/>
              <a:gd name="connsiteY67" fmla="*/ 3969952 h 6858000"/>
              <a:gd name="connsiteX68" fmla="*/ 5808321 w 6127689"/>
              <a:gd name="connsiteY68" fmla="*/ 3988153 h 6858000"/>
              <a:gd name="connsiteX69" fmla="*/ 5825621 w 6127689"/>
              <a:gd name="connsiteY69" fmla="*/ 4015525 h 6858000"/>
              <a:gd name="connsiteX70" fmla="*/ 5860672 w 6127689"/>
              <a:gd name="connsiteY70" fmla="*/ 4061579 h 6858000"/>
              <a:gd name="connsiteX71" fmla="*/ 5872173 w 6127689"/>
              <a:gd name="connsiteY71" fmla="*/ 4088497 h 6858000"/>
              <a:gd name="connsiteX72" fmla="*/ 5883705 w 6127689"/>
              <a:gd name="connsiteY72" fmla="*/ 4101899 h 6858000"/>
              <a:gd name="connsiteX73" fmla="*/ 5894095 w 6127689"/>
              <a:gd name="connsiteY73" fmla="*/ 4128857 h 6858000"/>
              <a:gd name="connsiteX74" fmla="*/ 5898339 w 6127689"/>
              <a:gd name="connsiteY74" fmla="*/ 4140800 h 6858000"/>
              <a:gd name="connsiteX75" fmla="*/ 5903513 w 6127689"/>
              <a:gd name="connsiteY75" fmla="*/ 4187661 h 6858000"/>
              <a:gd name="connsiteX76" fmla="*/ 5917114 w 6127689"/>
              <a:gd name="connsiteY76" fmla="*/ 4213096 h 6858000"/>
              <a:gd name="connsiteX77" fmla="*/ 5924233 w 6127689"/>
              <a:gd name="connsiteY77" fmla="*/ 4242060 h 6858000"/>
              <a:gd name="connsiteX78" fmla="*/ 5928910 w 6127689"/>
              <a:gd name="connsiteY78" fmla="*/ 4300973 h 6858000"/>
              <a:gd name="connsiteX79" fmla="*/ 5939320 w 6127689"/>
              <a:gd name="connsiteY79" fmla="*/ 4340435 h 6858000"/>
              <a:gd name="connsiteX80" fmla="*/ 5946705 w 6127689"/>
              <a:gd name="connsiteY80" fmla="*/ 4428051 h 6858000"/>
              <a:gd name="connsiteX81" fmla="*/ 5949261 w 6127689"/>
              <a:gd name="connsiteY81" fmla="*/ 4449185 h 6858000"/>
              <a:gd name="connsiteX82" fmla="*/ 5957504 w 6127689"/>
              <a:gd name="connsiteY82" fmla="*/ 4465911 h 6858000"/>
              <a:gd name="connsiteX83" fmla="*/ 5964689 w 6127689"/>
              <a:gd name="connsiteY83" fmla="*/ 4468532 h 6858000"/>
              <a:gd name="connsiteX84" fmla="*/ 5967062 w 6127689"/>
              <a:gd name="connsiteY84" fmla="*/ 4479923 h 6858000"/>
              <a:gd name="connsiteX85" fmla="*/ 5968960 w 6127689"/>
              <a:gd name="connsiteY85" fmla="*/ 4482655 h 6858000"/>
              <a:gd name="connsiteX86" fmla="*/ 5978567 w 6127689"/>
              <a:gd name="connsiteY86" fmla="*/ 4498605 h 6858000"/>
              <a:gd name="connsiteX87" fmla="*/ 5980106 w 6127689"/>
              <a:gd name="connsiteY87" fmla="*/ 4585087 h 6858000"/>
              <a:gd name="connsiteX88" fmla="*/ 5998138 w 6127689"/>
              <a:gd name="connsiteY88" fmla="*/ 4697518 h 6858000"/>
              <a:gd name="connsiteX89" fmla="*/ 6013516 w 6127689"/>
              <a:gd name="connsiteY89" fmla="*/ 4786619 h 6858000"/>
              <a:gd name="connsiteX90" fmla="*/ 6025404 w 6127689"/>
              <a:gd name="connsiteY90" fmla="*/ 4858148 h 6858000"/>
              <a:gd name="connsiteX91" fmla="*/ 6007749 w 6127689"/>
              <a:gd name="connsiteY91" fmla="*/ 4964715 h 6858000"/>
              <a:gd name="connsiteX92" fmla="*/ 6005269 w 6127689"/>
              <a:gd name="connsiteY92" fmla="*/ 5150567 h 6858000"/>
              <a:gd name="connsiteX93" fmla="*/ 6001127 w 6127689"/>
              <a:gd name="connsiteY93" fmla="*/ 5164609 h 6858000"/>
              <a:gd name="connsiteX94" fmla="*/ 5996647 w 6127689"/>
              <a:gd name="connsiteY94" fmla="*/ 5185640 h 6858000"/>
              <a:gd name="connsiteX95" fmla="*/ 5998514 w 6127689"/>
              <a:gd name="connsiteY95" fmla="*/ 5189673 h 6858000"/>
              <a:gd name="connsiteX96" fmla="*/ 6018409 w 6127689"/>
              <a:gd name="connsiteY96" fmla="*/ 5227157 h 6858000"/>
              <a:gd name="connsiteX97" fmla="*/ 6036748 w 6127689"/>
              <a:gd name="connsiteY97" fmla="*/ 5322752 h 6858000"/>
              <a:gd name="connsiteX98" fmla="*/ 6036943 w 6127689"/>
              <a:gd name="connsiteY98" fmla="*/ 5329480 h 6858000"/>
              <a:gd name="connsiteX99" fmla="*/ 6037236 w 6127689"/>
              <a:gd name="connsiteY99" fmla="*/ 5329634 h 6858000"/>
              <a:gd name="connsiteX100" fmla="*/ 6038019 w 6127689"/>
              <a:gd name="connsiteY100" fmla="*/ 5336764 h 6858000"/>
              <a:gd name="connsiteX101" fmla="*/ 6037298 w 6127689"/>
              <a:gd name="connsiteY101" fmla="*/ 5341753 h 6858000"/>
              <a:gd name="connsiteX102" fmla="*/ 6037677 w 6127689"/>
              <a:gd name="connsiteY102" fmla="*/ 5354807 h 6858000"/>
              <a:gd name="connsiteX103" fmla="*/ 6039728 w 6127689"/>
              <a:gd name="connsiteY103" fmla="*/ 5359416 h 6858000"/>
              <a:gd name="connsiteX104" fmla="*/ 6043311 w 6127689"/>
              <a:gd name="connsiteY104" fmla="*/ 5361407 h 6858000"/>
              <a:gd name="connsiteX105" fmla="*/ 6042954 w 6127689"/>
              <a:gd name="connsiteY105" fmla="*/ 5362576 h 6858000"/>
              <a:gd name="connsiteX106" fmla="*/ 6053435 w 6127689"/>
              <a:gd name="connsiteY106" fmla="*/ 5387547 h 6858000"/>
              <a:gd name="connsiteX107" fmla="*/ 6065933 w 6127689"/>
              <a:gd name="connsiteY107" fmla="*/ 5443002 h 6858000"/>
              <a:gd name="connsiteX108" fmla="*/ 6068640 w 6127689"/>
              <a:gd name="connsiteY108" fmla="*/ 5474503 h 6858000"/>
              <a:gd name="connsiteX109" fmla="*/ 6080922 w 6127689"/>
              <a:gd name="connsiteY109" fmla="*/ 5561070 h 6858000"/>
              <a:gd name="connsiteX110" fmla="*/ 6096949 w 6127689"/>
              <a:gd name="connsiteY110" fmla="*/ 5648179 h 6858000"/>
              <a:gd name="connsiteX111" fmla="*/ 6125703 w 6127689"/>
              <a:gd name="connsiteY111" fmla="*/ 5692894 h 6858000"/>
              <a:gd name="connsiteX112" fmla="*/ 6126670 w 6127689"/>
              <a:gd name="connsiteY112" fmla="*/ 5697882 h 6858000"/>
              <a:gd name="connsiteX113" fmla="*/ 6124061 w 6127689"/>
              <a:gd name="connsiteY113" fmla="*/ 5710294 h 6858000"/>
              <a:gd name="connsiteX114" fmla="*/ 6122213 w 6127689"/>
              <a:gd name="connsiteY114" fmla="*/ 5714762 h 6858000"/>
              <a:gd name="connsiteX115" fmla="*/ 6121353 w 6127689"/>
              <a:gd name="connsiteY115" fmla="*/ 5721725 h 6858000"/>
              <a:gd name="connsiteX116" fmla="*/ 6121607 w 6127689"/>
              <a:gd name="connsiteY116" fmla="*/ 5721959 h 6858000"/>
              <a:gd name="connsiteX117" fmla="*/ 6120262 w 6127689"/>
              <a:gd name="connsiteY117" fmla="*/ 5728358 h 6858000"/>
              <a:gd name="connsiteX118" fmla="*/ 6127024 w 6127689"/>
              <a:gd name="connsiteY118" fmla="*/ 5786902 h 6858000"/>
              <a:gd name="connsiteX119" fmla="*/ 6127519 w 6127689"/>
              <a:gd name="connsiteY119" fmla="*/ 5865775 h 6858000"/>
              <a:gd name="connsiteX120" fmla="*/ 6119217 w 6127689"/>
              <a:gd name="connsiteY120" fmla="*/ 5888542 h 6858000"/>
              <a:gd name="connsiteX121" fmla="*/ 6102493 w 6127689"/>
              <a:gd name="connsiteY121" fmla="*/ 5928602 h 6858000"/>
              <a:gd name="connsiteX122" fmla="*/ 6056863 w 6127689"/>
              <a:gd name="connsiteY122" fmla="*/ 6000643 h 6858000"/>
              <a:gd name="connsiteX123" fmla="*/ 6045436 w 6127689"/>
              <a:gd name="connsiteY123" fmla="*/ 6124480 h 6858000"/>
              <a:gd name="connsiteX124" fmla="*/ 6030489 w 6127689"/>
              <a:gd name="connsiteY124" fmla="*/ 6317666 h 6858000"/>
              <a:gd name="connsiteX125" fmla="*/ 6007492 w 6127689"/>
              <a:gd name="connsiteY125" fmla="*/ 6440818 h 6858000"/>
              <a:gd name="connsiteX126" fmla="*/ 6009467 w 6127689"/>
              <a:gd name="connsiteY126" fmla="*/ 6487076 h 6858000"/>
              <a:gd name="connsiteX127" fmla="*/ 5995064 w 6127689"/>
              <a:gd name="connsiteY127" fmla="*/ 6540791 h 6858000"/>
              <a:gd name="connsiteX128" fmla="*/ 5996309 w 6127689"/>
              <a:gd name="connsiteY128" fmla="*/ 6543961 h 6858000"/>
              <a:gd name="connsiteX129" fmla="*/ 5996048 w 6127689"/>
              <a:gd name="connsiteY129" fmla="*/ 6555444 h 6858000"/>
              <a:gd name="connsiteX130" fmla="*/ 6002524 w 6127689"/>
              <a:gd name="connsiteY130" fmla="*/ 6560188 h 6858000"/>
              <a:gd name="connsiteX131" fmla="*/ 6006823 w 6127689"/>
              <a:gd name="connsiteY131" fmla="*/ 6578546 h 6858000"/>
              <a:gd name="connsiteX132" fmla="*/ 6004510 w 6127689"/>
              <a:gd name="connsiteY132" fmla="*/ 6599256 h 6858000"/>
              <a:gd name="connsiteX133" fmla="*/ 5986207 w 6127689"/>
              <a:gd name="connsiteY133" fmla="*/ 6695855 h 6858000"/>
              <a:gd name="connsiteX134" fmla="*/ 5979428 w 6127689"/>
              <a:gd name="connsiteY134" fmla="*/ 6754678 h 6858000"/>
              <a:gd name="connsiteX135" fmla="*/ 5983398 w 6127689"/>
              <a:gd name="connsiteY135" fmla="*/ 6778641 h 6858000"/>
              <a:gd name="connsiteX136" fmla="*/ 5984543 w 6127689"/>
              <a:gd name="connsiteY136" fmla="*/ 6811016 h 6858000"/>
              <a:gd name="connsiteX137" fmla="*/ 5981802 w 6127689"/>
              <a:gd name="connsiteY137" fmla="*/ 6838578 h 6858000"/>
              <a:gd name="connsiteX138" fmla="*/ 5979671 w 6127689"/>
              <a:gd name="connsiteY138" fmla="*/ 6858000 h 6858000"/>
              <a:gd name="connsiteX139" fmla="*/ 0 w 6127689"/>
              <a:gd name="connsiteY139" fmla="*/ 6858000 h 6858000"/>
              <a:gd name="connsiteX140" fmla="*/ 0 w 6127689"/>
              <a:gd name="connsiteY140" fmla="*/ 0 h 6858000"/>
              <a:gd name="connsiteX0" fmla="*/ 0 w 6127689"/>
              <a:gd name="connsiteY0" fmla="*/ 0 h 6858000"/>
              <a:gd name="connsiteX1" fmla="*/ 4965888 w 6127689"/>
              <a:gd name="connsiteY1" fmla="*/ 0 h 6858000"/>
              <a:gd name="connsiteX2" fmla="*/ 4967767 w 6127689"/>
              <a:gd name="connsiteY2" fmla="*/ 7930 h 6858000"/>
              <a:gd name="connsiteX3" fmla="*/ 4979444 w 6127689"/>
              <a:gd name="connsiteY3" fmla="*/ 43921 h 6858000"/>
              <a:gd name="connsiteX4" fmla="*/ 5021173 w 6127689"/>
              <a:gd name="connsiteY4" fmla="*/ 123738 h 6858000"/>
              <a:gd name="connsiteX5" fmla="*/ 5075458 w 6127689"/>
              <a:gd name="connsiteY5" fmla="*/ 264355 h 6858000"/>
              <a:gd name="connsiteX6" fmla="*/ 5081175 w 6127689"/>
              <a:gd name="connsiteY6" fmla="*/ 277448 h 6858000"/>
              <a:gd name="connsiteX7" fmla="*/ 5097011 w 6127689"/>
              <a:gd name="connsiteY7" fmla="*/ 355616 h 6858000"/>
              <a:gd name="connsiteX8" fmla="*/ 5130982 w 6127689"/>
              <a:gd name="connsiteY8" fmla="*/ 412030 h 6858000"/>
              <a:gd name="connsiteX9" fmla="*/ 5153000 w 6127689"/>
              <a:gd name="connsiteY9" fmla="*/ 507134 h 6858000"/>
              <a:gd name="connsiteX10" fmla="*/ 5171282 w 6127689"/>
              <a:gd name="connsiteY10" fmla="*/ 602071 h 6858000"/>
              <a:gd name="connsiteX11" fmla="*/ 5176196 w 6127689"/>
              <a:gd name="connsiteY11" fmla="*/ 636822 h 6858000"/>
              <a:gd name="connsiteX12" fmla="*/ 5189051 w 6127689"/>
              <a:gd name="connsiteY12" fmla="*/ 782518 h 6858000"/>
              <a:gd name="connsiteX13" fmla="*/ 5210428 w 6127689"/>
              <a:gd name="connsiteY13" fmla="*/ 815772 h 6858000"/>
              <a:gd name="connsiteX14" fmla="*/ 5221088 w 6127689"/>
              <a:gd name="connsiteY14" fmla="*/ 860193 h 6858000"/>
              <a:gd name="connsiteX15" fmla="*/ 5230806 w 6127689"/>
              <a:gd name="connsiteY15" fmla="*/ 961354 h 6858000"/>
              <a:gd name="connsiteX16" fmla="*/ 5201018 w 6127689"/>
              <a:gd name="connsiteY16" fmla="*/ 1095027 h 6858000"/>
              <a:gd name="connsiteX17" fmla="*/ 5202153 w 6127689"/>
              <a:gd name="connsiteY17" fmla="*/ 1133224 h 6858000"/>
              <a:gd name="connsiteX18" fmla="*/ 5207370 w 6127689"/>
              <a:gd name="connsiteY18" fmla="*/ 1138097 h 6858000"/>
              <a:gd name="connsiteX19" fmla="*/ 5189234 w 6127689"/>
              <a:gd name="connsiteY19" fmla="*/ 1193495 h 6858000"/>
              <a:gd name="connsiteX20" fmla="*/ 5202769 w 6127689"/>
              <a:gd name="connsiteY20" fmla="*/ 1269450 h 6858000"/>
              <a:gd name="connsiteX21" fmla="*/ 5225968 w 6127689"/>
              <a:gd name="connsiteY21" fmla="*/ 1357994 h 6858000"/>
              <a:gd name="connsiteX22" fmla="*/ 5233819 w 6127689"/>
              <a:gd name="connsiteY22" fmla="*/ 1380922 h 6858000"/>
              <a:gd name="connsiteX23" fmla="*/ 5237226 w 6127689"/>
              <a:gd name="connsiteY23" fmla="*/ 1441327 h 6858000"/>
              <a:gd name="connsiteX24" fmla="*/ 5255653 w 6127689"/>
              <a:gd name="connsiteY24" fmla="*/ 1524712 h 6858000"/>
              <a:gd name="connsiteX25" fmla="*/ 5263491 w 6127689"/>
              <a:gd name="connsiteY25" fmla="*/ 1642938 h 6858000"/>
              <a:gd name="connsiteX26" fmla="*/ 5261314 w 6127689"/>
              <a:gd name="connsiteY26" fmla="*/ 1689177 h 6858000"/>
              <a:gd name="connsiteX27" fmla="*/ 5259788 w 6127689"/>
              <a:gd name="connsiteY27" fmla="*/ 1768516 h 6858000"/>
              <a:gd name="connsiteX28" fmla="*/ 5255696 w 6127689"/>
              <a:gd name="connsiteY28" fmla="*/ 1953770 h 6858000"/>
              <a:gd name="connsiteX29" fmla="*/ 5252592 w 6127689"/>
              <a:gd name="connsiteY29" fmla="*/ 2092210 h 6858000"/>
              <a:gd name="connsiteX30" fmla="*/ 5264303 w 6127689"/>
              <a:gd name="connsiteY30" fmla="*/ 2225157 h 6858000"/>
              <a:gd name="connsiteX31" fmla="*/ 5254949 w 6127689"/>
              <a:gd name="connsiteY31" fmla="*/ 2236160 h 6858000"/>
              <a:gd name="connsiteX32" fmla="*/ 5250104 w 6127689"/>
              <a:gd name="connsiteY32" fmla="*/ 2249166 h 6858000"/>
              <a:gd name="connsiteX33" fmla="*/ 5251214 w 6127689"/>
              <a:gd name="connsiteY33" fmla="*/ 2250944 h 6858000"/>
              <a:gd name="connsiteX34" fmla="*/ 5250644 w 6127689"/>
              <a:gd name="connsiteY34" fmla="*/ 2266619 h 6858000"/>
              <a:gd name="connsiteX35" fmla="*/ 5293877 w 6127689"/>
              <a:gd name="connsiteY35" fmla="*/ 2368649 h 6858000"/>
              <a:gd name="connsiteX36" fmla="*/ 5311338 w 6127689"/>
              <a:gd name="connsiteY36" fmla="*/ 2404034 h 6858000"/>
              <a:gd name="connsiteX37" fmla="*/ 5338366 w 6127689"/>
              <a:gd name="connsiteY37" fmla="*/ 2465052 h 6858000"/>
              <a:gd name="connsiteX38" fmla="*/ 5371263 w 6127689"/>
              <a:gd name="connsiteY38" fmla="*/ 2586413 h 6858000"/>
              <a:gd name="connsiteX39" fmla="*/ 5407503 w 6127689"/>
              <a:gd name="connsiteY39" fmla="*/ 2786290 h 6858000"/>
              <a:gd name="connsiteX40" fmla="*/ 5407356 w 6127689"/>
              <a:gd name="connsiteY40" fmla="*/ 2787545 h 6858000"/>
              <a:gd name="connsiteX41" fmla="*/ 5411130 w 6127689"/>
              <a:gd name="connsiteY41" fmla="*/ 2788640 h 6858000"/>
              <a:gd name="connsiteX42" fmla="*/ 5416439 w 6127689"/>
              <a:gd name="connsiteY42" fmla="*/ 2805666 h 6858000"/>
              <a:gd name="connsiteX43" fmla="*/ 5457023 w 6127689"/>
              <a:gd name="connsiteY43" fmla="*/ 2858292 h 6858000"/>
              <a:gd name="connsiteX44" fmla="*/ 5479298 w 6127689"/>
              <a:gd name="connsiteY44" fmla="*/ 2947791 h 6858000"/>
              <a:gd name="connsiteX45" fmla="*/ 5481770 w 6127689"/>
              <a:gd name="connsiteY45" fmla="*/ 2951352 h 6858000"/>
              <a:gd name="connsiteX46" fmla="*/ 5482045 w 6127689"/>
              <a:gd name="connsiteY46" fmla="*/ 2984371 h 6858000"/>
              <a:gd name="connsiteX47" fmla="*/ 5482415 w 6127689"/>
              <a:gd name="connsiteY47" fmla="*/ 3004079 h 6858000"/>
              <a:gd name="connsiteX48" fmla="*/ 5503944 w 6127689"/>
              <a:gd name="connsiteY48" fmla="*/ 3123335 h 6858000"/>
              <a:gd name="connsiteX49" fmla="*/ 5516007 w 6127689"/>
              <a:gd name="connsiteY49" fmla="*/ 3258473 h 6858000"/>
              <a:gd name="connsiteX50" fmla="*/ 5566839 w 6127689"/>
              <a:gd name="connsiteY50" fmla="*/ 3345295 h 6858000"/>
              <a:gd name="connsiteX51" fmla="*/ 5589758 w 6127689"/>
              <a:gd name="connsiteY51" fmla="*/ 3506453 h 6858000"/>
              <a:gd name="connsiteX52" fmla="*/ 5596144 w 6127689"/>
              <a:gd name="connsiteY52" fmla="*/ 3534624 h 6858000"/>
              <a:gd name="connsiteX53" fmla="*/ 5597750 w 6127689"/>
              <a:gd name="connsiteY53" fmla="*/ 3534129 h 6858000"/>
              <a:gd name="connsiteX54" fmla="*/ 5599700 w 6127689"/>
              <a:gd name="connsiteY54" fmla="*/ 3547221 h 6858000"/>
              <a:gd name="connsiteX55" fmla="*/ 5615031 w 6127689"/>
              <a:gd name="connsiteY55" fmla="*/ 3557482 h 6858000"/>
              <a:gd name="connsiteX56" fmla="*/ 5618377 w 6127689"/>
              <a:gd name="connsiteY56" fmla="*/ 3588431 h 6858000"/>
              <a:gd name="connsiteX57" fmla="*/ 5612155 w 6127689"/>
              <a:gd name="connsiteY57" fmla="*/ 3589869 h 6858000"/>
              <a:gd name="connsiteX58" fmla="*/ 5620843 w 6127689"/>
              <a:gd name="connsiteY58" fmla="*/ 3606745 h 6858000"/>
              <a:gd name="connsiteX59" fmla="*/ 5655472 w 6127689"/>
              <a:gd name="connsiteY59" fmla="*/ 3678877 h 6858000"/>
              <a:gd name="connsiteX60" fmla="*/ 5683015 w 6127689"/>
              <a:gd name="connsiteY60" fmla="*/ 3762025 h 6858000"/>
              <a:gd name="connsiteX61" fmla="*/ 5696643 w 6127689"/>
              <a:gd name="connsiteY61" fmla="*/ 3773888 h 6858000"/>
              <a:gd name="connsiteX62" fmla="*/ 5699203 w 6127689"/>
              <a:gd name="connsiteY62" fmla="*/ 3775823 h 6858000"/>
              <a:gd name="connsiteX63" fmla="*/ 5704824 w 6127689"/>
              <a:gd name="connsiteY63" fmla="*/ 3785966 h 6858000"/>
              <a:gd name="connsiteX64" fmla="*/ 5733539 w 6127689"/>
              <a:gd name="connsiteY64" fmla="*/ 3818457 h 6858000"/>
              <a:gd name="connsiteX65" fmla="*/ 5768491 w 6127689"/>
              <a:gd name="connsiteY65" fmla="*/ 3914399 h 6858000"/>
              <a:gd name="connsiteX66" fmla="*/ 5793123 w 6127689"/>
              <a:gd name="connsiteY66" fmla="*/ 3969952 h 6858000"/>
              <a:gd name="connsiteX67" fmla="*/ 5808321 w 6127689"/>
              <a:gd name="connsiteY67" fmla="*/ 3988153 h 6858000"/>
              <a:gd name="connsiteX68" fmla="*/ 5825621 w 6127689"/>
              <a:gd name="connsiteY68" fmla="*/ 4015525 h 6858000"/>
              <a:gd name="connsiteX69" fmla="*/ 5860672 w 6127689"/>
              <a:gd name="connsiteY69" fmla="*/ 4061579 h 6858000"/>
              <a:gd name="connsiteX70" fmla="*/ 5872173 w 6127689"/>
              <a:gd name="connsiteY70" fmla="*/ 4088497 h 6858000"/>
              <a:gd name="connsiteX71" fmla="*/ 5883705 w 6127689"/>
              <a:gd name="connsiteY71" fmla="*/ 4101899 h 6858000"/>
              <a:gd name="connsiteX72" fmla="*/ 5894095 w 6127689"/>
              <a:gd name="connsiteY72" fmla="*/ 4128857 h 6858000"/>
              <a:gd name="connsiteX73" fmla="*/ 5898339 w 6127689"/>
              <a:gd name="connsiteY73" fmla="*/ 4140800 h 6858000"/>
              <a:gd name="connsiteX74" fmla="*/ 5903513 w 6127689"/>
              <a:gd name="connsiteY74" fmla="*/ 4187661 h 6858000"/>
              <a:gd name="connsiteX75" fmla="*/ 5917114 w 6127689"/>
              <a:gd name="connsiteY75" fmla="*/ 4213096 h 6858000"/>
              <a:gd name="connsiteX76" fmla="*/ 5924233 w 6127689"/>
              <a:gd name="connsiteY76" fmla="*/ 4242060 h 6858000"/>
              <a:gd name="connsiteX77" fmla="*/ 5928910 w 6127689"/>
              <a:gd name="connsiteY77" fmla="*/ 4300973 h 6858000"/>
              <a:gd name="connsiteX78" fmla="*/ 5939320 w 6127689"/>
              <a:gd name="connsiteY78" fmla="*/ 4340435 h 6858000"/>
              <a:gd name="connsiteX79" fmla="*/ 5946705 w 6127689"/>
              <a:gd name="connsiteY79" fmla="*/ 4428051 h 6858000"/>
              <a:gd name="connsiteX80" fmla="*/ 5949261 w 6127689"/>
              <a:gd name="connsiteY80" fmla="*/ 4449185 h 6858000"/>
              <a:gd name="connsiteX81" fmla="*/ 5957504 w 6127689"/>
              <a:gd name="connsiteY81" fmla="*/ 4465911 h 6858000"/>
              <a:gd name="connsiteX82" fmla="*/ 5964689 w 6127689"/>
              <a:gd name="connsiteY82" fmla="*/ 4468532 h 6858000"/>
              <a:gd name="connsiteX83" fmla="*/ 5967062 w 6127689"/>
              <a:gd name="connsiteY83" fmla="*/ 4479923 h 6858000"/>
              <a:gd name="connsiteX84" fmla="*/ 5968960 w 6127689"/>
              <a:gd name="connsiteY84" fmla="*/ 4482655 h 6858000"/>
              <a:gd name="connsiteX85" fmla="*/ 5978567 w 6127689"/>
              <a:gd name="connsiteY85" fmla="*/ 4498605 h 6858000"/>
              <a:gd name="connsiteX86" fmla="*/ 5980106 w 6127689"/>
              <a:gd name="connsiteY86" fmla="*/ 4585087 h 6858000"/>
              <a:gd name="connsiteX87" fmla="*/ 5998138 w 6127689"/>
              <a:gd name="connsiteY87" fmla="*/ 4697518 h 6858000"/>
              <a:gd name="connsiteX88" fmla="*/ 6013516 w 6127689"/>
              <a:gd name="connsiteY88" fmla="*/ 4786619 h 6858000"/>
              <a:gd name="connsiteX89" fmla="*/ 6025404 w 6127689"/>
              <a:gd name="connsiteY89" fmla="*/ 4858148 h 6858000"/>
              <a:gd name="connsiteX90" fmla="*/ 6007749 w 6127689"/>
              <a:gd name="connsiteY90" fmla="*/ 4964715 h 6858000"/>
              <a:gd name="connsiteX91" fmla="*/ 6005269 w 6127689"/>
              <a:gd name="connsiteY91" fmla="*/ 5150567 h 6858000"/>
              <a:gd name="connsiteX92" fmla="*/ 6001127 w 6127689"/>
              <a:gd name="connsiteY92" fmla="*/ 5164609 h 6858000"/>
              <a:gd name="connsiteX93" fmla="*/ 5996647 w 6127689"/>
              <a:gd name="connsiteY93" fmla="*/ 5185640 h 6858000"/>
              <a:gd name="connsiteX94" fmla="*/ 5998514 w 6127689"/>
              <a:gd name="connsiteY94" fmla="*/ 5189673 h 6858000"/>
              <a:gd name="connsiteX95" fmla="*/ 6018409 w 6127689"/>
              <a:gd name="connsiteY95" fmla="*/ 5227157 h 6858000"/>
              <a:gd name="connsiteX96" fmla="*/ 6036748 w 6127689"/>
              <a:gd name="connsiteY96" fmla="*/ 5322752 h 6858000"/>
              <a:gd name="connsiteX97" fmla="*/ 6036943 w 6127689"/>
              <a:gd name="connsiteY97" fmla="*/ 5329480 h 6858000"/>
              <a:gd name="connsiteX98" fmla="*/ 6037236 w 6127689"/>
              <a:gd name="connsiteY98" fmla="*/ 5329634 h 6858000"/>
              <a:gd name="connsiteX99" fmla="*/ 6038019 w 6127689"/>
              <a:gd name="connsiteY99" fmla="*/ 5336764 h 6858000"/>
              <a:gd name="connsiteX100" fmla="*/ 6037298 w 6127689"/>
              <a:gd name="connsiteY100" fmla="*/ 5341753 h 6858000"/>
              <a:gd name="connsiteX101" fmla="*/ 6037677 w 6127689"/>
              <a:gd name="connsiteY101" fmla="*/ 5354807 h 6858000"/>
              <a:gd name="connsiteX102" fmla="*/ 6039728 w 6127689"/>
              <a:gd name="connsiteY102" fmla="*/ 5359416 h 6858000"/>
              <a:gd name="connsiteX103" fmla="*/ 6043311 w 6127689"/>
              <a:gd name="connsiteY103" fmla="*/ 5361407 h 6858000"/>
              <a:gd name="connsiteX104" fmla="*/ 6042954 w 6127689"/>
              <a:gd name="connsiteY104" fmla="*/ 5362576 h 6858000"/>
              <a:gd name="connsiteX105" fmla="*/ 6053435 w 6127689"/>
              <a:gd name="connsiteY105" fmla="*/ 5387547 h 6858000"/>
              <a:gd name="connsiteX106" fmla="*/ 6065933 w 6127689"/>
              <a:gd name="connsiteY106" fmla="*/ 5443002 h 6858000"/>
              <a:gd name="connsiteX107" fmla="*/ 6068640 w 6127689"/>
              <a:gd name="connsiteY107" fmla="*/ 5474503 h 6858000"/>
              <a:gd name="connsiteX108" fmla="*/ 6080922 w 6127689"/>
              <a:gd name="connsiteY108" fmla="*/ 5561070 h 6858000"/>
              <a:gd name="connsiteX109" fmla="*/ 6096949 w 6127689"/>
              <a:gd name="connsiteY109" fmla="*/ 5648179 h 6858000"/>
              <a:gd name="connsiteX110" fmla="*/ 6125703 w 6127689"/>
              <a:gd name="connsiteY110" fmla="*/ 5692894 h 6858000"/>
              <a:gd name="connsiteX111" fmla="*/ 6126670 w 6127689"/>
              <a:gd name="connsiteY111" fmla="*/ 5697882 h 6858000"/>
              <a:gd name="connsiteX112" fmla="*/ 6124061 w 6127689"/>
              <a:gd name="connsiteY112" fmla="*/ 5710294 h 6858000"/>
              <a:gd name="connsiteX113" fmla="*/ 6122213 w 6127689"/>
              <a:gd name="connsiteY113" fmla="*/ 5714762 h 6858000"/>
              <a:gd name="connsiteX114" fmla="*/ 6121353 w 6127689"/>
              <a:gd name="connsiteY114" fmla="*/ 5721725 h 6858000"/>
              <a:gd name="connsiteX115" fmla="*/ 6121607 w 6127689"/>
              <a:gd name="connsiteY115" fmla="*/ 5721959 h 6858000"/>
              <a:gd name="connsiteX116" fmla="*/ 6120262 w 6127689"/>
              <a:gd name="connsiteY116" fmla="*/ 5728358 h 6858000"/>
              <a:gd name="connsiteX117" fmla="*/ 6127024 w 6127689"/>
              <a:gd name="connsiteY117" fmla="*/ 5786902 h 6858000"/>
              <a:gd name="connsiteX118" fmla="*/ 6127519 w 6127689"/>
              <a:gd name="connsiteY118" fmla="*/ 5865775 h 6858000"/>
              <a:gd name="connsiteX119" fmla="*/ 6119217 w 6127689"/>
              <a:gd name="connsiteY119" fmla="*/ 5888542 h 6858000"/>
              <a:gd name="connsiteX120" fmla="*/ 6102493 w 6127689"/>
              <a:gd name="connsiteY120" fmla="*/ 5928602 h 6858000"/>
              <a:gd name="connsiteX121" fmla="*/ 6056863 w 6127689"/>
              <a:gd name="connsiteY121" fmla="*/ 6000643 h 6858000"/>
              <a:gd name="connsiteX122" fmla="*/ 6045436 w 6127689"/>
              <a:gd name="connsiteY122" fmla="*/ 6124480 h 6858000"/>
              <a:gd name="connsiteX123" fmla="*/ 6030489 w 6127689"/>
              <a:gd name="connsiteY123" fmla="*/ 6317666 h 6858000"/>
              <a:gd name="connsiteX124" fmla="*/ 6007492 w 6127689"/>
              <a:gd name="connsiteY124" fmla="*/ 6440818 h 6858000"/>
              <a:gd name="connsiteX125" fmla="*/ 6009467 w 6127689"/>
              <a:gd name="connsiteY125" fmla="*/ 6487076 h 6858000"/>
              <a:gd name="connsiteX126" fmla="*/ 5995064 w 6127689"/>
              <a:gd name="connsiteY126" fmla="*/ 6540791 h 6858000"/>
              <a:gd name="connsiteX127" fmla="*/ 5996309 w 6127689"/>
              <a:gd name="connsiteY127" fmla="*/ 6543961 h 6858000"/>
              <a:gd name="connsiteX128" fmla="*/ 5996048 w 6127689"/>
              <a:gd name="connsiteY128" fmla="*/ 6555444 h 6858000"/>
              <a:gd name="connsiteX129" fmla="*/ 6002524 w 6127689"/>
              <a:gd name="connsiteY129" fmla="*/ 6560188 h 6858000"/>
              <a:gd name="connsiteX130" fmla="*/ 6006823 w 6127689"/>
              <a:gd name="connsiteY130" fmla="*/ 6578546 h 6858000"/>
              <a:gd name="connsiteX131" fmla="*/ 6004510 w 6127689"/>
              <a:gd name="connsiteY131" fmla="*/ 6599256 h 6858000"/>
              <a:gd name="connsiteX132" fmla="*/ 5986207 w 6127689"/>
              <a:gd name="connsiteY132" fmla="*/ 6695855 h 6858000"/>
              <a:gd name="connsiteX133" fmla="*/ 5979428 w 6127689"/>
              <a:gd name="connsiteY133" fmla="*/ 6754678 h 6858000"/>
              <a:gd name="connsiteX134" fmla="*/ 5983398 w 6127689"/>
              <a:gd name="connsiteY134" fmla="*/ 6778641 h 6858000"/>
              <a:gd name="connsiteX135" fmla="*/ 5984543 w 6127689"/>
              <a:gd name="connsiteY135" fmla="*/ 6811016 h 6858000"/>
              <a:gd name="connsiteX136" fmla="*/ 5981802 w 6127689"/>
              <a:gd name="connsiteY136" fmla="*/ 6838578 h 6858000"/>
              <a:gd name="connsiteX137" fmla="*/ 5979671 w 6127689"/>
              <a:gd name="connsiteY137" fmla="*/ 6858000 h 6858000"/>
              <a:gd name="connsiteX138" fmla="*/ 0 w 6127689"/>
              <a:gd name="connsiteY138" fmla="*/ 6858000 h 6858000"/>
              <a:gd name="connsiteX139" fmla="*/ 0 w 6127689"/>
              <a:gd name="connsiteY139" fmla="*/ 0 h 6858000"/>
              <a:gd name="connsiteX0" fmla="*/ 0 w 6127689"/>
              <a:gd name="connsiteY0" fmla="*/ 0 h 6858000"/>
              <a:gd name="connsiteX1" fmla="*/ 4965888 w 6127689"/>
              <a:gd name="connsiteY1" fmla="*/ 0 h 6858000"/>
              <a:gd name="connsiteX2" fmla="*/ 4967767 w 6127689"/>
              <a:gd name="connsiteY2" fmla="*/ 7930 h 6858000"/>
              <a:gd name="connsiteX3" fmla="*/ 4979444 w 6127689"/>
              <a:gd name="connsiteY3" fmla="*/ 43921 h 6858000"/>
              <a:gd name="connsiteX4" fmla="*/ 5021173 w 6127689"/>
              <a:gd name="connsiteY4" fmla="*/ 123738 h 6858000"/>
              <a:gd name="connsiteX5" fmla="*/ 5075458 w 6127689"/>
              <a:gd name="connsiteY5" fmla="*/ 264355 h 6858000"/>
              <a:gd name="connsiteX6" fmla="*/ 5081175 w 6127689"/>
              <a:gd name="connsiteY6" fmla="*/ 277448 h 6858000"/>
              <a:gd name="connsiteX7" fmla="*/ 5097011 w 6127689"/>
              <a:gd name="connsiteY7" fmla="*/ 355616 h 6858000"/>
              <a:gd name="connsiteX8" fmla="*/ 5130982 w 6127689"/>
              <a:gd name="connsiteY8" fmla="*/ 412030 h 6858000"/>
              <a:gd name="connsiteX9" fmla="*/ 5153000 w 6127689"/>
              <a:gd name="connsiteY9" fmla="*/ 507134 h 6858000"/>
              <a:gd name="connsiteX10" fmla="*/ 5171282 w 6127689"/>
              <a:gd name="connsiteY10" fmla="*/ 602071 h 6858000"/>
              <a:gd name="connsiteX11" fmla="*/ 5176196 w 6127689"/>
              <a:gd name="connsiteY11" fmla="*/ 636822 h 6858000"/>
              <a:gd name="connsiteX12" fmla="*/ 5189051 w 6127689"/>
              <a:gd name="connsiteY12" fmla="*/ 782518 h 6858000"/>
              <a:gd name="connsiteX13" fmla="*/ 5210428 w 6127689"/>
              <a:gd name="connsiteY13" fmla="*/ 815772 h 6858000"/>
              <a:gd name="connsiteX14" fmla="*/ 5221088 w 6127689"/>
              <a:gd name="connsiteY14" fmla="*/ 860193 h 6858000"/>
              <a:gd name="connsiteX15" fmla="*/ 5230806 w 6127689"/>
              <a:gd name="connsiteY15" fmla="*/ 961354 h 6858000"/>
              <a:gd name="connsiteX16" fmla="*/ 5201018 w 6127689"/>
              <a:gd name="connsiteY16" fmla="*/ 1095027 h 6858000"/>
              <a:gd name="connsiteX17" fmla="*/ 5202153 w 6127689"/>
              <a:gd name="connsiteY17" fmla="*/ 1133224 h 6858000"/>
              <a:gd name="connsiteX18" fmla="*/ 5207370 w 6127689"/>
              <a:gd name="connsiteY18" fmla="*/ 1138097 h 6858000"/>
              <a:gd name="connsiteX19" fmla="*/ 5189234 w 6127689"/>
              <a:gd name="connsiteY19" fmla="*/ 1193495 h 6858000"/>
              <a:gd name="connsiteX20" fmla="*/ 5202769 w 6127689"/>
              <a:gd name="connsiteY20" fmla="*/ 1269450 h 6858000"/>
              <a:gd name="connsiteX21" fmla="*/ 5225968 w 6127689"/>
              <a:gd name="connsiteY21" fmla="*/ 1357994 h 6858000"/>
              <a:gd name="connsiteX22" fmla="*/ 5233819 w 6127689"/>
              <a:gd name="connsiteY22" fmla="*/ 1380922 h 6858000"/>
              <a:gd name="connsiteX23" fmla="*/ 5237226 w 6127689"/>
              <a:gd name="connsiteY23" fmla="*/ 1441327 h 6858000"/>
              <a:gd name="connsiteX24" fmla="*/ 5255653 w 6127689"/>
              <a:gd name="connsiteY24" fmla="*/ 1524712 h 6858000"/>
              <a:gd name="connsiteX25" fmla="*/ 5263491 w 6127689"/>
              <a:gd name="connsiteY25" fmla="*/ 1642938 h 6858000"/>
              <a:gd name="connsiteX26" fmla="*/ 5261314 w 6127689"/>
              <a:gd name="connsiteY26" fmla="*/ 1689177 h 6858000"/>
              <a:gd name="connsiteX27" fmla="*/ 5259788 w 6127689"/>
              <a:gd name="connsiteY27" fmla="*/ 1768516 h 6858000"/>
              <a:gd name="connsiteX28" fmla="*/ 5255696 w 6127689"/>
              <a:gd name="connsiteY28" fmla="*/ 1953770 h 6858000"/>
              <a:gd name="connsiteX29" fmla="*/ 5252592 w 6127689"/>
              <a:gd name="connsiteY29" fmla="*/ 2092210 h 6858000"/>
              <a:gd name="connsiteX30" fmla="*/ 5264303 w 6127689"/>
              <a:gd name="connsiteY30" fmla="*/ 2225157 h 6858000"/>
              <a:gd name="connsiteX31" fmla="*/ 5254949 w 6127689"/>
              <a:gd name="connsiteY31" fmla="*/ 2236160 h 6858000"/>
              <a:gd name="connsiteX32" fmla="*/ 5250104 w 6127689"/>
              <a:gd name="connsiteY32" fmla="*/ 2249166 h 6858000"/>
              <a:gd name="connsiteX33" fmla="*/ 5251214 w 6127689"/>
              <a:gd name="connsiteY33" fmla="*/ 2250944 h 6858000"/>
              <a:gd name="connsiteX34" fmla="*/ 5250644 w 6127689"/>
              <a:gd name="connsiteY34" fmla="*/ 2266619 h 6858000"/>
              <a:gd name="connsiteX35" fmla="*/ 5293877 w 6127689"/>
              <a:gd name="connsiteY35" fmla="*/ 2368649 h 6858000"/>
              <a:gd name="connsiteX36" fmla="*/ 5311338 w 6127689"/>
              <a:gd name="connsiteY36" fmla="*/ 2404034 h 6858000"/>
              <a:gd name="connsiteX37" fmla="*/ 5338366 w 6127689"/>
              <a:gd name="connsiteY37" fmla="*/ 2465052 h 6858000"/>
              <a:gd name="connsiteX38" fmla="*/ 5371263 w 6127689"/>
              <a:gd name="connsiteY38" fmla="*/ 2586413 h 6858000"/>
              <a:gd name="connsiteX39" fmla="*/ 5407503 w 6127689"/>
              <a:gd name="connsiteY39" fmla="*/ 2786290 h 6858000"/>
              <a:gd name="connsiteX40" fmla="*/ 5407356 w 6127689"/>
              <a:gd name="connsiteY40" fmla="*/ 2787545 h 6858000"/>
              <a:gd name="connsiteX41" fmla="*/ 5411130 w 6127689"/>
              <a:gd name="connsiteY41" fmla="*/ 2788640 h 6858000"/>
              <a:gd name="connsiteX42" fmla="*/ 5416439 w 6127689"/>
              <a:gd name="connsiteY42" fmla="*/ 2805666 h 6858000"/>
              <a:gd name="connsiteX43" fmla="*/ 5457023 w 6127689"/>
              <a:gd name="connsiteY43" fmla="*/ 2858292 h 6858000"/>
              <a:gd name="connsiteX44" fmla="*/ 5479298 w 6127689"/>
              <a:gd name="connsiteY44" fmla="*/ 2947791 h 6858000"/>
              <a:gd name="connsiteX45" fmla="*/ 5481770 w 6127689"/>
              <a:gd name="connsiteY45" fmla="*/ 2951352 h 6858000"/>
              <a:gd name="connsiteX46" fmla="*/ 5482045 w 6127689"/>
              <a:gd name="connsiteY46" fmla="*/ 2984371 h 6858000"/>
              <a:gd name="connsiteX47" fmla="*/ 5482415 w 6127689"/>
              <a:gd name="connsiteY47" fmla="*/ 3004079 h 6858000"/>
              <a:gd name="connsiteX48" fmla="*/ 5503944 w 6127689"/>
              <a:gd name="connsiteY48" fmla="*/ 3123335 h 6858000"/>
              <a:gd name="connsiteX49" fmla="*/ 5516007 w 6127689"/>
              <a:gd name="connsiteY49" fmla="*/ 3258473 h 6858000"/>
              <a:gd name="connsiteX50" fmla="*/ 5566839 w 6127689"/>
              <a:gd name="connsiteY50" fmla="*/ 3345295 h 6858000"/>
              <a:gd name="connsiteX51" fmla="*/ 5589758 w 6127689"/>
              <a:gd name="connsiteY51" fmla="*/ 3506453 h 6858000"/>
              <a:gd name="connsiteX52" fmla="*/ 5596144 w 6127689"/>
              <a:gd name="connsiteY52" fmla="*/ 3534624 h 6858000"/>
              <a:gd name="connsiteX53" fmla="*/ 5597750 w 6127689"/>
              <a:gd name="connsiteY53" fmla="*/ 3534129 h 6858000"/>
              <a:gd name="connsiteX54" fmla="*/ 5599700 w 6127689"/>
              <a:gd name="connsiteY54" fmla="*/ 3547221 h 6858000"/>
              <a:gd name="connsiteX55" fmla="*/ 5615031 w 6127689"/>
              <a:gd name="connsiteY55" fmla="*/ 3557482 h 6858000"/>
              <a:gd name="connsiteX56" fmla="*/ 5618377 w 6127689"/>
              <a:gd name="connsiteY56" fmla="*/ 3588431 h 6858000"/>
              <a:gd name="connsiteX57" fmla="*/ 5612155 w 6127689"/>
              <a:gd name="connsiteY57" fmla="*/ 3589869 h 6858000"/>
              <a:gd name="connsiteX58" fmla="*/ 5620843 w 6127689"/>
              <a:gd name="connsiteY58" fmla="*/ 3606745 h 6858000"/>
              <a:gd name="connsiteX59" fmla="*/ 5655472 w 6127689"/>
              <a:gd name="connsiteY59" fmla="*/ 3678877 h 6858000"/>
              <a:gd name="connsiteX60" fmla="*/ 5683015 w 6127689"/>
              <a:gd name="connsiteY60" fmla="*/ 3762025 h 6858000"/>
              <a:gd name="connsiteX61" fmla="*/ 5696643 w 6127689"/>
              <a:gd name="connsiteY61" fmla="*/ 3773888 h 6858000"/>
              <a:gd name="connsiteX62" fmla="*/ 5699203 w 6127689"/>
              <a:gd name="connsiteY62" fmla="*/ 3775823 h 6858000"/>
              <a:gd name="connsiteX63" fmla="*/ 5704824 w 6127689"/>
              <a:gd name="connsiteY63" fmla="*/ 3785966 h 6858000"/>
              <a:gd name="connsiteX64" fmla="*/ 5733539 w 6127689"/>
              <a:gd name="connsiteY64" fmla="*/ 3818457 h 6858000"/>
              <a:gd name="connsiteX65" fmla="*/ 5768491 w 6127689"/>
              <a:gd name="connsiteY65" fmla="*/ 3914399 h 6858000"/>
              <a:gd name="connsiteX66" fmla="*/ 5793123 w 6127689"/>
              <a:gd name="connsiteY66" fmla="*/ 3969952 h 6858000"/>
              <a:gd name="connsiteX67" fmla="*/ 5808321 w 6127689"/>
              <a:gd name="connsiteY67" fmla="*/ 3988153 h 6858000"/>
              <a:gd name="connsiteX68" fmla="*/ 5825621 w 6127689"/>
              <a:gd name="connsiteY68" fmla="*/ 4015525 h 6858000"/>
              <a:gd name="connsiteX69" fmla="*/ 5860672 w 6127689"/>
              <a:gd name="connsiteY69" fmla="*/ 4061579 h 6858000"/>
              <a:gd name="connsiteX70" fmla="*/ 5872173 w 6127689"/>
              <a:gd name="connsiteY70" fmla="*/ 4088497 h 6858000"/>
              <a:gd name="connsiteX71" fmla="*/ 5883705 w 6127689"/>
              <a:gd name="connsiteY71" fmla="*/ 4101899 h 6858000"/>
              <a:gd name="connsiteX72" fmla="*/ 5894095 w 6127689"/>
              <a:gd name="connsiteY72" fmla="*/ 4128857 h 6858000"/>
              <a:gd name="connsiteX73" fmla="*/ 5898339 w 6127689"/>
              <a:gd name="connsiteY73" fmla="*/ 4140800 h 6858000"/>
              <a:gd name="connsiteX74" fmla="*/ 5903513 w 6127689"/>
              <a:gd name="connsiteY74" fmla="*/ 4187661 h 6858000"/>
              <a:gd name="connsiteX75" fmla="*/ 5917114 w 6127689"/>
              <a:gd name="connsiteY75" fmla="*/ 4213096 h 6858000"/>
              <a:gd name="connsiteX76" fmla="*/ 5924233 w 6127689"/>
              <a:gd name="connsiteY76" fmla="*/ 4242060 h 6858000"/>
              <a:gd name="connsiteX77" fmla="*/ 5928910 w 6127689"/>
              <a:gd name="connsiteY77" fmla="*/ 4300973 h 6858000"/>
              <a:gd name="connsiteX78" fmla="*/ 5939320 w 6127689"/>
              <a:gd name="connsiteY78" fmla="*/ 4340435 h 6858000"/>
              <a:gd name="connsiteX79" fmla="*/ 5946705 w 6127689"/>
              <a:gd name="connsiteY79" fmla="*/ 4428051 h 6858000"/>
              <a:gd name="connsiteX80" fmla="*/ 5949261 w 6127689"/>
              <a:gd name="connsiteY80" fmla="*/ 4449185 h 6858000"/>
              <a:gd name="connsiteX81" fmla="*/ 5957504 w 6127689"/>
              <a:gd name="connsiteY81" fmla="*/ 4465911 h 6858000"/>
              <a:gd name="connsiteX82" fmla="*/ 5964689 w 6127689"/>
              <a:gd name="connsiteY82" fmla="*/ 4468532 h 6858000"/>
              <a:gd name="connsiteX83" fmla="*/ 5967062 w 6127689"/>
              <a:gd name="connsiteY83" fmla="*/ 4479923 h 6858000"/>
              <a:gd name="connsiteX84" fmla="*/ 5968960 w 6127689"/>
              <a:gd name="connsiteY84" fmla="*/ 4482655 h 6858000"/>
              <a:gd name="connsiteX85" fmla="*/ 5980106 w 6127689"/>
              <a:gd name="connsiteY85" fmla="*/ 4585087 h 6858000"/>
              <a:gd name="connsiteX86" fmla="*/ 5998138 w 6127689"/>
              <a:gd name="connsiteY86" fmla="*/ 4697518 h 6858000"/>
              <a:gd name="connsiteX87" fmla="*/ 6013516 w 6127689"/>
              <a:gd name="connsiteY87" fmla="*/ 4786619 h 6858000"/>
              <a:gd name="connsiteX88" fmla="*/ 6025404 w 6127689"/>
              <a:gd name="connsiteY88" fmla="*/ 4858148 h 6858000"/>
              <a:gd name="connsiteX89" fmla="*/ 6007749 w 6127689"/>
              <a:gd name="connsiteY89" fmla="*/ 4964715 h 6858000"/>
              <a:gd name="connsiteX90" fmla="*/ 6005269 w 6127689"/>
              <a:gd name="connsiteY90" fmla="*/ 5150567 h 6858000"/>
              <a:gd name="connsiteX91" fmla="*/ 6001127 w 6127689"/>
              <a:gd name="connsiteY91" fmla="*/ 5164609 h 6858000"/>
              <a:gd name="connsiteX92" fmla="*/ 5996647 w 6127689"/>
              <a:gd name="connsiteY92" fmla="*/ 5185640 h 6858000"/>
              <a:gd name="connsiteX93" fmla="*/ 5998514 w 6127689"/>
              <a:gd name="connsiteY93" fmla="*/ 5189673 h 6858000"/>
              <a:gd name="connsiteX94" fmla="*/ 6018409 w 6127689"/>
              <a:gd name="connsiteY94" fmla="*/ 5227157 h 6858000"/>
              <a:gd name="connsiteX95" fmla="*/ 6036748 w 6127689"/>
              <a:gd name="connsiteY95" fmla="*/ 5322752 h 6858000"/>
              <a:gd name="connsiteX96" fmla="*/ 6036943 w 6127689"/>
              <a:gd name="connsiteY96" fmla="*/ 5329480 h 6858000"/>
              <a:gd name="connsiteX97" fmla="*/ 6037236 w 6127689"/>
              <a:gd name="connsiteY97" fmla="*/ 5329634 h 6858000"/>
              <a:gd name="connsiteX98" fmla="*/ 6038019 w 6127689"/>
              <a:gd name="connsiteY98" fmla="*/ 5336764 h 6858000"/>
              <a:gd name="connsiteX99" fmla="*/ 6037298 w 6127689"/>
              <a:gd name="connsiteY99" fmla="*/ 5341753 h 6858000"/>
              <a:gd name="connsiteX100" fmla="*/ 6037677 w 6127689"/>
              <a:gd name="connsiteY100" fmla="*/ 5354807 h 6858000"/>
              <a:gd name="connsiteX101" fmla="*/ 6039728 w 6127689"/>
              <a:gd name="connsiteY101" fmla="*/ 5359416 h 6858000"/>
              <a:gd name="connsiteX102" fmla="*/ 6043311 w 6127689"/>
              <a:gd name="connsiteY102" fmla="*/ 5361407 h 6858000"/>
              <a:gd name="connsiteX103" fmla="*/ 6042954 w 6127689"/>
              <a:gd name="connsiteY103" fmla="*/ 5362576 h 6858000"/>
              <a:gd name="connsiteX104" fmla="*/ 6053435 w 6127689"/>
              <a:gd name="connsiteY104" fmla="*/ 5387547 h 6858000"/>
              <a:gd name="connsiteX105" fmla="*/ 6065933 w 6127689"/>
              <a:gd name="connsiteY105" fmla="*/ 5443002 h 6858000"/>
              <a:gd name="connsiteX106" fmla="*/ 6068640 w 6127689"/>
              <a:gd name="connsiteY106" fmla="*/ 5474503 h 6858000"/>
              <a:gd name="connsiteX107" fmla="*/ 6080922 w 6127689"/>
              <a:gd name="connsiteY107" fmla="*/ 5561070 h 6858000"/>
              <a:gd name="connsiteX108" fmla="*/ 6096949 w 6127689"/>
              <a:gd name="connsiteY108" fmla="*/ 5648179 h 6858000"/>
              <a:gd name="connsiteX109" fmla="*/ 6125703 w 6127689"/>
              <a:gd name="connsiteY109" fmla="*/ 5692894 h 6858000"/>
              <a:gd name="connsiteX110" fmla="*/ 6126670 w 6127689"/>
              <a:gd name="connsiteY110" fmla="*/ 5697882 h 6858000"/>
              <a:gd name="connsiteX111" fmla="*/ 6124061 w 6127689"/>
              <a:gd name="connsiteY111" fmla="*/ 5710294 h 6858000"/>
              <a:gd name="connsiteX112" fmla="*/ 6122213 w 6127689"/>
              <a:gd name="connsiteY112" fmla="*/ 5714762 h 6858000"/>
              <a:gd name="connsiteX113" fmla="*/ 6121353 w 6127689"/>
              <a:gd name="connsiteY113" fmla="*/ 5721725 h 6858000"/>
              <a:gd name="connsiteX114" fmla="*/ 6121607 w 6127689"/>
              <a:gd name="connsiteY114" fmla="*/ 5721959 h 6858000"/>
              <a:gd name="connsiteX115" fmla="*/ 6120262 w 6127689"/>
              <a:gd name="connsiteY115" fmla="*/ 5728358 h 6858000"/>
              <a:gd name="connsiteX116" fmla="*/ 6127024 w 6127689"/>
              <a:gd name="connsiteY116" fmla="*/ 5786902 h 6858000"/>
              <a:gd name="connsiteX117" fmla="*/ 6127519 w 6127689"/>
              <a:gd name="connsiteY117" fmla="*/ 5865775 h 6858000"/>
              <a:gd name="connsiteX118" fmla="*/ 6119217 w 6127689"/>
              <a:gd name="connsiteY118" fmla="*/ 5888542 h 6858000"/>
              <a:gd name="connsiteX119" fmla="*/ 6102493 w 6127689"/>
              <a:gd name="connsiteY119" fmla="*/ 5928602 h 6858000"/>
              <a:gd name="connsiteX120" fmla="*/ 6056863 w 6127689"/>
              <a:gd name="connsiteY120" fmla="*/ 6000643 h 6858000"/>
              <a:gd name="connsiteX121" fmla="*/ 6045436 w 6127689"/>
              <a:gd name="connsiteY121" fmla="*/ 6124480 h 6858000"/>
              <a:gd name="connsiteX122" fmla="*/ 6030489 w 6127689"/>
              <a:gd name="connsiteY122" fmla="*/ 6317666 h 6858000"/>
              <a:gd name="connsiteX123" fmla="*/ 6007492 w 6127689"/>
              <a:gd name="connsiteY123" fmla="*/ 6440818 h 6858000"/>
              <a:gd name="connsiteX124" fmla="*/ 6009467 w 6127689"/>
              <a:gd name="connsiteY124" fmla="*/ 6487076 h 6858000"/>
              <a:gd name="connsiteX125" fmla="*/ 5995064 w 6127689"/>
              <a:gd name="connsiteY125" fmla="*/ 6540791 h 6858000"/>
              <a:gd name="connsiteX126" fmla="*/ 5996309 w 6127689"/>
              <a:gd name="connsiteY126" fmla="*/ 6543961 h 6858000"/>
              <a:gd name="connsiteX127" fmla="*/ 5996048 w 6127689"/>
              <a:gd name="connsiteY127" fmla="*/ 6555444 h 6858000"/>
              <a:gd name="connsiteX128" fmla="*/ 6002524 w 6127689"/>
              <a:gd name="connsiteY128" fmla="*/ 6560188 h 6858000"/>
              <a:gd name="connsiteX129" fmla="*/ 6006823 w 6127689"/>
              <a:gd name="connsiteY129" fmla="*/ 6578546 h 6858000"/>
              <a:gd name="connsiteX130" fmla="*/ 6004510 w 6127689"/>
              <a:gd name="connsiteY130" fmla="*/ 6599256 h 6858000"/>
              <a:gd name="connsiteX131" fmla="*/ 5986207 w 6127689"/>
              <a:gd name="connsiteY131" fmla="*/ 6695855 h 6858000"/>
              <a:gd name="connsiteX132" fmla="*/ 5979428 w 6127689"/>
              <a:gd name="connsiteY132" fmla="*/ 6754678 h 6858000"/>
              <a:gd name="connsiteX133" fmla="*/ 5983398 w 6127689"/>
              <a:gd name="connsiteY133" fmla="*/ 6778641 h 6858000"/>
              <a:gd name="connsiteX134" fmla="*/ 5984543 w 6127689"/>
              <a:gd name="connsiteY134" fmla="*/ 6811016 h 6858000"/>
              <a:gd name="connsiteX135" fmla="*/ 5981802 w 6127689"/>
              <a:gd name="connsiteY135" fmla="*/ 6838578 h 6858000"/>
              <a:gd name="connsiteX136" fmla="*/ 5979671 w 6127689"/>
              <a:gd name="connsiteY136" fmla="*/ 6858000 h 6858000"/>
              <a:gd name="connsiteX137" fmla="*/ 0 w 6127689"/>
              <a:gd name="connsiteY137" fmla="*/ 6858000 h 6858000"/>
              <a:gd name="connsiteX138" fmla="*/ 0 w 6127689"/>
              <a:gd name="connsiteY138" fmla="*/ 0 h 6858000"/>
              <a:gd name="connsiteX0" fmla="*/ 0 w 6127689"/>
              <a:gd name="connsiteY0" fmla="*/ 0 h 6858000"/>
              <a:gd name="connsiteX1" fmla="*/ 4965888 w 6127689"/>
              <a:gd name="connsiteY1" fmla="*/ 0 h 6858000"/>
              <a:gd name="connsiteX2" fmla="*/ 4967767 w 6127689"/>
              <a:gd name="connsiteY2" fmla="*/ 7930 h 6858000"/>
              <a:gd name="connsiteX3" fmla="*/ 4979444 w 6127689"/>
              <a:gd name="connsiteY3" fmla="*/ 43921 h 6858000"/>
              <a:gd name="connsiteX4" fmla="*/ 5021173 w 6127689"/>
              <a:gd name="connsiteY4" fmla="*/ 123738 h 6858000"/>
              <a:gd name="connsiteX5" fmla="*/ 5075458 w 6127689"/>
              <a:gd name="connsiteY5" fmla="*/ 264355 h 6858000"/>
              <a:gd name="connsiteX6" fmla="*/ 5081175 w 6127689"/>
              <a:gd name="connsiteY6" fmla="*/ 277448 h 6858000"/>
              <a:gd name="connsiteX7" fmla="*/ 5097011 w 6127689"/>
              <a:gd name="connsiteY7" fmla="*/ 355616 h 6858000"/>
              <a:gd name="connsiteX8" fmla="*/ 5130982 w 6127689"/>
              <a:gd name="connsiteY8" fmla="*/ 412030 h 6858000"/>
              <a:gd name="connsiteX9" fmla="*/ 5153000 w 6127689"/>
              <a:gd name="connsiteY9" fmla="*/ 507134 h 6858000"/>
              <a:gd name="connsiteX10" fmla="*/ 5171282 w 6127689"/>
              <a:gd name="connsiteY10" fmla="*/ 602071 h 6858000"/>
              <a:gd name="connsiteX11" fmla="*/ 5176196 w 6127689"/>
              <a:gd name="connsiteY11" fmla="*/ 636822 h 6858000"/>
              <a:gd name="connsiteX12" fmla="*/ 5189051 w 6127689"/>
              <a:gd name="connsiteY12" fmla="*/ 782518 h 6858000"/>
              <a:gd name="connsiteX13" fmla="*/ 5210428 w 6127689"/>
              <a:gd name="connsiteY13" fmla="*/ 815772 h 6858000"/>
              <a:gd name="connsiteX14" fmla="*/ 5221088 w 6127689"/>
              <a:gd name="connsiteY14" fmla="*/ 860193 h 6858000"/>
              <a:gd name="connsiteX15" fmla="*/ 5230806 w 6127689"/>
              <a:gd name="connsiteY15" fmla="*/ 961354 h 6858000"/>
              <a:gd name="connsiteX16" fmla="*/ 5201018 w 6127689"/>
              <a:gd name="connsiteY16" fmla="*/ 1095027 h 6858000"/>
              <a:gd name="connsiteX17" fmla="*/ 5202153 w 6127689"/>
              <a:gd name="connsiteY17" fmla="*/ 1133224 h 6858000"/>
              <a:gd name="connsiteX18" fmla="*/ 5207370 w 6127689"/>
              <a:gd name="connsiteY18" fmla="*/ 1138097 h 6858000"/>
              <a:gd name="connsiteX19" fmla="*/ 5189234 w 6127689"/>
              <a:gd name="connsiteY19" fmla="*/ 1193495 h 6858000"/>
              <a:gd name="connsiteX20" fmla="*/ 5202769 w 6127689"/>
              <a:gd name="connsiteY20" fmla="*/ 1269450 h 6858000"/>
              <a:gd name="connsiteX21" fmla="*/ 5225968 w 6127689"/>
              <a:gd name="connsiteY21" fmla="*/ 1357994 h 6858000"/>
              <a:gd name="connsiteX22" fmla="*/ 5233819 w 6127689"/>
              <a:gd name="connsiteY22" fmla="*/ 1380922 h 6858000"/>
              <a:gd name="connsiteX23" fmla="*/ 5237226 w 6127689"/>
              <a:gd name="connsiteY23" fmla="*/ 1441327 h 6858000"/>
              <a:gd name="connsiteX24" fmla="*/ 5255653 w 6127689"/>
              <a:gd name="connsiteY24" fmla="*/ 1524712 h 6858000"/>
              <a:gd name="connsiteX25" fmla="*/ 5263491 w 6127689"/>
              <a:gd name="connsiteY25" fmla="*/ 1642938 h 6858000"/>
              <a:gd name="connsiteX26" fmla="*/ 5261314 w 6127689"/>
              <a:gd name="connsiteY26" fmla="*/ 1689177 h 6858000"/>
              <a:gd name="connsiteX27" fmla="*/ 5259788 w 6127689"/>
              <a:gd name="connsiteY27" fmla="*/ 1768516 h 6858000"/>
              <a:gd name="connsiteX28" fmla="*/ 5255696 w 6127689"/>
              <a:gd name="connsiteY28" fmla="*/ 1953770 h 6858000"/>
              <a:gd name="connsiteX29" fmla="*/ 5252592 w 6127689"/>
              <a:gd name="connsiteY29" fmla="*/ 2092210 h 6858000"/>
              <a:gd name="connsiteX30" fmla="*/ 5264303 w 6127689"/>
              <a:gd name="connsiteY30" fmla="*/ 2225157 h 6858000"/>
              <a:gd name="connsiteX31" fmla="*/ 5254949 w 6127689"/>
              <a:gd name="connsiteY31" fmla="*/ 2236160 h 6858000"/>
              <a:gd name="connsiteX32" fmla="*/ 5250104 w 6127689"/>
              <a:gd name="connsiteY32" fmla="*/ 2249166 h 6858000"/>
              <a:gd name="connsiteX33" fmla="*/ 5251214 w 6127689"/>
              <a:gd name="connsiteY33" fmla="*/ 2250944 h 6858000"/>
              <a:gd name="connsiteX34" fmla="*/ 5250644 w 6127689"/>
              <a:gd name="connsiteY34" fmla="*/ 2266619 h 6858000"/>
              <a:gd name="connsiteX35" fmla="*/ 5293877 w 6127689"/>
              <a:gd name="connsiteY35" fmla="*/ 2368649 h 6858000"/>
              <a:gd name="connsiteX36" fmla="*/ 5311338 w 6127689"/>
              <a:gd name="connsiteY36" fmla="*/ 2404034 h 6858000"/>
              <a:gd name="connsiteX37" fmla="*/ 5338366 w 6127689"/>
              <a:gd name="connsiteY37" fmla="*/ 2465052 h 6858000"/>
              <a:gd name="connsiteX38" fmla="*/ 5371263 w 6127689"/>
              <a:gd name="connsiteY38" fmla="*/ 2586413 h 6858000"/>
              <a:gd name="connsiteX39" fmla="*/ 5407503 w 6127689"/>
              <a:gd name="connsiteY39" fmla="*/ 2786290 h 6858000"/>
              <a:gd name="connsiteX40" fmla="*/ 5407356 w 6127689"/>
              <a:gd name="connsiteY40" fmla="*/ 2787545 h 6858000"/>
              <a:gd name="connsiteX41" fmla="*/ 5411130 w 6127689"/>
              <a:gd name="connsiteY41" fmla="*/ 2788640 h 6858000"/>
              <a:gd name="connsiteX42" fmla="*/ 5416439 w 6127689"/>
              <a:gd name="connsiteY42" fmla="*/ 2805666 h 6858000"/>
              <a:gd name="connsiteX43" fmla="*/ 5457023 w 6127689"/>
              <a:gd name="connsiteY43" fmla="*/ 2858292 h 6858000"/>
              <a:gd name="connsiteX44" fmla="*/ 5479298 w 6127689"/>
              <a:gd name="connsiteY44" fmla="*/ 2947791 h 6858000"/>
              <a:gd name="connsiteX45" fmla="*/ 5481770 w 6127689"/>
              <a:gd name="connsiteY45" fmla="*/ 2951352 h 6858000"/>
              <a:gd name="connsiteX46" fmla="*/ 5482045 w 6127689"/>
              <a:gd name="connsiteY46" fmla="*/ 2984371 h 6858000"/>
              <a:gd name="connsiteX47" fmla="*/ 5482415 w 6127689"/>
              <a:gd name="connsiteY47" fmla="*/ 3004079 h 6858000"/>
              <a:gd name="connsiteX48" fmla="*/ 5503944 w 6127689"/>
              <a:gd name="connsiteY48" fmla="*/ 3123335 h 6858000"/>
              <a:gd name="connsiteX49" fmla="*/ 5516007 w 6127689"/>
              <a:gd name="connsiteY49" fmla="*/ 3258473 h 6858000"/>
              <a:gd name="connsiteX50" fmla="*/ 5566839 w 6127689"/>
              <a:gd name="connsiteY50" fmla="*/ 3345295 h 6858000"/>
              <a:gd name="connsiteX51" fmla="*/ 5589758 w 6127689"/>
              <a:gd name="connsiteY51" fmla="*/ 3506453 h 6858000"/>
              <a:gd name="connsiteX52" fmla="*/ 5596144 w 6127689"/>
              <a:gd name="connsiteY52" fmla="*/ 3534624 h 6858000"/>
              <a:gd name="connsiteX53" fmla="*/ 5597750 w 6127689"/>
              <a:gd name="connsiteY53" fmla="*/ 3534129 h 6858000"/>
              <a:gd name="connsiteX54" fmla="*/ 5599700 w 6127689"/>
              <a:gd name="connsiteY54" fmla="*/ 3547221 h 6858000"/>
              <a:gd name="connsiteX55" fmla="*/ 5615031 w 6127689"/>
              <a:gd name="connsiteY55" fmla="*/ 3557482 h 6858000"/>
              <a:gd name="connsiteX56" fmla="*/ 5618377 w 6127689"/>
              <a:gd name="connsiteY56" fmla="*/ 3588431 h 6858000"/>
              <a:gd name="connsiteX57" fmla="*/ 5612155 w 6127689"/>
              <a:gd name="connsiteY57" fmla="*/ 3589869 h 6858000"/>
              <a:gd name="connsiteX58" fmla="*/ 5620843 w 6127689"/>
              <a:gd name="connsiteY58" fmla="*/ 3606745 h 6858000"/>
              <a:gd name="connsiteX59" fmla="*/ 5655472 w 6127689"/>
              <a:gd name="connsiteY59" fmla="*/ 3678877 h 6858000"/>
              <a:gd name="connsiteX60" fmla="*/ 5683015 w 6127689"/>
              <a:gd name="connsiteY60" fmla="*/ 3762025 h 6858000"/>
              <a:gd name="connsiteX61" fmla="*/ 5696643 w 6127689"/>
              <a:gd name="connsiteY61" fmla="*/ 3773888 h 6858000"/>
              <a:gd name="connsiteX62" fmla="*/ 5699203 w 6127689"/>
              <a:gd name="connsiteY62" fmla="*/ 3775823 h 6858000"/>
              <a:gd name="connsiteX63" fmla="*/ 5704824 w 6127689"/>
              <a:gd name="connsiteY63" fmla="*/ 3785966 h 6858000"/>
              <a:gd name="connsiteX64" fmla="*/ 5733539 w 6127689"/>
              <a:gd name="connsiteY64" fmla="*/ 3818457 h 6858000"/>
              <a:gd name="connsiteX65" fmla="*/ 5768491 w 6127689"/>
              <a:gd name="connsiteY65" fmla="*/ 3914399 h 6858000"/>
              <a:gd name="connsiteX66" fmla="*/ 5793123 w 6127689"/>
              <a:gd name="connsiteY66" fmla="*/ 3969952 h 6858000"/>
              <a:gd name="connsiteX67" fmla="*/ 5808321 w 6127689"/>
              <a:gd name="connsiteY67" fmla="*/ 3988153 h 6858000"/>
              <a:gd name="connsiteX68" fmla="*/ 5825621 w 6127689"/>
              <a:gd name="connsiteY68" fmla="*/ 4015525 h 6858000"/>
              <a:gd name="connsiteX69" fmla="*/ 5860672 w 6127689"/>
              <a:gd name="connsiteY69" fmla="*/ 4061579 h 6858000"/>
              <a:gd name="connsiteX70" fmla="*/ 5872173 w 6127689"/>
              <a:gd name="connsiteY70" fmla="*/ 4088497 h 6858000"/>
              <a:gd name="connsiteX71" fmla="*/ 5883705 w 6127689"/>
              <a:gd name="connsiteY71" fmla="*/ 4101899 h 6858000"/>
              <a:gd name="connsiteX72" fmla="*/ 5894095 w 6127689"/>
              <a:gd name="connsiteY72" fmla="*/ 4128857 h 6858000"/>
              <a:gd name="connsiteX73" fmla="*/ 5898339 w 6127689"/>
              <a:gd name="connsiteY73" fmla="*/ 4140800 h 6858000"/>
              <a:gd name="connsiteX74" fmla="*/ 5903513 w 6127689"/>
              <a:gd name="connsiteY74" fmla="*/ 4187661 h 6858000"/>
              <a:gd name="connsiteX75" fmla="*/ 5917114 w 6127689"/>
              <a:gd name="connsiteY75" fmla="*/ 4213096 h 6858000"/>
              <a:gd name="connsiteX76" fmla="*/ 5924233 w 6127689"/>
              <a:gd name="connsiteY76" fmla="*/ 4242060 h 6858000"/>
              <a:gd name="connsiteX77" fmla="*/ 5928910 w 6127689"/>
              <a:gd name="connsiteY77" fmla="*/ 4300973 h 6858000"/>
              <a:gd name="connsiteX78" fmla="*/ 5939320 w 6127689"/>
              <a:gd name="connsiteY78" fmla="*/ 4340435 h 6858000"/>
              <a:gd name="connsiteX79" fmla="*/ 5946705 w 6127689"/>
              <a:gd name="connsiteY79" fmla="*/ 4428051 h 6858000"/>
              <a:gd name="connsiteX80" fmla="*/ 5949261 w 6127689"/>
              <a:gd name="connsiteY80" fmla="*/ 4449185 h 6858000"/>
              <a:gd name="connsiteX81" fmla="*/ 5957504 w 6127689"/>
              <a:gd name="connsiteY81" fmla="*/ 4465911 h 6858000"/>
              <a:gd name="connsiteX82" fmla="*/ 5967062 w 6127689"/>
              <a:gd name="connsiteY82" fmla="*/ 4479923 h 6858000"/>
              <a:gd name="connsiteX83" fmla="*/ 5968960 w 6127689"/>
              <a:gd name="connsiteY83" fmla="*/ 4482655 h 6858000"/>
              <a:gd name="connsiteX84" fmla="*/ 5980106 w 6127689"/>
              <a:gd name="connsiteY84" fmla="*/ 4585087 h 6858000"/>
              <a:gd name="connsiteX85" fmla="*/ 5998138 w 6127689"/>
              <a:gd name="connsiteY85" fmla="*/ 4697518 h 6858000"/>
              <a:gd name="connsiteX86" fmla="*/ 6013516 w 6127689"/>
              <a:gd name="connsiteY86" fmla="*/ 4786619 h 6858000"/>
              <a:gd name="connsiteX87" fmla="*/ 6025404 w 6127689"/>
              <a:gd name="connsiteY87" fmla="*/ 4858148 h 6858000"/>
              <a:gd name="connsiteX88" fmla="*/ 6007749 w 6127689"/>
              <a:gd name="connsiteY88" fmla="*/ 4964715 h 6858000"/>
              <a:gd name="connsiteX89" fmla="*/ 6005269 w 6127689"/>
              <a:gd name="connsiteY89" fmla="*/ 5150567 h 6858000"/>
              <a:gd name="connsiteX90" fmla="*/ 6001127 w 6127689"/>
              <a:gd name="connsiteY90" fmla="*/ 5164609 h 6858000"/>
              <a:gd name="connsiteX91" fmla="*/ 5996647 w 6127689"/>
              <a:gd name="connsiteY91" fmla="*/ 5185640 h 6858000"/>
              <a:gd name="connsiteX92" fmla="*/ 5998514 w 6127689"/>
              <a:gd name="connsiteY92" fmla="*/ 5189673 h 6858000"/>
              <a:gd name="connsiteX93" fmla="*/ 6018409 w 6127689"/>
              <a:gd name="connsiteY93" fmla="*/ 5227157 h 6858000"/>
              <a:gd name="connsiteX94" fmla="*/ 6036748 w 6127689"/>
              <a:gd name="connsiteY94" fmla="*/ 5322752 h 6858000"/>
              <a:gd name="connsiteX95" fmla="*/ 6036943 w 6127689"/>
              <a:gd name="connsiteY95" fmla="*/ 5329480 h 6858000"/>
              <a:gd name="connsiteX96" fmla="*/ 6037236 w 6127689"/>
              <a:gd name="connsiteY96" fmla="*/ 5329634 h 6858000"/>
              <a:gd name="connsiteX97" fmla="*/ 6038019 w 6127689"/>
              <a:gd name="connsiteY97" fmla="*/ 5336764 h 6858000"/>
              <a:gd name="connsiteX98" fmla="*/ 6037298 w 6127689"/>
              <a:gd name="connsiteY98" fmla="*/ 5341753 h 6858000"/>
              <a:gd name="connsiteX99" fmla="*/ 6037677 w 6127689"/>
              <a:gd name="connsiteY99" fmla="*/ 5354807 h 6858000"/>
              <a:gd name="connsiteX100" fmla="*/ 6039728 w 6127689"/>
              <a:gd name="connsiteY100" fmla="*/ 5359416 h 6858000"/>
              <a:gd name="connsiteX101" fmla="*/ 6043311 w 6127689"/>
              <a:gd name="connsiteY101" fmla="*/ 5361407 h 6858000"/>
              <a:gd name="connsiteX102" fmla="*/ 6042954 w 6127689"/>
              <a:gd name="connsiteY102" fmla="*/ 5362576 h 6858000"/>
              <a:gd name="connsiteX103" fmla="*/ 6053435 w 6127689"/>
              <a:gd name="connsiteY103" fmla="*/ 5387547 h 6858000"/>
              <a:gd name="connsiteX104" fmla="*/ 6065933 w 6127689"/>
              <a:gd name="connsiteY104" fmla="*/ 5443002 h 6858000"/>
              <a:gd name="connsiteX105" fmla="*/ 6068640 w 6127689"/>
              <a:gd name="connsiteY105" fmla="*/ 5474503 h 6858000"/>
              <a:gd name="connsiteX106" fmla="*/ 6080922 w 6127689"/>
              <a:gd name="connsiteY106" fmla="*/ 5561070 h 6858000"/>
              <a:gd name="connsiteX107" fmla="*/ 6096949 w 6127689"/>
              <a:gd name="connsiteY107" fmla="*/ 5648179 h 6858000"/>
              <a:gd name="connsiteX108" fmla="*/ 6125703 w 6127689"/>
              <a:gd name="connsiteY108" fmla="*/ 5692894 h 6858000"/>
              <a:gd name="connsiteX109" fmla="*/ 6126670 w 6127689"/>
              <a:gd name="connsiteY109" fmla="*/ 5697882 h 6858000"/>
              <a:gd name="connsiteX110" fmla="*/ 6124061 w 6127689"/>
              <a:gd name="connsiteY110" fmla="*/ 5710294 h 6858000"/>
              <a:gd name="connsiteX111" fmla="*/ 6122213 w 6127689"/>
              <a:gd name="connsiteY111" fmla="*/ 5714762 h 6858000"/>
              <a:gd name="connsiteX112" fmla="*/ 6121353 w 6127689"/>
              <a:gd name="connsiteY112" fmla="*/ 5721725 h 6858000"/>
              <a:gd name="connsiteX113" fmla="*/ 6121607 w 6127689"/>
              <a:gd name="connsiteY113" fmla="*/ 5721959 h 6858000"/>
              <a:gd name="connsiteX114" fmla="*/ 6120262 w 6127689"/>
              <a:gd name="connsiteY114" fmla="*/ 5728358 h 6858000"/>
              <a:gd name="connsiteX115" fmla="*/ 6127024 w 6127689"/>
              <a:gd name="connsiteY115" fmla="*/ 5786902 h 6858000"/>
              <a:gd name="connsiteX116" fmla="*/ 6127519 w 6127689"/>
              <a:gd name="connsiteY116" fmla="*/ 5865775 h 6858000"/>
              <a:gd name="connsiteX117" fmla="*/ 6119217 w 6127689"/>
              <a:gd name="connsiteY117" fmla="*/ 5888542 h 6858000"/>
              <a:gd name="connsiteX118" fmla="*/ 6102493 w 6127689"/>
              <a:gd name="connsiteY118" fmla="*/ 5928602 h 6858000"/>
              <a:gd name="connsiteX119" fmla="*/ 6056863 w 6127689"/>
              <a:gd name="connsiteY119" fmla="*/ 6000643 h 6858000"/>
              <a:gd name="connsiteX120" fmla="*/ 6045436 w 6127689"/>
              <a:gd name="connsiteY120" fmla="*/ 6124480 h 6858000"/>
              <a:gd name="connsiteX121" fmla="*/ 6030489 w 6127689"/>
              <a:gd name="connsiteY121" fmla="*/ 6317666 h 6858000"/>
              <a:gd name="connsiteX122" fmla="*/ 6007492 w 6127689"/>
              <a:gd name="connsiteY122" fmla="*/ 6440818 h 6858000"/>
              <a:gd name="connsiteX123" fmla="*/ 6009467 w 6127689"/>
              <a:gd name="connsiteY123" fmla="*/ 6487076 h 6858000"/>
              <a:gd name="connsiteX124" fmla="*/ 5995064 w 6127689"/>
              <a:gd name="connsiteY124" fmla="*/ 6540791 h 6858000"/>
              <a:gd name="connsiteX125" fmla="*/ 5996309 w 6127689"/>
              <a:gd name="connsiteY125" fmla="*/ 6543961 h 6858000"/>
              <a:gd name="connsiteX126" fmla="*/ 5996048 w 6127689"/>
              <a:gd name="connsiteY126" fmla="*/ 6555444 h 6858000"/>
              <a:gd name="connsiteX127" fmla="*/ 6002524 w 6127689"/>
              <a:gd name="connsiteY127" fmla="*/ 6560188 h 6858000"/>
              <a:gd name="connsiteX128" fmla="*/ 6006823 w 6127689"/>
              <a:gd name="connsiteY128" fmla="*/ 6578546 h 6858000"/>
              <a:gd name="connsiteX129" fmla="*/ 6004510 w 6127689"/>
              <a:gd name="connsiteY129" fmla="*/ 6599256 h 6858000"/>
              <a:gd name="connsiteX130" fmla="*/ 5986207 w 6127689"/>
              <a:gd name="connsiteY130" fmla="*/ 6695855 h 6858000"/>
              <a:gd name="connsiteX131" fmla="*/ 5979428 w 6127689"/>
              <a:gd name="connsiteY131" fmla="*/ 6754678 h 6858000"/>
              <a:gd name="connsiteX132" fmla="*/ 5983398 w 6127689"/>
              <a:gd name="connsiteY132" fmla="*/ 6778641 h 6858000"/>
              <a:gd name="connsiteX133" fmla="*/ 5984543 w 6127689"/>
              <a:gd name="connsiteY133" fmla="*/ 6811016 h 6858000"/>
              <a:gd name="connsiteX134" fmla="*/ 5981802 w 6127689"/>
              <a:gd name="connsiteY134" fmla="*/ 6838578 h 6858000"/>
              <a:gd name="connsiteX135" fmla="*/ 5979671 w 6127689"/>
              <a:gd name="connsiteY135" fmla="*/ 6858000 h 6858000"/>
              <a:gd name="connsiteX136" fmla="*/ 0 w 6127689"/>
              <a:gd name="connsiteY136" fmla="*/ 6858000 h 6858000"/>
              <a:gd name="connsiteX137" fmla="*/ 0 w 6127689"/>
              <a:gd name="connsiteY137" fmla="*/ 0 h 6858000"/>
              <a:gd name="connsiteX0" fmla="*/ 0 w 6127689"/>
              <a:gd name="connsiteY0" fmla="*/ 0 h 6858000"/>
              <a:gd name="connsiteX1" fmla="*/ 4965888 w 6127689"/>
              <a:gd name="connsiteY1" fmla="*/ 0 h 6858000"/>
              <a:gd name="connsiteX2" fmla="*/ 4967767 w 6127689"/>
              <a:gd name="connsiteY2" fmla="*/ 7930 h 6858000"/>
              <a:gd name="connsiteX3" fmla="*/ 4979444 w 6127689"/>
              <a:gd name="connsiteY3" fmla="*/ 43921 h 6858000"/>
              <a:gd name="connsiteX4" fmla="*/ 5021173 w 6127689"/>
              <a:gd name="connsiteY4" fmla="*/ 123738 h 6858000"/>
              <a:gd name="connsiteX5" fmla="*/ 5075458 w 6127689"/>
              <a:gd name="connsiteY5" fmla="*/ 264355 h 6858000"/>
              <a:gd name="connsiteX6" fmla="*/ 5081175 w 6127689"/>
              <a:gd name="connsiteY6" fmla="*/ 277448 h 6858000"/>
              <a:gd name="connsiteX7" fmla="*/ 5097011 w 6127689"/>
              <a:gd name="connsiteY7" fmla="*/ 355616 h 6858000"/>
              <a:gd name="connsiteX8" fmla="*/ 5130982 w 6127689"/>
              <a:gd name="connsiteY8" fmla="*/ 412030 h 6858000"/>
              <a:gd name="connsiteX9" fmla="*/ 5153000 w 6127689"/>
              <a:gd name="connsiteY9" fmla="*/ 507134 h 6858000"/>
              <a:gd name="connsiteX10" fmla="*/ 5171282 w 6127689"/>
              <a:gd name="connsiteY10" fmla="*/ 602071 h 6858000"/>
              <a:gd name="connsiteX11" fmla="*/ 5176196 w 6127689"/>
              <a:gd name="connsiteY11" fmla="*/ 636822 h 6858000"/>
              <a:gd name="connsiteX12" fmla="*/ 5189051 w 6127689"/>
              <a:gd name="connsiteY12" fmla="*/ 782518 h 6858000"/>
              <a:gd name="connsiteX13" fmla="*/ 5210428 w 6127689"/>
              <a:gd name="connsiteY13" fmla="*/ 815772 h 6858000"/>
              <a:gd name="connsiteX14" fmla="*/ 5221088 w 6127689"/>
              <a:gd name="connsiteY14" fmla="*/ 860193 h 6858000"/>
              <a:gd name="connsiteX15" fmla="*/ 5230806 w 6127689"/>
              <a:gd name="connsiteY15" fmla="*/ 961354 h 6858000"/>
              <a:gd name="connsiteX16" fmla="*/ 5201018 w 6127689"/>
              <a:gd name="connsiteY16" fmla="*/ 1095027 h 6858000"/>
              <a:gd name="connsiteX17" fmla="*/ 5202153 w 6127689"/>
              <a:gd name="connsiteY17" fmla="*/ 1133224 h 6858000"/>
              <a:gd name="connsiteX18" fmla="*/ 5207370 w 6127689"/>
              <a:gd name="connsiteY18" fmla="*/ 1138097 h 6858000"/>
              <a:gd name="connsiteX19" fmla="*/ 5189234 w 6127689"/>
              <a:gd name="connsiteY19" fmla="*/ 1193495 h 6858000"/>
              <a:gd name="connsiteX20" fmla="*/ 5202769 w 6127689"/>
              <a:gd name="connsiteY20" fmla="*/ 1269450 h 6858000"/>
              <a:gd name="connsiteX21" fmla="*/ 5225968 w 6127689"/>
              <a:gd name="connsiteY21" fmla="*/ 1357994 h 6858000"/>
              <a:gd name="connsiteX22" fmla="*/ 5233819 w 6127689"/>
              <a:gd name="connsiteY22" fmla="*/ 1380922 h 6858000"/>
              <a:gd name="connsiteX23" fmla="*/ 5237226 w 6127689"/>
              <a:gd name="connsiteY23" fmla="*/ 1441327 h 6858000"/>
              <a:gd name="connsiteX24" fmla="*/ 5255653 w 6127689"/>
              <a:gd name="connsiteY24" fmla="*/ 1524712 h 6858000"/>
              <a:gd name="connsiteX25" fmla="*/ 5263491 w 6127689"/>
              <a:gd name="connsiteY25" fmla="*/ 1642938 h 6858000"/>
              <a:gd name="connsiteX26" fmla="*/ 5261314 w 6127689"/>
              <a:gd name="connsiteY26" fmla="*/ 1689177 h 6858000"/>
              <a:gd name="connsiteX27" fmla="*/ 5259788 w 6127689"/>
              <a:gd name="connsiteY27" fmla="*/ 1768516 h 6858000"/>
              <a:gd name="connsiteX28" fmla="*/ 5255696 w 6127689"/>
              <a:gd name="connsiteY28" fmla="*/ 1953770 h 6858000"/>
              <a:gd name="connsiteX29" fmla="*/ 5252592 w 6127689"/>
              <a:gd name="connsiteY29" fmla="*/ 2092210 h 6858000"/>
              <a:gd name="connsiteX30" fmla="*/ 5264303 w 6127689"/>
              <a:gd name="connsiteY30" fmla="*/ 2225157 h 6858000"/>
              <a:gd name="connsiteX31" fmla="*/ 5254949 w 6127689"/>
              <a:gd name="connsiteY31" fmla="*/ 2236160 h 6858000"/>
              <a:gd name="connsiteX32" fmla="*/ 5250104 w 6127689"/>
              <a:gd name="connsiteY32" fmla="*/ 2249166 h 6858000"/>
              <a:gd name="connsiteX33" fmla="*/ 5251214 w 6127689"/>
              <a:gd name="connsiteY33" fmla="*/ 2250944 h 6858000"/>
              <a:gd name="connsiteX34" fmla="*/ 5250644 w 6127689"/>
              <a:gd name="connsiteY34" fmla="*/ 2266619 h 6858000"/>
              <a:gd name="connsiteX35" fmla="*/ 5293877 w 6127689"/>
              <a:gd name="connsiteY35" fmla="*/ 2368649 h 6858000"/>
              <a:gd name="connsiteX36" fmla="*/ 5311338 w 6127689"/>
              <a:gd name="connsiteY36" fmla="*/ 2404034 h 6858000"/>
              <a:gd name="connsiteX37" fmla="*/ 5338366 w 6127689"/>
              <a:gd name="connsiteY37" fmla="*/ 2465052 h 6858000"/>
              <a:gd name="connsiteX38" fmla="*/ 5371263 w 6127689"/>
              <a:gd name="connsiteY38" fmla="*/ 2586413 h 6858000"/>
              <a:gd name="connsiteX39" fmla="*/ 5407503 w 6127689"/>
              <a:gd name="connsiteY39" fmla="*/ 2786290 h 6858000"/>
              <a:gd name="connsiteX40" fmla="*/ 5407356 w 6127689"/>
              <a:gd name="connsiteY40" fmla="*/ 2787545 h 6858000"/>
              <a:gd name="connsiteX41" fmla="*/ 5411130 w 6127689"/>
              <a:gd name="connsiteY41" fmla="*/ 2788640 h 6858000"/>
              <a:gd name="connsiteX42" fmla="*/ 5416439 w 6127689"/>
              <a:gd name="connsiteY42" fmla="*/ 2805666 h 6858000"/>
              <a:gd name="connsiteX43" fmla="*/ 5457023 w 6127689"/>
              <a:gd name="connsiteY43" fmla="*/ 2858292 h 6858000"/>
              <a:gd name="connsiteX44" fmla="*/ 5479298 w 6127689"/>
              <a:gd name="connsiteY44" fmla="*/ 2947791 h 6858000"/>
              <a:gd name="connsiteX45" fmla="*/ 5481770 w 6127689"/>
              <a:gd name="connsiteY45" fmla="*/ 2951352 h 6858000"/>
              <a:gd name="connsiteX46" fmla="*/ 5482045 w 6127689"/>
              <a:gd name="connsiteY46" fmla="*/ 2984371 h 6858000"/>
              <a:gd name="connsiteX47" fmla="*/ 5482415 w 6127689"/>
              <a:gd name="connsiteY47" fmla="*/ 3004079 h 6858000"/>
              <a:gd name="connsiteX48" fmla="*/ 5503944 w 6127689"/>
              <a:gd name="connsiteY48" fmla="*/ 3123335 h 6858000"/>
              <a:gd name="connsiteX49" fmla="*/ 5516007 w 6127689"/>
              <a:gd name="connsiteY49" fmla="*/ 3258473 h 6858000"/>
              <a:gd name="connsiteX50" fmla="*/ 5566839 w 6127689"/>
              <a:gd name="connsiteY50" fmla="*/ 3345295 h 6858000"/>
              <a:gd name="connsiteX51" fmla="*/ 5589758 w 6127689"/>
              <a:gd name="connsiteY51" fmla="*/ 3506453 h 6858000"/>
              <a:gd name="connsiteX52" fmla="*/ 5596144 w 6127689"/>
              <a:gd name="connsiteY52" fmla="*/ 3534624 h 6858000"/>
              <a:gd name="connsiteX53" fmla="*/ 5597750 w 6127689"/>
              <a:gd name="connsiteY53" fmla="*/ 3534129 h 6858000"/>
              <a:gd name="connsiteX54" fmla="*/ 5599700 w 6127689"/>
              <a:gd name="connsiteY54" fmla="*/ 3547221 h 6858000"/>
              <a:gd name="connsiteX55" fmla="*/ 5615031 w 6127689"/>
              <a:gd name="connsiteY55" fmla="*/ 3557482 h 6858000"/>
              <a:gd name="connsiteX56" fmla="*/ 5618377 w 6127689"/>
              <a:gd name="connsiteY56" fmla="*/ 3588431 h 6858000"/>
              <a:gd name="connsiteX57" fmla="*/ 5612155 w 6127689"/>
              <a:gd name="connsiteY57" fmla="*/ 3589869 h 6858000"/>
              <a:gd name="connsiteX58" fmla="*/ 5620843 w 6127689"/>
              <a:gd name="connsiteY58" fmla="*/ 3606745 h 6858000"/>
              <a:gd name="connsiteX59" fmla="*/ 5655472 w 6127689"/>
              <a:gd name="connsiteY59" fmla="*/ 3678877 h 6858000"/>
              <a:gd name="connsiteX60" fmla="*/ 5683015 w 6127689"/>
              <a:gd name="connsiteY60" fmla="*/ 3762025 h 6858000"/>
              <a:gd name="connsiteX61" fmla="*/ 5696643 w 6127689"/>
              <a:gd name="connsiteY61" fmla="*/ 3773888 h 6858000"/>
              <a:gd name="connsiteX62" fmla="*/ 5699203 w 6127689"/>
              <a:gd name="connsiteY62" fmla="*/ 3775823 h 6858000"/>
              <a:gd name="connsiteX63" fmla="*/ 5704824 w 6127689"/>
              <a:gd name="connsiteY63" fmla="*/ 3785966 h 6858000"/>
              <a:gd name="connsiteX64" fmla="*/ 5733539 w 6127689"/>
              <a:gd name="connsiteY64" fmla="*/ 3818457 h 6858000"/>
              <a:gd name="connsiteX65" fmla="*/ 5768491 w 6127689"/>
              <a:gd name="connsiteY65" fmla="*/ 3914399 h 6858000"/>
              <a:gd name="connsiteX66" fmla="*/ 5793123 w 6127689"/>
              <a:gd name="connsiteY66" fmla="*/ 3969952 h 6858000"/>
              <a:gd name="connsiteX67" fmla="*/ 5808321 w 6127689"/>
              <a:gd name="connsiteY67" fmla="*/ 3988153 h 6858000"/>
              <a:gd name="connsiteX68" fmla="*/ 5825621 w 6127689"/>
              <a:gd name="connsiteY68" fmla="*/ 4015525 h 6858000"/>
              <a:gd name="connsiteX69" fmla="*/ 5860672 w 6127689"/>
              <a:gd name="connsiteY69" fmla="*/ 4061579 h 6858000"/>
              <a:gd name="connsiteX70" fmla="*/ 5872173 w 6127689"/>
              <a:gd name="connsiteY70" fmla="*/ 4088497 h 6858000"/>
              <a:gd name="connsiteX71" fmla="*/ 5883705 w 6127689"/>
              <a:gd name="connsiteY71" fmla="*/ 4101899 h 6858000"/>
              <a:gd name="connsiteX72" fmla="*/ 5894095 w 6127689"/>
              <a:gd name="connsiteY72" fmla="*/ 4128857 h 6858000"/>
              <a:gd name="connsiteX73" fmla="*/ 5898339 w 6127689"/>
              <a:gd name="connsiteY73" fmla="*/ 4140800 h 6858000"/>
              <a:gd name="connsiteX74" fmla="*/ 5903513 w 6127689"/>
              <a:gd name="connsiteY74" fmla="*/ 4187661 h 6858000"/>
              <a:gd name="connsiteX75" fmla="*/ 5917114 w 6127689"/>
              <a:gd name="connsiteY75" fmla="*/ 4213096 h 6858000"/>
              <a:gd name="connsiteX76" fmla="*/ 5924233 w 6127689"/>
              <a:gd name="connsiteY76" fmla="*/ 4242060 h 6858000"/>
              <a:gd name="connsiteX77" fmla="*/ 5928910 w 6127689"/>
              <a:gd name="connsiteY77" fmla="*/ 4300973 h 6858000"/>
              <a:gd name="connsiteX78" fmla="*/ 5939320 w 6127689"/>
              <a:gd name="connsiteY78" fmla="*/ 4340435 h 6858000"/>
              <a:gd name="connsiteX79" fmla="*/ 5946705 w 6127689"/>
              <a:gd name="connsiteY79" fmla="*/ 4428051 h 6858000"/>
              <a:gd name="connsiteX80" fmla="*/ 5949261 w 6127689"/>
              <a:gd name="connsiteY80" fmla="*/ 4449185 h 6858000"/>
              <a:gd name="connsiteX81" fmla="*/ 5957504 w 6127689"/>
              <a:gd name="connsiteY81" fmla="*/ 4465911 h 6858000"/>
              <a:gd name="connsiteX82" fmla="*/ 5968960 w 6127689"/>
              <a:gd name="connsiteY82" fmla="*/ 4482655 h 6858000"/>
              <a:gd name="connsiteX83" fmla="*/ 5980106 w 6127689"/>
              <a:gd name="connsiteY83" fmla="*/ 4585087 h 6858000"/>
              <a:gd name="connsiteX84" fmla="*/ 5998138 w 6127689"/>
              <a:gd name="connsiteY84" fmla="*/ 4697518 h 6858000"/>
              <a:gd name="connsiteX85" fmla="*/ 6013516 w 6127689"/>
              <a:gd name="connsiteY85" fmla="*/ 4786619 h 6858000"/>
              <a:gd name="connsiteX86" fmla="*/ 6025404 w 6127689"/>
              <a:gd name="connsiteY86" fmla="*/ 4858148 h 6858000"/>
              <a:gd name="connsiteX87" fmla="*/ 6007749 w 6127689"/>
              <a:gd name="connsiteY87" fmla="*/ 4964715 h 6858000"/>
              <a:gd name="connsiteX88" fmla="*/ 6005269 w 6127689"/>
              <a:gd name="connsiteY88" fmla="*/ 5150567 h 6858000"/>
              <a:gd name="connsiteX89" fmla="*/ 6001127 w 6127689"/>
              <a:gd name="connsiteY89" fmla="*/ 5164609 h 6858000"/>
              <a:gd name="connsiteX90" fmla="*/ 5996647 w 6127689"/>
              <a:gd name="connsiteY90" fmla="*/ 5185640 h 6858000"/>
              <a:gd name="connsiteX91" fmla="*/ 5998514 w 6127689"/>
              <a:gd name="connsiteY91" fmla="*/ 5189673 h 6858000"/>
              <a:gd name="connsiteX92" fmla="*/ 6018409 w 6127689"/>
              <a:gd name="connsiteY92" fmla="*/ 5227157 h 6858000"/>
              <a:gd name="connsiteX93" fmla="*/ 6036748 w 6127689"/>
              <a:gd name="connsiteY93" fmla="*/ 5322752 h 6858000"/>
              <a:gd name="connsiteX94" fmla="*/ 6036943 w 6127689"/>
              <a:gd name="connsiteY94" fmla="*/ 5329480 h 6858000"/>
              <a:gd name="connsiteX95" fmla="*/ 6037236 w 6127689"/>
              <a:gd name="connsiteY95" fmla="*/ 5329634 h 6858000"/>
              <a:gd name="connsiteX96" fmla="*/ 6038019 w 6127689"/>
              <a:gd name="connsiteY96" fmla="*/ 5336764 h 6858000"/>
              <a:gd name="connsiteX97" fmla="*/ 6037298 w 6127689"/>
              <a:gd name="connsiteY97" fmla="*/ 5341753 h 6858000"/>
              <a:gd name="connsiteX98" fmla="*/ 6037677 w 6127689"/>
              <a:gd name="connsiteY98" fmla="*/ 5354807 h 6858000"/>
              <a:gd name="connsiteX99" fmla="*/ 6039728 w 6127689"/>
              <a:gd name="connsiteY99" fmla="*/ 5359416 h 6858000"/>
              <a:gd name="connsiteX100" fmla="*/ 6043311 w 6127689"/>
              <a:gd name="connsiteY100" fmla="*/ 5361407 h 6858000"/>
              <a:gd name="connsiteX101" fmla="*/ 6042954 w 6127689"/>
              <a:gd name="connsiteY101" fmla="*/ 5362576 h 6858000"/>
              <a:gd name="connsiteX102" fmla="*/ 6053435 w 6127689"/>
              <a:gd name="connsiteY102" fmla="*/ 5387547 h 6858000"/>
              <a:gd name="connsiteX103" fmla="*/ 6065933 w 6127689"/>
              <a:gd name="connsiteY103" fmla="*/ 5443002 h 6858000"/>
              <a:gd name="connsiteX104" fmla="*/ 6068640 w 6127689"/>
              <a:gd name="connsiteY104" fmla="*/ 5474503 h 6858000"/>
              <a:gd name="connsiteX105" fmla="*/ 6080922 w 6127689"/>
              <a:gd name="connsiteY105" fmla="*/ 5561070 h 6858000"/>
              <a:gd name="connsiteX106" fmla="*/ 6096949 w 6127689"/>
              <a:gd name="connsiteY106" fmla="*/ 5648179 h 6858000"/>
              <a:gd name="connsiteX107" fmla="*/ 6125703 w 6127689"/>
              <a:gd name="connsiteY107" fmla="*/ 5692894 h 6858000"/>
              <a:gd name="connsiteX108" fmla="*/ 6126670 w 6127689"/>
              <a:gd name="connsiteY108" fmla="*/ 5697882 h 6858000"/>
              <a:gd name="connsiteX109" fmla="*/ 6124061 w 6127689"/>
              <a:gd name="connsiteY109" fmla="*/ 5710294 h 6858000"/>
              <a:gd name="connsiteX110" fmla="*/ 6122213 w 6127689"/>
              <a:gd name="connsiteY110" fmla="*/ 5714762 h 6858000"/>
              <a:gd name="connsiteX111" fmla="*/ 6121353 w 6127689"/>
              <a:gd name="connsiteY111" fmla="*/ 5721725 h 6858000"/>
              <a:gd name="connsiteX112" fmla="*/ 6121607 w 6127689"/>
              <a:gd name="connsiteY112" fmla="*/ 5721959 h 6858000"/>
              <a:gd name="connsiteX113" fmla="*/ 6120262 w 6127689"/>
              <a:gd name="connsiteY113" fmla="*/ 5728358 h 6858000"/>
              <a:gd name="connsiteX114" fmla="*/ 6127024 w 6127689"/>
              <a:gd name="connsiteY114" fmla="*/ 5786902 h 6858000"/>
              <a:gd name="connsiteX115" fmla="*/ 6127519 w 6127689"/>
              <a:gd name="connsiteY115" fmla="*/ 5865775 h 6858000"/>
              <a:gd name="connsiteX116" fmla="*/ 6119217 w 6127689"/>
              <a:gd name="connsiteY116" fmla="*/ 5888542 h 6858000"/>
              <a:gd name="connsiteX117" fmla="*/ 6102493 w 6127689"/>
              <a:gd name="connsiteY117" fmla="*/ 5928602 h 6858000"/>
              <a:gd name="connsiteX118" fmla="*/ 6056863 w 6127689"/>
              <a:gd name="connsiteY118" fmla="*/ 6000643 h 6858000"/>
              <a:gd name="connsiteX119" fmla="*/ 6045436 w 6127689"/>
              <a:gd name="connsiteY119" fmla="*/ 6124480 h 6858000"/>
              <a:gd name="connsiteX120" fmla="*/ 6030489 w 6127689"/>
              <a:gd name="connsiteY120" fmla="*/ 6317666 h 6858000"/>
              <a:gd name="connsiteX121" fmla="*/ 6007492 w 6127689"/>
              <a:gd name="connsiteY121" fmla="*/ 6440818 h 6858000"/>
              <a:gd name="connsiteX122" fmla="*/ 6009467 w 6127689"/>
              <a:gd name="connsiteY122" fmla="*/ 6487076 h 6858000"/>
              <a:gd name="connsiteX123" fmla="*/ 5995064 w 6127689"/>
              <a:gd name="connsiteY123" fmla="*/ 6540791 h 6858000"/>
              <a:gd name="connsiteX124" fmla="*/ 5996309 w 6127689"/>
              <a:gd name="connsiteY124" fmla="*/ 6543961 h 6858000"/>
              <a:gd name="connsiteX125" fmla="*/ 5996048 w 6127689"/>
              <a:gd name="connsiteY125" fmla="*/ 6555444 h 6858000"/>
              <a:gd name="connsiteX126" fmla="*/ 6002524 w 6127689"/>
              <a:gd name="connsiteY126" fmla="*/ 6560188 h 6858000"/>
              <a:gd name="connsiteX127" fmla="*/ 6006823 w 6127689"/>
              <a:gd name="connsiteY127" fmla="*/ 6578546 h 6858000"/>
              <a:gd name="connsiteX128" fmla="*/ 6004510 w 6127689"/>
              <a:gd name="connsiteY128" fmla="*/ 6599256 h 6858000"/>
              <a:gd name="connsiteX129" fmla="*/ 5986207 w 6127689"/>
              <a:gd name="connsiteY129" fmla="*/ 6695855 h 6858000"/>
              <a:gd name="connsiteX130" fmla="*/ 5979428 w 6127689"/>
              <a:gd name="connsiteY130" fmla="*/ 6754678 h 6858000"/>
              <a:gd name="connsiteX131" fmla="*/ 5983398 w 6127689"/>
              <a:gd name="connsiteY131" fmla="*/ 6778641 h 6858000"/>
              <a:gd name="connsiteX132" fmla="*/ 5984543 w 6127689"/>
              <a:gd name="connsiteY132" fmla="*/ 6811016 h 6858000"/>
              <a:gd name="connsiteX133" fmla="*/ 5981802 w 6127689"/>
              <a:gd name="connsiteY133" fmla="*/ 6838578 h 6858000"/>
              <a:gd name="connsiteX134" fmla="*/ 5979671 w 6127689"/>
              <a:gd name="connsiteY134" fmla="*/ 6858000 h 6858000"/>
              <a:gd name="connsiteX135" fmla="*/ 0 w 6127689"/>
              <a:gd name="connsiteY135" fmla="*/ 6858000 h 6858000"/>
              <a:gd name="connsiteX136" fmla="*/ 0 w 6127689"/>
              <a:gd name="connsiteY136" fmla="*/ 0 h 6858000"/>
              <a:gd name="connsiteX0" fmla="*/ 0 w 6127689"/>
              <a:gd name="connsiteY0" fmla="*/ 0 h 6858000"/>
              <a:gd name="connsiteX1" fmla="*/ 4965888 w 6127689"/>
              <a:gd name="connsiteY1" fmla="*/ 0 h 6858000"/>
              <a:gd name="connsiteX2" fmla="*/ 4967767 w 6127689"/>
              <a:gd name="connsiteY2" fmla="*/ 7930 h 6858000"/>
              <a:gd name="connsiteX3" fmla="*/ 4979444 w 6127689"/>
              <a:gd name="connsiteY3" fmla="*/ 43921 h 6858000"/>
              <a:gd name="connsiteX4" fmla="*/ 5021173 w 6127689"/>
              <a:gd name="connsiteY4" fmla="*/ 123738 h 6858000"/>
              <a:gd name="connsiteX5" fmla="*/ 5075458 w 6127689"/>
              <a:gd name="connsiteY5" fmla="*/ 264355 h 6858000"/>
              <a:gd name="connsiteX6" fmla="*/ 5081175 w 6127689"/>
              <a:gd name="connsiteY6" fmla="*/ 277448 h 6858000"/>
              <a:gd name="connsiteX7" fmla="*/ 5097011 w 6127689"/>
              <a:gd name="connsiteY7" fmla="*/ 355616 h 6858000"/>
              <a:gd name="connsiteX8" fmla="*/ 5130982 w 6127689"/>
              <a:gd name="connsiteY8" fmla="*/ 412030 h 6858000"/>
              <a:gd name="connsiteX9" fmla="*/ 5153000 w 6127689"/>
              <a:gd name="connsiteY9" fmla="*/ 507134 h 6858000"/>
              <a:gd name="connsiteX10" fmla="*/ 5171282 w 6127689"/>
              <a:gd name="connsiteY10" fmla="*/ 602071 h 6858000"/>
              <a:gd name="connsiteX11" fmla="*/ 5176196 w 6127689"/>
              <a:gd name="connsiteY11" fmla="*/ 636822 h 6858000"/>
              <a:gd name="connsiteX12" fmla="*/ 5189051 w 6127689"/>
              <a:gd name="connsiteY12" fmla="*/ 782518 h 6858000"/>
              <a:gd name="connsiteX13" fmla="*/ 5210428 w 6127689"/>
              <a:gd name="connsiteY13" fmla="*/ 815772 h 6858000"/>
              <a:gd name="connsiteX14" fmla="*/ 5221088 w 6127689"/>
              <a:gd name="connsiteY14" fmla="*/ 860193 h 6858000"/>
              <a:gd name="connsiteX15" fmla="*/ 5230806 w 6127689"/>
              <a:gd name="connsiteY15" fmla="*/ 961354 h 6858000"/>
              <a:gd name="connsiteX16" fmla="*/ 5201018 w 6127689"/>
              <a:gd name="connsiteY16" fmla="*/ 1095027 h 6858000"/>
              <a:gd name="connsiteX17" fmla="*/ 5202153 w 6127689"/>
              <a:gd name="connsiteY17" fmla="*/ 1133224 h 6858000"/>
              <a:gd name="connsiteX18" fmla="*/ 5207370 w 6127689"/>
              <a:gd name="connsiteY18" fmla="*/ 1138097 h 6858000"/>
              <a:gd name="connsiteX19" fmla="*/ 5189234 w 6127689"/>
              <a:gd name="connsiteY19" fmla="*/ 1193495 h 6858000"/>
              <a:gd name="connsiteX20" fmla="*/ 5202769 w 6127689"/>
              <a:gd name="connsiteY20" fmla="*/ 1269450 h 6858000"/>
              <a:gd name="connsiteX21" fmla="*/ 5225968 w 6127689"/>
              <a:gd name="connsiteY21" fmla="*/ 1357994 h 6858000"/>
              <a:gd name="connsiteX22" fmla="*/ 5233819 w 6127689"/>
              <a:gd name="connsiteY22" fmla="*/ 1380922 h 6858000"/>
              <a:gd name="connsiteX23" fmla="*/ 5237226 w 6127689"/>
              <a:gd name="connsiteY23" fmla="*/ 1441327 h 6858000"/>
              <a:gd name="connsiteX24" fmla="*/ 5255653 w 6127689"/>
              <a:gd name="connsiteY24" fmla="*/ 1524712 h 6858000"/>
              <a:gd name="connsiteX25" fmla="*/ 5263491 w 6127689"/>
              <a:gd name="connsiteY25" fmla="*/ 1642938 h 6858000"/>
              <a:gd name="connsiteX26" fmla="*/ 5261314 w 6127689"/>
              <a:gd name="connsiteY26" fmla="*/ 1689177 h 6858000"/>
              <a:gd name="connsiteX27" fmla="*/ 5259788 w 6127689"/>
              <a:gd name="connsiteY27" fmla="*/ 1768516 h 6858000"/>
              <a:gd name="connsiteX28" fmla="*/ 5255696 w 6127689"/>
              <a:gd name="connsiteY28" fmla="*/ 1953770 h 6858000"/>
              <a:gd name="connsiteX29" fmla="*/ 5252592 w 6127689"/>
              <a:gd name="connsiteY29" fmla="*/ 2092210 h 6858000"/>
              <a:gd name="connsiteX30" fmla="*/ 5264303 w 6127689"/>
              <a:gd name="connsiteY30" fmla="*/ 2225157 h 6858000"/>
              <a:gd name="connsiteX31" fmla="*/ 5254949 w 6127689"/>
              <a:gd name="connsiteY31" fmla="*/ 2236160 h 6858000"/>
              <a:gd name="connsiteX32" fmla="*/ 5250104 w 6127689"/>
              <a:gd name="connsiteY32" fmla="*/ 2249166 h 6858000"/>
              <a:gd name="connsiteX33" fmla="*/ 5251214 w 6127689"/>
              <a:gd name="connsiteY33" fmla="*/ 2250944 h 6858000"/>
              <a:gd name="connsiteX34" fmla="*/ 5250644 w 6127689"/>
              <a:gd name="connsiteY34" fmla="*/ 2266619 h 6858000"/>
              <a:gd name="connsiteX35" fmla="*/ 5293877 w 6127689"/>
              <a:gd name="connsiteY35" fmla="*/ 2368649 h 6858000"/>
              <a:gd name="connsiteX36" fmla="*/ 5311338 w 6127689"/>
              <a:gd name="connsiteY36" fmla="*/ 2404034 h 6858000"/>
              <a:gd name="connsiteX37" fmla="*/ 5338366 w 6127689"/>
              <a:gd name="connsiteY37" fmla="*/ 2465052 h 6858000"/>
              <a:gd name="connsiteX38" fmla="*/ 5371263 w 6127689"/>
              <a:gd name="connsiteY38" fmla="*/ 2586413 h 6858000"/>
              <a:gd name="connsiteX39" fmla="*/ 5407503 w 6127689"/>
              <a:gd name="connsiteY39" fmla="*/ 2786290 h 6858000"/>
              <a:gd name="connsiteX40" fmla="*/ 5407356 w 6127689"/>
              <a:gd name="connsiteY40" fmla="*/ 2787545 h 6858000"/>
              <a:gd name="connsiteX41" fmla="*/ 5411130 w 6127689"/>
              <a:gd name="connsiteY41" fmla="*/ 2788640 h 6858000"/>
              <a:gd name="connsiteX42" fmla="*/ 5416439 w 6127689"/>
              <a:gd name="connsiteY42" fmla="*/ 2805666 h 6858000"/>
              <a:gd name="connsiteX43" fmla="*/ 5457023 w 6127689"/>
              <a:gd name="connsiteY43" fmla="*/ 2858292 h 6858000"/>
              <a:gd name="connsiteX44" fmla="*/ 5479298 w 6127689"/>
              <a:gd name="connsiteY44" fmla="*/ 2947791 h 6858000"/>
              <a:gd name="connsiteX45" fmla="*/ 5481770 w 6127689"/>
              <a:gd name="connsiteY45" fmla="*/ 2951352 h 6858000"/>
              <a:gd name="connsiteX46" fmla="*/ 5482045 w 6127689"/>
              <a:gd name="connsiteY46" fmla="*/ 2984371 h 6858000"/>
              <a:gd name="connsiteX47" fmla="*/ 5482415 w 6127689"/>
              <a:gd name="connsiteY47" fmla="*/ 3004079 h 6858000"/>
              <a:gd name="connsiteX48" fmla="*/ 5503944 w 6127689"/>
              <a:gd name="connsiteY48" fmla="*/ 3123335 h 6858000"/>
              <a:gd name="connsiteX49" fmla="*/ 5516007 w 6127689"/>
              <a:gd name="connsiteY49" fmla="*/ 3258473 h 6858000"/>
              <a:gd name="connsiteX50" fmla="*/ 5566839 w 6127689"/>
              <a:gd name="connsiteY50" fmla="*/ 3345295 h 6858000"/>
              <a:gd name="connsiteX51" fmla="*/ 5589758 w 6127689"/>
              <a:gd name="connsiteY51" fmla="*/ 3506453 h 6858000"/>
              <a:gd name="connsiteX52" fmla="*/ 5596144 w 6127689"/>
              <a:gd name="connsiteY52" fmla="*/ 3534624 h 6858000"/>
              <a:gd name="connsiteX53" fmla="*/ 5597750 w 6127689"/>
              <a:gd name="connsiteY53" fmla="*/ 3534129 h 6858000"/>
              <a:gd name="connsiteX54" fmla="*/ 5599700 w 6127689"/>
              <a:gd name="connsiteY54" fmla="*/ 3547221 h 6858000"/>
              <a:gd name="connsiteX55" fmla="*/ 5615031 w 6127689"/>
              <a:gd name="connsiteY55" fmla="*/ 3557482 h 6858000"/>
              <a:gd name="connsiteX56" fmla="*/ 5618377 w 6127689"/>
              <a:gd name="connsiteY56" fmla="*/ 3588431 h 6858000"/>
              <a:gd name="connsiteX57" fmla="*/ 5612155 w 6127689"/>
              <a:gd name="connsiteY57" fmla="*/ 3589869 h 6858000"/>
              <a:gd name="connsiteX58" fmla="*/ 5620843 w 6127689"/>
              <a:gd name="connsiteY58" fmla="*/ 3606745 h 6858000"/>
              <a:gd name="connsiteX59" fmla="*/ 5655472 w 6127689"/>
              <a:gd name="connsiteY59" fmla="*/ 3678877 h 6858000"/>
              <a:gd name="connsiteX60" fmla="*/ 5683015 w 6127689"/>
              <a:gd name="connsiteY60" fmla="*/ 3762025 h 6858000"/>
              <a:gd name="connsiteX61" fmla="*/ 5696643 w 6127689"/>
              <a:gd name="connsiteY61" fmla="*/ 3773888 h 6858000"/>
              <a:gd name="connsiteX62" fmla="*/ 5699203 w 6127689"/>
              <a:gd name="connsiteY62" fmla="*/ 3775823 h 6858000"/>
              <a:gd name="connsiteX63" fmla="*/ 5704824 w 6127689"/>
              <a:gd name="connsiteY63" fmla="*/ 3785966 h 6858000"/>
              <a:gd name="connsiteX64" fmla="*/ 5733539 w 6127689"/>
              <a:gd name="connsiteY64" fmla="*/ 3818457 h 6858000"/>
              <a:gd name="connsiteX65" fmla="*/ 5768491 w 6127689"/>
              <a:gd name="connsiteY65" fmla="*/ 3914399 h 6858000"/>
              <a:gd name="connsiteX66" fmla="*/ 5793123 w 6127689"/>
              <a:gd name="connsiteY66" fmla="*/ 3969952 h 6858000"/>
              <a:gd name="connsiteX67" fmla="*/ 5808321 w 6127689"/>
              <a:gd name="connsiteY67" fmla="*/ 3988153 h 6858000"/>
              <a:gd name="connsiteX68" fmla="*/ 5825621 w 6127689"/>
              <a:gd name="connsiteY68" fmla="*/ 4015525 h 6858000"/>
              <a:gd name="connsiteX69" fmla="*/ 5860672 w 6127689"/>
              <a:gd name="connsiteY69" fmla="*/ 4061579 h 6858000"/>
              <a:gd name="connsiteX70" fmla="*/ 5872173 w 6127689"/>
              <a:gd name="connsiteY70" fmla="*/ 4088497 h 6858000"/>
              <a:gd name="connsiteX71" fmla="*/ 5883705 w 6127689"/>
              <a:gd name="connsiteY71" fmla="*/ 4101899 h 6858000"/>
              <a:gd name="connsiteX72" fmla="*/ 5894095 w 6127689"/>
              <a:gd name="connsiteY72" fmla="*/ 4128857 h 6858000"/>
              <a:gd name="connsiteX73" fmla="*/ 5898339 w 6127689"/>
              <a:gd name="connsiteY73" fmla="*/ 4140800 h 6858000"/>
              <a:gd name="connsiteX74" fmla="*/ 5903513 w 6127689"/>
              <a:gd name="connsiteY74" fmla="*/ 4187661 h 6858000"/>
              <a:gd name="connsiteX75" fmla="*/ 5917114 w 6127689"/>
              <a:gd name="connsiteY75" fmla="*/ 4213096 h 6858000"/>
              <a:gd name="connsiteX76" fmla="*/ 5924233 w 6127689"/>
              <a:gd name="connsiteY76" fmla="*/ 4242060 h 6858000"/>
              <a:gd name="connsiteX77" fmla="*/ 5928910 w 6127689"/>
              <a:gd name="connsiteY77" fmla="*/ 4300973 h 6858000"/>
              <a:gd name="connsiteX78" fmla="*/ 5939320 w 6127689"/>
              <a:gd name="connsiteY78" fmla="*/ 4340435 h 6858000"/>
              <a:gd name="connsiteX79" fmla="*/ 5946705 w 6127689"/>
              <a:gd name="connsiteY79" fmla="*/ 4428051 h 6858000"/>
              <a:gd name="connsiteX80" fmla="*/ 5949261 w 6127689"/>
              <a:gd name="connsiteY80" fmla="*/ 4449185 h 6858000"/>
              <a:gd name="connsiteX81" fmla="*/ 5968960 w 6127689"/>
              <a:gd name="connsiteY81" fmla="*/ 4482655 h 6858000"/>
              <a:gd name="connsiteX82" fmla="*/ 5980106 w 6127689"/>
              <a:gd name="connsiteY82" fmla="*/ 4585087 h 6858000"/>
              <a:gd name="connsiteX83" fmla="*/ 5998138 w 6127689"/>
              <a:gd name="connsiteY83" fmla="*/ 4697518 h 6858000"/>
              <a:gd name="connsiteX84" fmla="*/ 6013516 w 6127689"/>
              <a:gd name="connsiteY84" fmla="*/ 4786619 h 6858000"/>
              <a:gd name="connsiteX85" fmla="*/ 6025404 w 6127689"/>
              <a:gd name="connsiteY85" fmla="*/ 4858148 h 6858000"/>
              <a:gd name="connsiteX86" fmla="*/ 6007749 w 6127689"/>
              <a:gd name="connsiteY86" fmla="*/ 4964715 h 6858000"/>
              <a:gd name="connsiteX87" fmla="*/ 6005269 w 6127689"/>
              <a:gd name="connsiteY87" fmla="*/ 5150567 h 6858000"/>
              <a:gd name="connsiteX88" fmla="*/ 6001127 w 6127689"/>
              <a:gd name="connsiteY88" fmla="*/ 5164609 h 6858000"/>
              <a:gd name="connsiteX89" fmla="*/ 5996647 w 6127689"/>
              <a:gd name="connsiteY89" fmla="*/ 5185640 h 6858000"/>
              <a:gd name="connsiteX90" fmla="*/ 5998514 w 6127689"/>
              <a:gd name="connsiteY90" fmla="*/ 5189673 h 6858000"/>
              <a:gd name="connsiteX91" fmla="*/ 6018409 w 6127689"/>
              <a:gd name="connsiteY91" fmla="*/ 5227157 h 6858000"/>
              <a:gd name="connsiteX92" fmla="*/ 6036748 w 6127689"/>
              <a:gd name="connsiteY92" fmla="*/ 5322752 h 6858000"/>
              <a:gd name="connsiteX93" fmla="*/ 6036943 w 6127689"/>
              <a:gd name="connsiteY93" fmla="*/ 5329480 h 6858000"/>
              <a:gd name="connsiteX94" fmla="*/ 6037236 w 6127689"/>
              <a:gd name="connsiteY94" fmla="*/ 5329634 h 6858000"/>
              <a:gd name="connsiteX95" fmla="*/ 6038019 w 6127689"/>
              <a:gd name="connsiteY95" fmla="*/ 5336764 h 6858000"/>
              <a:gd name="connsiteX96" fmla="*/ 6037298 w 6127689"/>
              <a:gd name="connsiteY96" fmla="*/ 5341753 h 6858000"/>
              <a:gd name="connsiteX97" fmla="*/ 6037677 w 6127689"/>
              <a:gd name="connsiteY97" fmla="*/ 5354807 h 6858000"/>
              <a:gd name="connsiteX98" fmla="*/ 6039728 w 6127689"/>
              <a:gd name="connsiteY98" fmla="*/ 5359416 h 6858000"/>
              <a:gd name="connsiteX99" fmla="*/ 6043311 w 6127689"/>
              <a:gd name="connsiteY99" fmla="*/ 5361407 h 6858000"/>
              <a:gd name="connsiteX100" fmla="*/ 6042954 w 6127689"/>
              <a:gd name="connsiteY100" fmla="*/ 5362576 h 6858000"/>
              <a:gd name="connsiteX101" fmla="*/ 6053435 w 6127689"/>
              <a:gd name="connsiteY101" fmla="*/ 5387547 h 6858000"/>
              <a:gd name="connsiteX102" fmla="*/ 6065933 w 6127689"/>
              <a:gd name="connsiteY102" fmla="*/ 5443002 h 6858000"/>
              <a:gd name="connsiteX103" fmla="*/ 6068640 w 6127689"/>
              <a:gd name="connsiteY103" fmla="*/ 5474503 h 6858000"/>
              <a:gd name="connsiteX104" fmla="*/ 6080922 w 6127689"/>
              <a:gd name="connsiteY104" fmla="*/ 5561070 h 6858000"/>
              <a:gd name="connsiteX105" fmla="*/ 6096949 w 6127689"/>
              <a:gd name="connsiteY105" fmla="*/ 5648179 h 6858000"/>
              <a:gd name="connsiteX106" fmla="*/ 6125703 w 6127689"/>
              <a:gd name="connsiteY106" fmla="*/ 5692894 h 6858000"/>
              <a:gd name="connsiteX107" fmla="*/ 6126670 w 6127689"/>
              <a:gd name="connsiteY107" fmla="*/ 5697882 h 6858000"/>
              <a:gd name="connsiteX108" fmla="*/ 6124061 w 6127689"/>
              <a:gd name="connsiteY108" fmla="*/ 5710294 h 6858000"/>
              <a:gd name="connsiteX109" fmla="*/ 6122213 w 6127689"/>
              <a:gd name="connsiteY109" fmla="*/ 5714762 h 6858000"/>
              <a:gd name="connsiteX110" fmla="*/ 6121353 w 6127689"/>
              <a:gd name="connsiteY110" fmla="*/ 5721725 h 6858000"/>
              <a:gd name="connsiteX111" fmla="*/ 6121607 w 6127689"/>
              <a:gd name="connsiteY111" fmla="*/ 5721959 h 6858000"/>
              <a:gd name="connsiteX112" fmla="*/ 6120262 w 6127689"/>
              <a:gd name="connsiteY112" fmla="*/ 5728358 h 6858000"/>
              <a:gd name="connsiteX113" fmla="*/ 6127024 w 6127689"/>
              <a:gd name="connsiteY113" fmla="*/ 5786902 h 6858000"/>
              <a:gd name="connsiteX114" fmla="*/ 6127519 w 6127689"/>
              <a:gd name="connsiteY114" fmla="*/ 5865775 h 6858000"/>
              <a:gd name="connsiteX115" fmla="*/ 6119217 w 6127689"/>
              <a:gd name="connsiteY115" fmla="*/ 5888542 h 6858000"/>
              <a:gd name="connsiteX116" fmla="*/ 6102493 w 6127689"/>
              <a:gd name="connsiteY116" fmla="*/ 5928602 h 6858000"/>
              <a:gd name="connsiteX117" fmla="*/ 6056863 w 6127689"/>
              <a:gd name="connsiteY117" fmla="*/ 6000643 h 6858000"/>
              <a:gd name="connsiteX118" fmla="*/ 6045436 w 6127689"/>
              <a:gd name="connsiteY118" fmla="*/ 6124480 h 6858000"/>
              <a:gd name="connsiteX119" fmla="*/ 6030489 w 6127689"/>
              <a:gd name="connsiteY119" fmla="*/ 6317666 h 6858000"/>
              <a:gd name="connsiteX120" fmla="*/ 6007492 w 6127689"/>
              <a:gd name="connsiteY120" fmla="*/ 6440818 h 6858000"/>
              <a:gd name="connsiteX121" fmla="*/ 6009467 w 6127689"/>
              <a:gd name="connsiteY121" fmla="*/ 6487076 h 6858000"/>
              <a:gd name="connsiteX122" fmla="*/ 5995064 w 6127689"/>
              <a:gd name="connsiteY122" fmla="*/ 6540791 h 6858000"/>
              <a:gd name="connsiteX123" fmla="*/ 5996309 w 6127689"/>
              <a:gd name="connsiteY123" fmla="*/ 6543961 h 6858000"/>
              <a:gd name="connsiteX124" fmla="*/ 5996048 w 6127689"/>
              <a:gd name="connsiteY124" fmla="*/ 6555444 h 6858000"/>
              <a:gd name="connsiteX125" fmla="*/ 6002524 w 6127689"/>
              <a:gd name="connsiteY125" fmla="*/ 6560188 h 6858000"/>
              <a:gd name="connsiteX126" fmla="*/ 6006823 w 6127689"/>
              <a:gd name="connsiteY126" fmla="*/ 6578546 h 6858000"/>
              <a:gd name="connsiteX127" fmla="*/ 6004510 w 6127689"/>
              <a:gd name="connsiteY127" fmla="*/ 6599256 h 6858000"/>
              <a:gd name="connsiteX128" fmla="*/ 5986207 w 6127689"/>
              <a:gd name="connsiteY128" fmla="*/ 6695855 h 6858000"/>
              <a:gd name="connsiteX129" fmla="*/ 5979428 w 6127689"/>
              <a:gd name="connsiteY129" fmla="*/ 6754678 h 6858000"/>
              <a:gd name="connsiteX130" fmla="*/ 5983398 w 6127689"/>
              <a:gd name="connsiteY130" fmla="*/ 6778641 h 6858000"/>
              <a:gd name="connsiteX131" fmla="*/ 5984543 w 6127689"/>
              <a:gd name="connsiteY131" fmla="*/ 6811016 h 6858000"/>
              <a:gd name="connsiteX132" fmla="*/ 5981802 w 6127689"/>
              <a:gd name="connsiteY132" fmla="*/ 6838578 h 6858000"/>
              <a:gd name="connsiteX133" fmla="*/ 5979671 w 6127689"/>
              <a:gd name="connsiteY133" fmla="*/ 6858000 h 6858000"/>
              <a:gd name="connsiteX134" fmla="*/ 0 w 6127689"/>
              <a:gd name="connsiteY134" fmla="*/ 6858000 h 6858000"/>
              <a:gd name="connsiteX135" fmla="*/ 0 w 6127689"/>
              <a:gd name="connsiteY135" fmla="*/ 0 h 6858000"/>
              <a:gd name="connsiteX0" fmla="*/ 0 w 6127689"/>
              <a:gd name="connsiteY0" fmla="*/ 0 h 6858000"/>
              <a:gd name="connsiteX1" fmla="*/ 4965888 w 6127689"/>
              <a:gd name="connsiteY1" fmla="*/ 0 h 6858000"/>
              <a:gd name="connsiteX2" fmla="*/ 4967767 w 6127689"/>
              <a:gd name="connsiteY2" fmla="*/ 7930 h 6858000"/>
              <a:gd name="connsiteX3" fmla="*/ 4979444 w 6127689"/>
              <a:gd name="connsiteY3" fmla="*/ 43921 h 6858000"/>
              <a:gd name="connsiteX4" fmla="*/ 5021173 w 6127689"/>
              <a:gd name="connsiteY4" fmla="*/ 123738 h 6858000"/>
              <a:gd name="connsiteX5" fmla="*/ 5075458 w 6127689"/>
              <a:gd name="connsiteY5" fmla="*/ 264355 h 6858000"/>
              <a:gd name="connsiteX6" fmla="*/ 5081175 w 6127689"/>
              <a:gd name="connsiteY6" fmla="*/ 277448 h 6858000"/>
              <a:gd name="connsiteX7" fmla="*/ 5097011 w 6127689"/>
              <a:gd name="connsiteY7" fmla="*/ 355616 h 6858000"/>
              <a:gd name="connsiteX8" fmla="*/ 5130982 w 6127689"/>
              <a:gd name="connsiteY8" fmla="*/ 412030 h 6858000"/>
              <a:gd name="connsiteX9" fmla="*/ 5153000 w 6127689"/>
              <a:gd name="connsiteY9" fmla="*/ 507134 h 6858000"/>
              <a:gd name="connsiteX10" fmla="*/ 5171282 w 6127689"/>
              <a:gd name="connsiteY10" fmla="*/ 602071 h 6858000"/>
              <a:gd name="connsiteX11" fmla="*/ 5176196 w 6127689"/>
              <a:gd name="connsiteY11" fmla="*/ 636822 h 6858000"/>
              <a:gd name="connsiteX12" fmla="*/ 5189051 w 6127689"/>
              <a:gd name="connsiteY12" fmla="*/ 782518 h 6858000"/>
              <a:gd name="connsiteX13" fmla="*/ 5210428 w 6127689"/>
              <a:gd name="connsiteY13" fmla="*/ 815772 h 6858000"/>
              <a:gd name="connsiteX14" fmla="*/ 5221088 w 6127689"/>
              <a:gd name="connsiteY14" fmla="*/ 860193 h 6858000"/>
              <a:gd name="connsiteX15" fmla="*/ 5230806 w 6127689"/>
              <a:gd name="connsiteY15" fmla="*/ 961354 h 6858000"/>
              <a:gd name="connsiteX16" fmla="*/ 5201018 w 6127689"/>
              <a:gd name="connsiteY16" fmla="*/ 1095027 h 6858000"/>
              <a:gd name="connsiteX17" fmla="*/ 5202153 w 6127689"/>
              <a:gd name="connsiteY17" fmla="*/ 1133224 h 6858000"/>
              <a:gd name="connsiteX18" fmla="*/ 5207370 w 6127689"/>
              <a:gd name="connsiteY18" fmla="*/ 1138097 h 6858000"/>
              <a:gd name="connsiteX19" fmla="*/ 5189234 w 6127689"/>
              <a:gd name="connsiteY19" fmla="*/ 1193495 h 6858000"/>
              <a:gd name="connsiteX20" fmla="*/ 5202769 w 6127689"/>
              <a:gd name="connsiteY20" fmla="*/ 1269450 h 6858000"/>
              <a:gd name="connsiteX21" fmla="*/ 5225968 w 6127689"/>
              <a:gd name="connsiteY21" fmla="*/ 1357994 h 6858000"/>
              <a:gd name="connsiteX22" fmla="*/ 5233819 w 6127689"/>
              <a:gd name="connsiteY22" fmla="*/ 1380922 h 6858000"/>
              <a:gd name="connsiteX23" fmla="*/ 5237226 w 6127689"/>
              <a:gd name="connsiteY23" fmla="*/ 1441327 h 6858000"/>
              <a:gd name="connsiteX24" fmla="*/ 5255653 w 6127689"/>
              <a:gd name="connsiteY24" fmla="*/ 1524712 h 6858000"/>
              <a:gd name="connsiteX25" fmla="*/ 5263491 w 6127689"/>
              <a:gd name="connsiteY25" fmla="*/ 1642938 h 6858000"/>
              <a:gd name="connsiteX26" fmla="*/ 5261314 w 6127689"/>
              <a:gd name="connsiteY26" fmla="*/ 1689177 h 6858000"/>
              <a:gd name="connsiteX27" fmla="*/ 5259788 w 6127689"/>
              <a:gd name="connsiteY27" fmla="*/ 1768516 h 6858000"/>
              <a:gd name="connsiteX28" fmla="*/ 5255696 w 6127689"/>
              <a:gd name="connsiteY28" fmla="*/ 1953770 h 6858000"/>
              <a:gd name="connsiteX29" fmla="*/ 5252592 w 6127689"/>
              <a:gd name="connsiteY29" fmla="*/ 2092210 h 6858000"/>
              <a:gd name="connsiteX30" fmla="*/ 5264303 w 6127689"/>
              <a:gd name="connsiteY30" fmla="*/ 2225157 h 6858000"/>
              <a:gd name="connsiteX31" fmla="*/ 5254949 w 6127689"/>
              <a:gd name="connsiteY31" fmla="*/ 2236160 h 6858000"/>
              <a:gd name="connsiteX32" fmla="*/ 5250104 w 6127689"/>
              <a:gd name="connsiteY32" fmla="*/ 2249166 h 6858000"/>
              <a:gd name="connsiteX33" fmla="*/ 5251214 w 6127689"/>
              <a:gd name="connsiteY33" fmla="*/ 2250944 h 6858000"/>
              <a:gd name="connsiteX34" fmla="*/ 5250644 w 6127689"/>
              <a:gd name="connsiteY34" fmla="*/ 2266619 h 6858000"/>
              <a:gd name="connsiteX35" fmla="*/ 5293877 w 6127689"/>
              <a:gd name="connsiteY35" fmla="*/ 2368649 h 6858000"/>
              <a:gd name="connsiteX36" fmla="*/ 5311338 w 6127689"/>
              <a:gd name="connsiteY36" fmla="*/ 2404034 h 6858000"/>
              <a:gd name="connsiteX37" fmla="*/ 5338366 w 6127689"/>
              <a:gd name="connsiteY37" fmla="*/ 2465052 h 6858000"/>
              <a:gd name="connsiteX38" fmla="*/ 5371263 w 6127689"/>
              <a:gd name="connsiteY38" fmla="*/ 2586413 h 6858000"/>
              <a:gd name="connsiteX39" fmla="*/ 5407503 w 6127689"/>
              <a:gd name="connsiteY39" fmla="*/ 2786290 h 6858000"/>
              <a:gd name="connsiteX40" fmla="*/ 5407356 w 6127689"/>
              <a:gd name="connsiteY40" fmla="*/ 2787545 h 6858000"/>
              <a:gd name="connsiteX41" fmla="*/ 5411130 w 6127689"/>
              <a:gd name="connsiteY41" fmla="*/ 2788640 h 6858000"/>
              <a:gd name="connsiteX42" fmla="*/ 5416439 w 6127689"/>
              <a:gd name="connsiteY42" fmla="*/ 2805666 h 6858000"/>
              <a:gd name="connsiteX43" fmla="*/ 5457023 w 6127689"/>
              <a:gd name="connsiteY43" fmla="*/ 2858292 h 6858000"/>
              <a:gd name="connsiteX44" fmla="*/ 5479298 w 6127689"/>
              <a:gd name="connsiteY44" fmla="*/ 2947791 h 6858000"/>
              <a:gd name="connsiteX45" fmla="*/ 5481770 w 6127689"/>
              <a:gd name="connsiteY45" fmla="*/ 2951352 h 6858000"/>
              <a:gd name="connsiteX46" fmla="*/ 5482045 w 6127689"/>
              <a:gd name="connsiteY46" fmla="*/ 2984371 h 6858000"/>
              <a:gd name="connsiteX47" fmla="*/ 5482415 w 6127689"/>
              <a:gd name="connsiteY47" fmla="*/ 3004079 h 6858000"/>
              <a:gd name="connsiteX48" fmla="*/ 5503944 w 6127689"/>
              <a:gd name="connsiteY48" fmla="*/ 3123335 h 6858000"/>
              <a:gd name="connsiteX49" fmla="*/ 5516007 w 6127689"/>
              <a:gd name="connsiteY49" fmla="*/ 3258473 h 6858000"/>
              <a:gd name="connsiteX50" fmla="*/ 5566839 w 6127689"/>
              <a:gd name="connsiteY50" fmla="*/ 3345295 h 6858000"/>
              <a:gd name="connsiteX51" fmla="*/ 5589758 w 6127689"/>
              <a:gd name="connsiteY51" fmla="*/ 3506453 h 6858000"/>
              <a:gd name="connsiteX52" fmla="*/ 5596144 w 6127689"/>
              <a:gd name="connsiteY52" fmla="*/ 3534624 h 6858000"/>
              <a:gd name="connsiteX53" fmla="*/ 5597750 w 6127689"/>
              <a:gd name="connsiteY53" fmla="*/ 3534129 h 6858000"/>
              <a:gd name="connsiteX54" fmla="*/ 5599700 w 6127689"/>
              <a:gd name="connsiteY54" fmla="*/ 3547221 h 6858000"/>
              <a:gd name="connsiteX55" fmla="*/ 5615031 w 6127689"/>
              <a:gd name="connsiteY55" fmla="*/ 3557482 h 6858000"/>
              <a:gd name="connsiteX56" fmla="*/ 5618377 w 6127689"/>
              <a:gd name="connsiteY56" fmla="*/ 3588431 h 6858000"/>
              <a:gd name="connsiteX57" fmla="*/ 5612155 w 6127689"/>
              <a:gd name="connsiteY57" fmla="*/ 3589869 h 6858000"/>
              <a:gd name="connsiteX58" fmla="*/ 5620843 w 6127689"/>
              <a:gd name="connsiteY58" fmla="*/ 3606745 h 6858000"/>
              <a:gd name="connsiteX59" fmla="*/ 5655472 w 6127689"/>
              <a:gd name="connsiteY59" fmla="*/ 3678877 h 6858000"/>
              <a:gd name="connsiteX60" fmla="*/ 5683015 w 6127689"/>
              <a:gd name="connsiteY60" fmla="*/ 3762025 h 6858000"/>
              <a:gd name="connsiteX61" fmla="*/ 5696643 w 6127689"/>
              <a:gd name="connsiteY61" fmla="*/ 3773888 h 6858000"/>
              <a:gd name="connsiteX62" fmla="*/ 5699203 w 6127689"/>
              <a:gd name="connsiteY62" fmla="*/ 3775823 h 6858000"/>
              <a:gd name="connsiteX63" fmla="*/ 5704824 w 6127689"/>
              <a:gd name="connsiteY63" fmla="*/ 3785966 h 6858000"/>
              <a:gd name="connsiteX64" fmla="*/ 5733539 w 6127689"/>
              <a:gd name="connsiteY64" fmla="*/ 3818457 h 6858000"/>
              <a:gd name="connsiteX65" fmla="*/ 5768491 w 6127689"/>
              <a:gd name="connsiteY65" fmla="*/ 3914399 h 6858000"/>
              <a:gd name="connsiteX66" fmla="*/ 5793123 w 6127689"/>
              <a:gd name="connsiteY66" fmla="*/ 3969952 h 6858000"/>
              <a:gd name="connsiteX67" fmla="*/ 5808321 w 6127689"/>
              <a:gd name="connsiteY67" fmla="*/ 3988153 h 6858000"/>
              <a:gd name="connsiteX68" fmla="*/ 5825621 w 6127689"/>
              <a:gd name="connsiteY68" fmla="*/ 4015525 h 6858000"/>
              <a:gd name="connsiteX69" fmla="*/ 5860672 w 6127689"/>
              <a:gd name="connsiteY69" fmla="*/ 4061579 h 6858000"/>
              <a:gd name="connsiteX70" fmla="*/ 5872173 w 6127689"/>
              <a:gd name="connsiteY70" fmla="*/ 4088497 h 6858000"/>
              <a:gd name="connsiteX71" fmla="*/ 5883705 w 6127689"/>
              <a:gd name="connsiteY71" fmla="*/ 4101899 h 6858000"/>
              <a:gd name="connsiteX72" fmla="*/ 5894095 w 6127689"/>
              <a:gd name="connsiteY72" fmla="*/ 4128857 h 6858000"/>
              <a:gd name="connsiteX73" fmla="*/ 5903513 w 6127689"/>
              <a:gd name="connsiteY73" fmla="*/ 4187661 h 6858000"/>
              <a:gd name="connsiteX74" fmla="*/ 5917114 w 6127689"/>
              <a:gd name="connsiteY74" fmla="*/ 4213096 h 6858000"/>
              <a:gd name="connsiteX75" fmla="*/ 5924233 w 6127689"/>
              <a:gd name="connsiteY75" fmla="*/ 4242060 h 6858000"/>
              <a:gd name="connsiteX76" fmla="*/ 5928910 w 6127689"/>
              <a:gd name="connsiteY76" fmla="*/ 4300973 h 6858000"/>
              <a:gd name="connsiteX77" fmla="*/ 5939320 w 6127689"/>
              <a:gd name="connsiteY77" fmla="*/ 4340435 h 6858000"/>
              <a:gd name="connsiteX78" fmla="*/ 5946705 w 6127689"/>
              <a:gd name="connsiteY78" fmla="*/ 4428051 h 6858000"/>
              <a:gd name="connsiteX79" fmla="*/ 5949261 w 6127689"/>
              <a:gd name="connsiteY79" fmla="*/ 4449185 h 6858000"/>
              <a:gd name="connsiteX80" fmla="*/ 5968960 w 6127689"/>
              <a:gd name="connsiteY80" fmla="*/ 4482655 h 6858000"/>
              <a:gd name="connsiteX81" fmla="*/ 5980106 w 6127689"/>
              <a:gd name="connsiteY81" fmla="*/ 4585087 h 6858000"/>
              <a:gd name="connsiteX82" fmla="*/ 5998138 w 6127689"/>
              <a:gd name="connsiteY82" fmla="*/ 4697518 h 6858000"/>
              <a:gd name="connsiteX83" fmla="*/ 6013516 w 6127689"/>
              <a:gd name="connsiteY83" fmla="*/ 4786619 h 6858000"/>
              <a:gd name="connsiteX84" fmla="*/ 6025404 w 6127689"/>
              <a:gd name="connsiteY84" fmla="*/ 4858148 h 6858000"/>
              <a:gd name="connsiteX85" fmla="*/ 6007749 w 6127689"/>
              <a:gd name="connsiteY85" fmla="*/ 4964715 h 6858000"/>
              <a:gd name="connsiteX86" fmla="*/ 6005269 w 6127689"/>
              <a:gd name="connsiteY86" fmla="*/ 5150567 h 6858000"/>
              <a:gd name="connsiteX87" fmla="*/ 6001127 w 6127689"/>
              <a:gd name="connsiteY87" fmla="*/ 5164609 h 6858000"/>
              <a:gd name="connsiteX88" fmla="*/ 5996647 w 6127689"/>
              <a:gd name="connsiteY88" fmla="*/ 5185640 h 6858000"/>
              <a:gd name="connsiteX89" fmla="*/ 5998514 w 6127689"/>
              <a:gd name="connsiteY89" fmla="*/ 5189673 h 6858000"/>
              <a:gd name="connsiteX90" fmla="*/ 6018409 w 6127689"/>
              <a:gd name="connsiteY90" fmla="*/ 5227157 h 6858000"/>
              <a:gd name="connsiteX91" fmla="*/ 6036748 w 6127689"/>
              <a:gd name="connsiteY91" fmla="*/ 5322752 h 6858000"/>
              <a:gd name="connsiteX92" fmla="*/ 6036943 w 6127689"/>
              <a:gd name="connsiteY92" fmla="*/ 5329480 h 6858000"/>
              <a:gd name="connsiteX93" fmla="*/ 6037236 w 6127689"/>
              <a:gd name="connsiteY93" fmla="*/ 5329634 h 6858000"/>
              <a:gd name="connsiteX94" fmla="*/ 6038019 w 6127689"/>
              <a:gd name="connsiteY94" fmla="*/ 5336764 h 6858000"/>
              <a:gd name="connsiteX95" fmla="*/ 6037298 w 6127689"/>
              <a:gd name="connsiteY95" fmla="*/ 5341753 h 6858000"/>
              <a:gd name="connsiteX96" fmla="*/ 6037677 w 6127689"/>
              <a:gd name="connsiteY96" fmla="*/ 5354807 h 6858000"/>
              <a:gd name="connsiteX97" fmla="*/ 6039728 w 6127689"/>
              <a:gd name="connsiteY97" fmla="*/ 5359416 h 6858000"/>
              <a:gd name="connsiteX98" fmla="*/ 6043311 w 6127689"/>
              <a:gd name="connsiteY98" fmla="*/ 5361407 h 6858000"/>
              <a:gd name="connsiteX99" fmla="*/ 6042954 w 6127689"/>
              <a:gd name="connsiteY99" fmla="*/ 5362576 h 6858000"/>
              <a:gd name="connsiteX100" fmla="*/ 6053435 w 6127689"/>
              <a:gd name="connsiteY100" fmla="*/ 5387547 h 6858000"/>
              <a:gd name="connsiteX101" fmla="*/ 6065933 w 6127689"/>
              <a:gd name="connsiteY101" fmla="*/ 5443002 h 6858000"/>
              <a:gd name="connsiteX102" fmla="*/ 6068640 w 6127689"/>
              <a:gd name="connsiteY102" fmla="*/ 5474503 h 6858000"/>
              <a:gd name="connsiteX103" fmla="*/ 6080922 w 6127689"/>
              <a:gd name="connsiteY103" fmla="*/ 5561070 h 6858000"/>
              <a:gd name="connsiteX104" fmla="*/ 6096949 w 6127689"/>
              <a:gd name="connsiteY104" fmla="*/ 5648179 h 6858000"/>
              <a:gd name="connsiteX105" fmla="*/ 6125703 w 6127689"/>
              <a:gd name="connsiteY105" fmla="*/ 5692894 h 6858000"/>
              <a:gd name="connsiteX106" fmla="*/ 6126670 w 6127689"/>
              <a:gd name="connsiteY106" fmla="*/ 5697882 h 6858000"/>
              <a:gd name="connsiteX107" fmla="*/ 6124061 w 6127689"/>
              <a:gd name="connsiteY107" fmla="*/ 5710294 h 6858000"/>
              <a:gd name="connsiteX108" fmla="*/ 6122213 w 6127689"/>
              <a:gd name="connsiteY108" fmla="*/ 5714762 h 6858000"/>
              <a:gd name="connsiteX109" fmla="*/ 6121353 w 6127689"/>
              <a:gd name="connsiteY109" fmla="*/ 5721725 h 6858000"/>
              <a:gd name="connsiteX110" fmla="*/ 6121607 w 6127689"/>
              <a:gd name="connsiteY110" fmla="*/ 5721959 h 6858000"/>
              <a:gd name="connsiteX111" fmla="*/ 6120262 w 6127689"/>
              <a:gd name="connsiteY111" fmla="*/ 5728358 h 6858000"/>
              <a:gd name="connsiteX112" fmla="*/ 6127024 w 6127689"/>
              <a:gd name="connsiteY112" fmla="*/ 5786902 h 6858000"/>
              <a:gd name="connsiteX113" fmla="*/ 6127519 w 6127689"/>
              <a:gd name="connsiteY113" fmla="*/ 5865775 h 6858000"/>
              <a:gd name="connsiteX114" fmla="*/ 6119217 w 6127689"/>
              <a:gd name="connsiteY114" fmla="*/ 5888542 h 6858000"/>
              <a:gd name="connsiteX115" fmla="*/ 6102493 w 6127689"/>
              <a:gd name="connsiteY115" fmla="*/ 5928602 h 6858000"/>
              <a:gd name="connsiteX116" fmla="*/ 6056863 w 6127689"/>
              <a:gd name="connsiteY116" fmla="*/ 6000643 h 6858000"/>
              <a:gd name="connsiteX117" fmla="*/ 6045436 w 6127689"/>
              <a:gd name="connsiteY117" fmla="*/ 6124480 h 6858000"/>
              <a:gd name="connsiteX118" fmla="*/ 6030489 w 6127689"/>
              <a:gd name="connsiteY118" fmla="*/ 6317666 h 6858000"/>
              <a:gd name="connsiteX119" fmla="*/ 6007492 w 6127689"/>
              <a:gd name="connsiteY119" fmla="*/ 6440818 h 6858000"/>
              <a:gd name="connsiteX120" fmla="*/ 6009467 w 6127689"/>
              <a:gd name="connsiteY120" fmla="*/ 6487076 h 6858000"/>
              <a:gd name="connsiteX121" fmla="*/ 5995064 w 6127689"/>
              <a:gd name="connsiteY121" fmla="*/ 6540791 h 6858000"/>
              <a:gd name="connsiteX122" fmla="*/ 5996309 w 6127689"/>
              <a:gd name="connsiteY122" fmla="*/ 6543961 h 6858000"/>
              <a:gd name="connsiteX123" fmla="*/ 5996048 w 6127689"/>
              <a:gd name="connsiteY123" fmla="*/ 6555444 h 6858000"/>
              <a:gd name="connsiteX124" fmla="*/ 6002524 w 6127689"/>
              <a:gd name="connsiteY124" fmla="*/ 6560188 h 6858000"/>
              <a:gd name="connsiteX125" fmla="*/ 6006823 w 6127689"/>
              <a:gd name="connsiteY125" fmla="*/ 6578546 h 6858000"/>
              <a:gd name="connsiteX126" fmla="*/ 6004510 w 6127689"/>
              <a:gd name="connsiteY126" fmla="*/ 6599256 h 6858000"/>
              <a:gd name="connsiteX127" fmla="*/ 5986207 w 6127689"/>
              <a:gd name="connsiteY127" fmla="*/ 6695855 h 6858000"/>
              <a:gd name="connsiteX128" fmla="*/ 5979428 w 6127689"/>
              <a:gd name="connsiteY128" fmla="*/ 6754678 h 6858000"/>
              <a:gd name="connsiteX129" fmla="*/ 5983398 w 6127689"/>
              <a:gd name="connsiteY129" fmla="*/ 6778641 h 6858000"/>
              <a:gd name="connsiteX130" fmla="*/ 5984543 w 6127689"/>
              <a:gd name="connsiteY130" fmla="*/ 6811016 h 6858000"/>
              <a:gd name="connsiteX131" fmla="*/ 5981802 w 6127689"/>
              <a:gd name="connsiteY131" fmla="*/ 6838578 h 6858000"/>
              <a:gd name="connsiteX132" fmla="*/ 5979671 w 6127689"/>
              <a:gd name="connsiteY132" fmla="*/ 6858000 h 6858000"/>
              <a:gd name="connsiteX133" fmla="*/ 0 w 6127689"/>
              <a:gd name="connsiteY133" fmla="*/ 6858000 h 6858000"/>
              <a:gd name="connsiteX134" fmla="*/ 0 w 6127689"/>
              <a:gd name="connsiteY134" fmla="*/ 0 h 6858000"/>
              <a:gd name="connsiteX0" fmla="*/ 0 w 6127689"/>
              <a:gd name="connsiteY0" fmla="*/ 0 h 6858000"/>
              <a:gd name="connsiteX1" fmla="*/ 4965888 w 6127689"/>
              <a:gd name="connsiteY1" fmla="*/ 0 h 6858000"/>
              <a:gd name="connsiteX2" fmla="*/ 4967767 w 6127689"/>
              <a:gd name="connsiteY2" fmla="*/ 7930 h 6858000"/>
              <a:gd name="connsiteX3" fmla="*/ 4979444 w 6127689"/>
              <a:gd name="connsiteY3" fmla="*/ 43921 h 6858000"/>
              <a:gd name="connsiteX4" fmla="*/ 5021173 w 6127689"/>
              <a:gd name="connsiteY4" fmla="*/ 123738 h 6858000"/>
              <a:gd name="connsiteX5" fmla="*/ 5075458 w 6127689"/>
              <a:gd name="connsiteY5" fmla="*/ 264355 h 6858000"/>
              <a:gd name="connsiteX6" fmla="*/ 5081175 w 6127689"/>
              <a:gd name="connsiteY6" fmla="*/ 277448 h 6858000"/>
              <a:gd name="connsiteX7" fmla="*/ 5097011 w 6127689"/>
              <a:gd name="connsiteY7" fmla="*/ 355616 h 6858000"/>
              <a:gd name="connsiteX8" fmla="*/ 5130982 w 6127689"/>
              <a:gd name="connsiteY8" fmla="*/ 412030 h 6858000"/>
              <a:gd name="connsiteX9" fmla="*/ 5153000 w 6127689"/>
              <a:gd name="connsiteY9" fmla="*/ 507134 h 6858000"/>
              <a:gd name="connsiteX10" fmla="*/ 5171282 w 6127689"/>
              <a:gd name="connsiteY10" fmla="*/ 602071 h 6858000"/>
              <a:gd name="connsiteX11" fmla="*/ 5176196 w 6127689"/>
              <a:gd name="connsiteY11" fmla="*/ 636822 h 6858000"/>
              <a:gd name="connsiteX12" fmla="*/ 5189051 w 6127689"/>
              <a:gd name="connsiteY12" fmla="*/ 782518 h 6858000"/>
              <a:gd name="connsiteX13" fmla="*/ 5210428 w 6127689"/>
              <a:gd name="connsiteY13" fmla="*/ 815772 h 6858000"/>
              <a:gd name="connsiteX14" fmla="*/ 5221088 w 6127689"/>
              <a:gd name="connsiteY14" fmla="*/ 860193 h 6858000"/>
              <a:gd name="connsiteX15" fmla="*/ 5230806 w 6127689"/>
              <a:gd name="connsiteY15" fmla="*/ 961354 h 6858000"/>
              <a:gd name="connsiteX16" fmla="*/ 5201018 w 6127689"/>
              <a:gd name="connsiteY16" fmla="*/ 1095027 h 6858000"/>
              <a:gd name="connsiteX17" fmla="*/ 5202153 w 6127689"/>
              <a:gd name="connsiteY17" fmla="*/ 1133224 h 6858000"/>
              <a:gd name="connsiteX18" fmla="*/ 5207370 w 6127689"/>
              <a:gd name="connsiteY18" fmla="*/ 1138097 h 6858000"/>
              <a:gd name="connsiteX19" fmla="*/ 5189234 w 6127689"/>
              <a:gd name="connsiteY19" fmla="*/ 1193495 h 6858000"/>
              <a:gd name="connsiteX20" fmla="*/ 5202769 w 6127689"/>
              <a:gd name="connsiteY20" fmla="*/ 1269450 h 6858000"/>
              <a:gd name="connsiteX21" fmla="*/ 5225968 w 6127689"/>
              <a:gd name="connsiteY21" fmla="*/ 1357994 h 6858000"/>
              <a:gd name="connsiteX22" fmla="*/ 5233819 w 6127689"/>
              <a:gd name="connsiteY22" fmla="*/ 1380922 h 6858000"/>
              <a:gd name="connsiteX23" fmla="*/ 5237226 w 6127689"/>
              <a:gd name="connsiteY23" fmla="*/ 1441327 h 6858000"/>
              <a:gd name="connsiteX24" fmla="*/ 5255653 w 6127689"/>
              <a:gd name="connsiteY24" fmla="*/ 1524712 h 6858000"/>
              <a:gd name="connsiteX25" fmla="*/ 5263491 w 6127689"/>
              <a:gd name="connsiteY25" fmla="*/ 1642938 h 6858000"/>
              <a:gd name="connsiteX26" fmla="*/ 5261314 w 6127689"/>
              <a:gd name="connsiteY26" fmla="*/ 1689177 h 6858000"/>
              <a:gd name="connsiteX27" fmla="*/ 5259788 w 6127689"/>
              <a:gd name="connsiteY27" fmla="*/ 1768516 h 6858000"/>
              <a:gd name="connsiteX28" fmla="*/ 5255696 w 6127689"/>
              <a:gd name="connsiteY28" fmla="*/ 1953770 h 6858000"/>
              <a:gd name="connsiteX29" fmla="*/ 5252592 w 6127689"/>
              <a:gd name="connsiteY29" fmla="*/ 2092210 h 6858000"/>
              <a:gd name="connsiteX30" fmla="*/ 5264303 w 6127689"/>
              <a:gd name="connsiteY30" fmla="*/ 2225157 h 6858000"/>
              <a:gd name="connsiteX31" fmla="*/ 5254949 w 6127689"/>
              <a:gd name="connsiteY31" fmla="*/ 2236160 h 6858000"/>
              <a:gd name="connsiteX32" fmla="*/ 5250104 w 6127689"/>
              <a:gd name="connsiteY32" fmla="*/ 2249166 h 6858000"/>
              <a:gd name="connsiteX33" fmla="*/ 5251214 w 6127689"/>
              <a:gd name="connsiteY33" fmla="*/ 2250944 h 6858000"/>
              <a:gd name="connsiteX34" fmla="*/ 5250644 w 6127689"/>
              <a:gd name="connsiteY34" fmla="*/ 2266619 h 6858000"/>
              <a:gd name="connsiteX35" fmla="*/ 5293877 w 6127689"/>
              <a:gd name="connsiteY35" fmla="*/ 2368649 h 6858000"/>
              <a:gd name="connsiteX36" fmla="*/ 5311338 w 6127689"/>
              <a:gd name="connsiteY36" fmla="*/ 2404034 h 6858000"/>
              <a:gd name="connsiteX37" fmla="*/ 5338366 w 6127689"/>
              <a:gd name="connsiteY37" fmla="*/ 2465052 h 6858000"/>
              <a:gd name="connsiteX38" fmla="*/ 5371263 w 6127689"/>
              <a:gd name="connsiteY38" fmla="*/ 2586413 h 6858000"/>
              <a:gd name="connsiteX39" fmla="*/ 5407503 w 6127689"/>
              <a:gd name="connsiteY39" fmla="*/ 2786290 h 6858000"/>
              <a:gd name="connsiteX40" fmla="*/ 5407356 w 6127689"/>
              <a:gd name="connsiteY40" fmla="*/ 2787545 h 6858000"/>
              <a:gd name="connsiteX41" fmla="*/ 5411130 w 6127689"/>
              <a:gd name="connsiteY41" fmla="*/ 2788640 h 6858000"/>
              <a:gd name="connsiteX42" fmla="*/ 5416439 w 6127689"/>
              <a:gd name="connsiteY42" fmla="*/ 2805666 h 6858000"/>
              <a:gd name="connsiteX43" fmla="*/ 5457023 w 6127689"/>
              <a:gd name="connsiteY43" fmla="*/ 2858292 h 6858000"/>
              <a:gd name="connsiteX44" fmla="*/ 5479298 w 6127689"/>
              <a:gd name="connsiteY44" fmla="*/ 2947791 h 6858000"/>
              <a:gd name="connsiteX45" fmla="*/ 5481770 w 6127689"/>
              <a:gd name="connsiteY45" fmla="*/ 2951352 h 6858000"/>
              <a:gd name="connsiteX46" fmla="*/ 5482045 w 6127689"/>
              <a:gd name="connsiteY46" fmla="*/ 2984371 h 6858000"/>
              <a:gd name="connsiteX47" fmla="*/ 5482415 w 6127689"/>
              <a:gd name="connsiteY47" fmla="*/ 3004079 h 6858000"/>
              <a:gd name="connsiteX48" fmla="*/ 5503944 w 6127689"/>
              <a:gd name="connsiteY48" fmla="*/ 3123335 h 6858000"/>
              <a:gd name="connsiteX49" fmla="*/ 5516007 w 6127689"/>
              <a:gd name="connsiteY49" fmla="*/ 3258473 h 6858000"/>
              <a:gd name="connsiteX50" fmla="*/ 5566839 w 6127689"/>
              <a:gd name="connsiteY50" fmla="*/ 3345295 h 6858000"/>
              <a:gd name="connsiteX51" fmla="*/ 5589758 w 6127689"/>
              <a:gd name="connsiteY51" fmla="*/ 3506453 h 6858000"/>
              <a:gd name="connsiteX52" fmla="*/ 5596144 w 6127689"/>
              <a:gd name="connsiteY52" fmla="*/ 3534624 h 6858000"/>
              <a:gd name="connsiteX53" fmla="*/ 5597750 w 6127689"/>
              <a:gd name="connsiteY53" fmla="*/ 3534129 h 6858000"/>
              <a:gd name="connsiteX54" fmla="*/ 5599700 w 6127689"/>
              <a:gd name="connsiteY54" fmla="*/ 3547221 h 6858000"/>
              <a:gd name="connsiteX55" fmla="*/ 5615031 w 6127689"/>
              <a:gd name="connsiteY55" fmla="*/ 3557482 h 6858000"/>
              <a:gd name="connsiteX56" fmla="*/ 5618377 w 6127689"/>
              <a:gd name="connsiteY56" fmla="*/ 3588431 h 6858000"/>
              <a:gd name="connsiteX57" fmla="*/ 5612155 w 6127689"/>
              <a:gd name="connsiteY57" fmla="*/ 3589869 h 6858000"/>
              <a:gd name="connsiteX58" fmla="*/ 5620843 w 6127689"/>
              <a:gd name="connsiteY58" fmla="*/ 3606745 h 6858000"/>
              <a:gd name="connsiteX59" fmla="*/ 5655472 w 6127689"/>
              <a:gd name="connsiteY59" fmla="*/ 3678877 h 6858000"/>
              <a:gd name="connsiteX60" fmla="*/ 5683015 w 6127689"/>
              <a:gd name="connsiteY60" fmla="*/ 3762025 h 6858000"/>
              <a:gd name="connsiteX61" fmla="*/ 5696643 w 6127689"/>
              <a:gd name="connsiteY61" fmla="*/ 3773888 h 6858000"/>
              <a:gd name="connsiteX62" fmla="*/ 5699203 w 6127689"/>
              <a:gd name="connsiteY62" fmla="*/ 3775823 h 6858000"/>
              <a:gd name="connsiteX63" fmla="*/ 5704824 w 6127689"/>
              <a:gd name="connsiteY63" fmla="*/ 3785966 h 6858000"/>
              <a:gd name="connsiteX64" fmla="*/ 5733539 w 6127689"/>
              <a:gd name="connsiteY64" fmla="*/ 3818457 h 6858000"/>
              <a:gd name="connsiteX65" fmla="*/ 5768491 w 6127689"/>
              <a:gd name="connsiteY65" fmla="*/ 3914399 h 6858000"/>
              <a:gd name="connsiteX66" fmla="*/ 5793123 w 6127689"/>
              <a:gd name="connsiteY66" fmla="*/ 3969952 h 6858000"/>
              <a:gd name="connsiteX67" fmla="*/ 5808321 w 6127689"/>
              <a:gd name="connsiteY67" fmla="*/ 3988153 h 6858000"/>
              <a:gd name="connsiteX68" fmla="*/ 5825621 w 6127689"/>
              <a:gd name="connsiteY68" fmla="*/ 4015525 h 6858000"/>
              <a:gd name="connsiteX69" fmla="*/ 5860672 w 6127689"/>
              <a:gd name="connsiteY69" fmla="*/ 4061579 h 6858000"/>
              <a:gd name="connsiteX70" fmla="*/ 5872173 w 6127689"/>
              <a:gd name="connsiteY70" fmla="*/ 4088497 h 6858000"/>
              <a:gd name="connsiteX71" fmla="*/ 5883705 w 6127689"/>
              <a:gd name="connsiteY71" fmla="*/ 4101899 h 6858000"/>
              <a:gd name="connsiteX72" fmla="*/ 5894095 w 6127689"/>
              <a:gd name="connsiteY72" fmla="*/ 4128857 h 6858000"/>
              <a:gd name="connsiteX73" fmla="*/ 5903513 w 6127689"/>
              <a:gd name="connsiteY73" fmla="*/ 4187661 h 6858000"/>
              <a:gd name="connsiteX74" fmla="*/ 5917114 w 6127689"/>
              <a:gd name="connsiteY74" fmla="*/ 4213096 h 6858000"/>
              <a:gd name="connsiteX75" fmla="*/ 5924233 w 6127689"/>
              <a:gd name="connsiteY75" fmla="*/ 4242060 h 6858000"/>
              <a:gd name="connsiteX76" fmla="*/ 5928910 w 6127689"/>
              <a:gd name="connsiteY76" fmla="*/ 4300973 h 6858000"/>
              <a:gd name="connsiteX77" fmla="*/ 5939320 w 6127689"/>
              <a:gd name="connsiteY77" fmla="*/ 4340435 h 6858000"/>
              <a:gd name="connsiteX78" fmla="*/ 5946705 w 6127689"/>
              <a:gd name="connsiteY78" fmla="*/ 4428051 h 6858000"/>
              <a:gd name="connsiteX79" fmla="*/ 5949261 w 6127689"/>
              <a:gd name="connsiteY79" fmla="*/ 4449185 h 6858000"/>
              <a:gd name="connsiteX80" fmla="*/ 5968960 w 6127689"/>
              <a:gd name="connsiteY80" fmla="*/ 4482655 h 6858000"/>
              <a:gd name="connsiteX81" fmla="*/ 5980106 w 6127689"/>
              <a:gd name="connsiteY81" fmla="*/ 4585087 h 6858000"/>
              <a:gd name="connsiteX82" fmla="*/ 5998138 w 6127689"/>
              <a:gd name="connsiteY82" fmla="*/ 4697518 h 6858000"/>
              <a:gd name="connsiteX83" fmla="*/ 6013516 w 6127689"/>
              <a:gd name="connsiteY83" fmla="*/ 4786619 h 6858000"/>
              <a:gd name="connsiteX84" fmla="*/ 6025404 w 6127689"/>
              <a:gd name="connsiteY84" fmla="*/ 4858148 h 6858000"/>
              <a:gd name="connsiteX85" fmla="*/ 6007749 w 6127689"/>
              <a:gd name="connsiteY85" fmla="*/ 4964715 h 6858000"/>
              <a:gd name="connsiteX86" fmla="*/ 6005269 w 6127689"/>
              <a:gd name="connsiteY86" fmla="*/ 5150567 h 6858000"/>
              <a:gd name="connsiteX87" fmla="*/ 6001127 w 6127689"/>
              <a:gd name="connsiteY87" fmla="*/ 5164609 h 6858000"/>
              <a:gd name="connsiteX88" fmla="*/ 5996647 w 6127689"/>
              <a:gd name="connsiteY88" fmla="*/ 5185640 h 6858000"/>
              <a:gd name="connsiteX89" fmla="*/ 5998514 w 6127689"/>
              <a:gd name="connsiteY89" fmla="*/ 5189673 h 6858000"/>
              <a:gd name="connsiteX90" fmla="*/ 6018409 w 6127689"/>
              <a:gd name="connsiteY90" fmla="*/ 5227157 h 6858000"/>
              <a:gd name="connsiteX91" fmla="*/ 6036748 w 6127689"/>
              <a:gd name="connsiteY91" fmla="*/ 5322752 h 6858000"/>
              <a:gd name="connsiteX92" fmla="*/ 6036943 w 6127689"/>
              <a:gd name="connsiteY92" fmla="*/ 5329480 h 6858000"/>
              <a:gd name="connsiteX93" fmla="*/ 6037236 w 6127689"/>
              <a:gd name="connsiteY93" fmla="*/ 5329634 h 6858000"/>
              <a:gd name="connsiteX94" fmla="*/ 6038019 w 6127689"/>
              <a:gd name="connsiteY94" fmla="*/ 5336764 h 6858000"/>
              <a:gd name="connsiteX95" fmla="*/ 6037298 w 6127689"/>
              <a:gd name="connsiteY95" fmla="*/ 5341753 h 6858000"/>
              <a:gd name="connsiteX96" fmla="*/ 6037677 w 6127689"/>
              <a:gd name="connsiteY96" fmla="*/ 5354807 h 6858000"/>
              <a:gd name="connsiteX97" fmla="*/ 6039728 w 6127689"/>
              <a:gd name="connsiteY97" fmla="*/ 5359416 h 6858000"/>
              <a:gd name="connsiteX98" fmla="*/ 6043311 w 6127689"/>
              <a:gd name="connsiteY98" fmla="*/ 5361407 h 6858000"/>
              <a:gd name="connsiteX99" fmla="*/ 6053435 w 6127689"/>
              <a:gd name="connsiteY99" fmla="*/ 5387547 h 6858000"/>
              <a:gd name="connsiteX100" fmla="*/ 6065933 w 6127689"/>
              <a:gd name="connsiteY100" fmla="*/ 5443002 h 6858000"/>
              <a:gd name="connsiteX101" fmla="*/ 6068640 w 6127689"/>
              <a:gd name="connsiteY101" fmla="*/ 5474503 h 6858000"/>
              <a:gd name="connsiteX102" fmla="*/ 6080922 w 6127689"/>
              <a:gd name="connsiteY102" fmla="*/ 5561070 h 6858000"/>
              <a:gd name="connsiteX103" fmla="*/ 6096949 w 6127689"/>
              <a:gd name="connsiteY103" fmla="*/ 5648179 h 6858000"/>
              <a:gd name="connsiteX104" fmla="*/ 6125703 w 6127689"/>
              <a:gd name="connsiteY104" fmla="*/ 5692894 h 6858000"/>
              <a:gd name="connsiteX105" fmla="*/ 6126670 w 6127689"/>
              <a:gd name="connsiteY105" fmla="*/ 5697882 h 6858000"/>
              <a:gd name="connsiteX106" fmla="*/ 6124061 w 6127689"/>
              <a:gd name="connsiteY106" fmla="*/ 5710294 h 6858000"/>
              <a:gd name="connsiteX107" fmla="*/ 6122213 w 6127689"/>
              <a:gd name="connsiteY107" fmla="*/ 5714762 h 6858000"/>
              <a:gd name="connsiteX108" fmla="*/ 6121353 w 6127689"/>
              <a:gd name="connsiteY108" fmla="*/ 5721725 h 6858000"/>
              <a:gd name="connsiteX109" fmla="*/ 6121607 w 6127689"/>
              <a:gd name="connsiteY109" fmla="*/ 5721959 h 6858000"/>
              <a:gd name="connsiteX110" fmla="*/ 6120262 w 6127689"/>
              <a:gd name="connsiteY110" fmla="*/ 5728358 h 6858000"/>
              <a:gd name="connsiteX111" fmla="*/ 6127024 w 6127689"/>
              <a:gd name="connsiteY111" fmla="*/ 5786902 h 6858000"/>
              <a:gd name="connsiteX112" fmla="*/ 6127519 w 6127689"/>
              <a:gd name="connsiteY112" fmla="*/ 5865775 h 6858000"/>
              <a:gd name="connsiteX113" fmla="*/ 6119217 w 6127689"/>
              <a:gd name="connsiteY113" fmla="*/ 5888542 h 6858000"/>
              <a:gd name="connsiteX114" fmla="*/ 6102493 w 6127689"/>
              <a:gd name="connsiteY114" fmla="*/ 5928602 h 6858000"/>
              <a:gd name="connsiteX115" fmla="*/ 6056863 w 6127689"/>
              <a:gd name="connsiteY115" fmla="*/ 6000643 h 6858000"/>
              <a:gd name="connsiteX116" fmla="*/ 6045436 w 6127689"/>
              <a:gd name="connsiteY116" fmla="*/ 6124480 h 6858000"/>
              <a:gd name="connsiteX117" fmla="*/ 6030489 w 6127689"/>
              <a:gd name="connsiteY117" fmla="*/ 6317666 h 6858000"/>
              <a:gd name="connsiteX118" fmla="*/ 6007492 w 6127689"/>
              <a:gd name="connsiteY118" fmla="*/ 6440818 h 6858000"/>
              <a:gd name="connsiteX119" fmla="*/ 6009467 w 6127689"/>
              <a:gd name="connsiteY119" fmla="*/ 6487076 h 6858000"/>
              <a:gd name="connsiteX120" fmla="*/ 5995064 w 6127689"/>
              <a:gd name="connsiteY120" fmla="*/ 6540791 h 6858000"/>
              <a:gd name="connsiteX121" fmla="*/ 5996309 w 6127689"/>
              <a:gd name="connsiteY121" fmla="*/ 6543961 h 6858000"/>
              <a:gd name="connsiteX122" fmla="*/ 5996048 w 6127689"/>
              <a:gd name="connsiteY122" fmla="*/ 6555444 h 6858000"/>
              <a:gd name="connsiteX123" fmla="*/ 6002524 w 6127689"/>
              <a:gd name="connsiteY123" fmla="*/ 6560188 h 6858000"/>
              <a:gd name="connsiteX124" fmla="*/ 6006823 w 6127689"/>
              <a:gd name="connsiteY124" fmla="*/ 6578546 h 6858000"/>
              <a:gd name="connsiteX125" fmla="*/ 6004510 w 6127689"/>
              <a:gd name="connsiteY125" fmla="*/ 6599256 h 6858000"/>
              <a:gd name="connsiteX126" fmla="*/ 5986207 w 6127689"/>
              <a:gd name="connsiteY126" fmla="*/ 6695855 h 6858000"/>
              <a:gd name="connsiteX127" fmla="*/ 5979428 w 6127689"/>
              <a:gd name="connsiteY127" fmla="*/ 6754678 h 6858000"/>
              <a:gd name="connsiteX128" fmla="*/ 5983398 w 6127689"/>
              <a:gd name="connsiteY128" fmla="*/ 6778641 h 6858000"/>
              <a:gd name="connsiteX129" fmla="*/ 5984543 w 6127689"/>
              <a:gd name="connsiteY129" fmla="*/ 6811016 h 6858000"/>
              <a:gd name="connsiteX130" fmla="*/ 5981802 w 6127689"/>
              <a:gd name="connsiteY130" fmla="*/ 6838578 h 6858000"/>
              <a:gd name="connsiteX131" fmla="*/ 5979671 w 6127689"/>
              <a:gd name="connsiteY131" fmla="*/ 6858000 h 6858000"/>
              <a:gd name="connsiteX132" fmla="*/ 0 w 6127689"/>
              <a:gd name="connsiteY132" fmla="*/ 6858000 h 6858000"/>
              <a:gd name="connsiteX133" fmla="*/ 0 w 6127689"/>
              <a:gd name="connsiteY133" fmla="*/ 0 h 6858000"/>
              <a:gd name="connsiteX0" fmla="*/ 0 w 6127689"/>
              <a:gd name="connsiteY0" fmla="*/ 0 h 6858000"/>
              <a:gd name="connsiteX1" fmla="*/ 4965888 w 6127689"/>
              <a:gd name="connsiteY1" fmla="*/ 0 h 6858000"/>
              <a:gd name="connsiteX2" fmla="*/ 4967767 w 6127689"/>
              <a:gd name="connsiteY2" fmla="*/ 7930 h 6858000"/>
              <a:gd name="connsiteX3" fmla="*/ 4979444 w 6127689"/>
              <a:gd name="connsiteY3" fmla="*/ 43921 h 6858000"/>
              <a:gd name="connsiteX4" fmla="*/ 5021173 w 6127689"/>
              <a:gd name="connsiteY4" fmla="*/ 123738 h 6858000"/>
              <a:gd name="connsiteX5" fmla="*/ 5075458 w 6127689"/>
              <a:gd name="connsiteY5" fmla="*/ 264355 h 6858000"/>
              <a:gd name="connsiteX6" fmla="*/ 5081175 w 6127689"/>
              <a:gd name="connsiteY6" fmla="*/ 277448 h 6858000"/>
              <a:gd name="connsiteX7" fmla="*/ 5097011 w 6127689"/>
              <a:gd name="connsiteY7" fmla="*/ 355616 h 6858000"/>
              <a:gd name="connsiteX8" fmla="*/ 5130982 w 6127689"/>
              <a:gd name="connsiteY8" fmla="*/ 412030 h 6858000"/>
              <a:gd name="connsiteX9" fmla="*/ 5153000 w 6127689"/>
              <a:gd name="connsiteY9" fmla="*/ 507134 h 6858000"/>
              <a:gd name="connsiteX10" fmla="*/ 5171282 w 6127689"/>
              <a:gd name="connsiteY10" fmla="*/ 602071 h 6858000"/>
              <a:gd name="connsiteX11" fmla="*/ 5176196 w 6127689"/>
              <a:gd name="connsiteY11" fmla="*/ 636822 h 6858000"/>
              <a:gd name="connsiteX12" fmla="*/ 5189051 w 6127689"/>
              <a:gd name="connsiteY12" fmla="*/ 782518 h 6858000"/>
              <a:gd name="connsiteX13" fmla="*/ 5210428 w 6127689"/>
              <a:gd name="connsiteY13" fmla="*/ 815772 h 6858000"/>
              <a:gd name="connsiteX14" fmla="*/ 5221088 w 6127689"/>
              <a:gd name="connsiteY14" fmla="*/ 860193 h 6858000"/>
              <a:gd name="connsiteX15" fmla="*/ 5230806 w 6127689"/>
              <a:gd name="connsiteY15" fmla="*/ 961354 h 6858000"/>
              <a:gd name="connsiteX16" fmla="*/ 5201018 w 6127689"/>
              <a:gd name="connsiteY16" fmla="*/ 1095027 h 6858000"/>
              <a:gd name="connsiteX17" fmla="*/ 5202153 w 6127689"/>
              <a:gd name="connsiteY17" fmla="*/ 1133224 h 6858000"/>
              <a:gd name="connsiteX18" fmla="*/ 5207370 w 6127689"/>
              <a:gd name="connsiteY18" fmla="*/ 1138097 h 6858000"/>
              <a:gd name="connsiteX19" fmla="*/ 5189234 w 6127689"/>
              <a:gd name="connsiteY19" fmla="*/ 1193495 h 6858000"/>
              <a:gd name="connsiteX20" fmla="*/ 5202769 w 6127689"/>
              <a:gd name="connsiteY20" fmla="*/ 1269450 h 6858000"/>
              <a:gd name="connsiteX21" fmla="*/ 5225968 w 6127689"/>
              <a:gd name="connsiteY21" fmla="*/ 1357994 h 6858000"/>
              <a:gd name="connsiteX22" fmla="*/ 5233819 w 6127689"/>
              <a:gd name="connsiteY22" fmla="*/ 1380922 h 6858000"/>
              <a:gd name="connsiteX23" fmla="*/ 5237226 w 6127689"/>
              <a:gd name="connsiteY23" fmla="*/ 1441327 h 6858000"/>
              <a:gd name="connsiteX24" fmla="*/ 5255653 w 6127689"/>
              <a:gd name="connsiteY24" fmla="*/ 1524712 h 6858000"/>
              <a:gd name="connsiteX25" fmla="*/ 5263491 w 6127689"/>
              <a:gd name="connsiteY25" fmla="*/ 1642938 h 6858000"/>
              <a:gd name="connsiteX26" fmla="*/ 5261314 w 6127689"/>
              <a:gd name="connsiteY26" fmla="*/ 1689177 h 6858000"/>
              <a:gd name="connsiteX27" fmla="*/ 5259788 w 6127689"/>
              <a:gd name="connsiteY27" fmla="*/ 1768516 h 6858000"/>
              <a:gd name="connsiteX28" fmla="*/ 5255696 w 6127689"/>
              <a:gd name="connsiteY28" fmla="*/ 1953770 h 6858000"/>
              <a:gd name="connsiteX29" fmla="*/ 5252592 w 6127689"/>
              <a:gd name="connsiteY29" fmla="*/ 2092210 h 6858000"/>
              <a:gd name="connsiteX30" fmla="*/ 5264303 w 6127689"/>
              <a:gd name="connsiteY30" fmla="*/ 2225157 h 6858000"/>
              <a:gd name="connsiteX31" fmla="*/ 5254949 w 6127689"/>
              <a:gd name="connsiteY31" fmla="*/ 2236160 h 6858000"/>
              <a:gd name="connsiteX32" fmla="*/ 5250104 w 6127689"/>
              <a:gd name="connsiteY32" fmla="*/ 2249166 h 6858000"/>
              <a:gd name="connsiteX33" fmla="*/ 5251214 w 6127689"/>
              <a:gd name="connsiteY33" fmla="*/ 2250944 h 6858000"/>
              <a:gd name="connsiteX34" fmla="*/ 5250644 w 6127689"/>
              <a:gd name="connsiteY34" fmla="*/ 2266619 h 6858000"/>
              <a:gd name="connsiteX35" fmla="*/ 5293877 w 6127689"/>
              <a:gd name="connsiteY35" fmla="*/ 2368649 h 6858000"/>
              <a:gd name="connsiteX36" fmla="*/ 5311338 w 6127689"/>
              <a:gd name="connsiteY36" fmla="*/ 2404034 h 6858000"/>
              <a:gd name="connsiteX37" fmla="*/ 5338366 w 6127689"/>
              <a:gd name="connsiteY37" fmla="*/ 2465052 h 6858000"/>
              <a:gd name="connsiteX38" fmla="*/ 5371263 w 6127689"/>
              <a:gd name="connsiteY38" fmla="*/ 2586413 h 6858000"/>
              <a:gd name="connsiteX39" fmla="*/ 5407503 w 6127689"/>
              <a:gd name="connsiteY39" fmla="*/ 2786290 h 6858000"/>
              <a:gd name="connsiteX40" fmla="*/ 5407356 w 6127689"/>
              <a:gd name="connsiteY40" fmla="*/ 2787545 h 6858000"/>
              <a:gd name="connsiteX41" fmla="*/ 5411130 w 6127689"/>
              <a:gd name="connsiteY41" fmla="*/ 2788640 h 6858000"/>
              <a:gd name="connsiteX42" fmla="*/ 5416439 w 6127689"/>
              <a:gd name="connsiteY42" fmla="*/ 2805666 h 6858000"/>
              <a:gd name="connsiteX43" fmla="*/ 5457023 w 6127689"/>
              <a:gd name="connsiteY43" fmla="*/ 2858292 h 6858000"/>
              <a:gd name="connsiteX44" fmla="*/ 5479298 w 6127689"/>
              <a:gd name="connsiteY44" fmla="*/ 2947791 h 6858000"/>
              <a:gd name="connsiteX45" fmla="*/ 5481770 w 6127689"/>
              <a:gd name="connsiteY45" fmla="*/ 2951352 h 6858000"/>
              <a:gd name="connsiteX46" fmla="*/ 5482045 w 6127689"/>
              <a:gd name="connsiteY46" fmla="*/ 2984371 h 6858000"/>
              <a:gd name="connsiteX47" fmla="*/ 5482415 w 6127689"/>
              <a:gd name="connsiteY47" fmla="*/ 3004079 h 6858000"/>
              <a:gd name="connsiteX48" fmla="*/ 5503944 w 6127689"/>
              <a:gd name="connsiteY48" fmla="*/ 3123335 h 6858000"/>
              <a:gd name="connsiteX49" fmla="*/ 5516007 w 6127689"/>
              <a:gd name="connsiteY49" fmla="*/ 3258473 h 6858000"/>
              <a:gd name="connsiteX50" fmla="*/ 5566839 w 6127689"/>
              <a:gd name="connsiteY50" fmla="*/ 3345295 h 6858000"/>
              <a:gd name="connsiteX51" fmla="*/ 5589758 w 6127689"/>
              <a:gd name="connsiteY51" fmla="*/ 3506453 h 6858000"/>
              <a:gd name="connsiteX52" fmla="*/ 5596144 w 6127689"/>
              <a:gd name="connsiteY52" fmla="*/ 3534624 h 6858000"/>
              <a:gd name="connsiteX53" fmla="*/ 5597750 w 6127689"/>
              <a:gd name="connsiteY53" fmla="*/ 3534129 h 6858000"/>
              <a:gd name="connsiteX54" fmla="*/ 5599700 w 6127689"/>
              <a:gd name="connsiteY54" fmla="*/ 3547221 h 6858000"/>
              <a:gd name="connsiteX55" fmla="*/ 5615031 w 6127689"/>
              <a:gd name="connsiteY55" fmla="*/ 3557482 h 6858000"/>
              <a:gd name="connsiteX56" fmla="*/ 5618377 w 6127689"/>
              <a:gd name="connsiteY56" fmla="*/ 3588431 h 6858000"/>
              <a:gd name="connsiteX57" fmla="*/ 5612155 w 6127689"/>
              <a:gd name="connsiteY57" fmla="*/ 3589869 h 6858000"/>
              <a:gd name="connsiteX58" fmla="*/ 5620843 w 6127689"/>
              <a:gd name="connsiteY58" fmla="*/ 3606745 h 6858000"/>
              <a:gd name="connsiteX59" fmla="*/ 5655472 w 6127689"/>
              <a:gd name="connsiteY59" fmla="*/ 3678877 h 6858000"/>
              <a:gd name="connsiteX60" fmla="*/ 5683015 w 6127689"/>
              <a:gd name="connsiteY60" fmla="*/ 3762025 h 6858000"/>
              <a:gd name="connsiteX61" fmla="*/ 5696643 w 6127689"/>
              <a:gd name="connsiteY61" fmla="*/ 3773888 h 6858000"/>
              <a:gd name="connsiteX62" fmla="*/ 5699203 w 6127689"/>
              <a:gd name="connsiteY62" fmla="*/ 3775823 h 6858000"/>
              <a:gd name="connsiteX63" fmla="*/ 5704824 w 6127689"/>
              <a:gd name="connsiteY63" fmla="*/ 3785966 h 6858000"/>
              <a:gd name="connsiteX64" fmla="*/ 5733539 w 6127689"/>
              <a:gd name="connsiteY64" fmla="*/ 3818457 h 6858000"/>
              <a:gd name="connsiteX65" fmla="*/ 5768491 w 6127689"/>
              <a:gd name="connsiteY65" fmla="*/ 3914399 h 6858000"/>
              <a:gd name="connsiteX66" fmla="*/ 5793123 w 6127689"/>
              <a:gd name="connsiteY66" fmla="*/ 3969952 h 6858000"/>
              <a:gd name="connsiteX67" fmla="*/ 5808321 w 6127689"/>
              <a:gd name="connsiteY67" fmla="*/ 3988153 h 6858000"/>
              <a:gd name="connsiteX68" fmla="*/ 5825621 w 6127689"/>
              <a:gd name="connsiteY68" fmla="*/ 4015525 h 6858000"/>
              <a:gd name="connsiteX69" fmla="*/ 5860672 w 6127689"/>
              <a:gd name="connsiteY69" fmla="*/ 4061579 h 6858000"/>
              <a:gd name="connsiteX70" fmla="*/ 5872173 w 6127689"/>
              <a:gd name="connsiteY70" fmla="*/ 4088497 h 6858000"/>
              <a:gd name="connsiteX71" fmla="*/ 5883705 w 6127689"/>
              <a:gd name="connsiteY71" fmla="*/ 4101899 h 6858000"/>
              <a:gd name="connsiteX72" fmla="*/ 5894095 w 6127689"/>
              <a:gd name="connsiteY72" fmla="*/ 4128857 h 6858000"/>
              <a:gd name="connsiteX73" fmla="*/ 5903513 w 6127689"/>
              <a:gd name="connsiteY73" fmla="*/ 4187661 h 6858000"/>
              <a:gd name="connsiteX74" fmla="*/ 5917114 w 6127689"/>
              <a:gd name="connsiteY74" fmla="*/ 4213096 h 6858000"/>
              <a:gd name="connsiteX75" fmla="*/ 5924233 w 6127689"/>
              <a:gd name="connsiteY75" fmla="*/ 4242060 h 6858000"/>
              <a:gd name="connsiteX76" fmla="*/ 5928910 w 6127689"/>
              <a:gd name="connsiteY76" fmla="*/ 4300973 h 6858000"/>
              <a:gd name="connsiteX77" fmla="*/ 5939320 w 6127689"/>
              <a:gd name="connsiteY77" fmla="*/ 4340435 h 6858000"/>
              <a:gd name="connsiteX78" fmla="*/ 5946705 w 6127689"/>
              <a:gd name="connsiteY78" fmla="*/ 4428051 h 6858000"/>
              <a:gd name="connsiteX79" fmla="*/ 5949261 w 6127689"/>
              <a:gd name="connsiteY79" fmla="*/ 4449185 h 6858000"/>
              <a:gd name="connsiteX80" fmla="*/ 5968960 w 6127689"/>
              <a:gd name="connsiteY80" fmla="*/ 4482655 h 6858000"/>
              <a:gd name="connsiteX81" fmla="*/ 5980106 w 6127689"/>
              <a:gd name="connsiteY81" fmla="*/ 4585087 h 6858000"/>
              <a:gd name="connsiteX82" fmla="*/ 5998138 w 6127689"/>
              <a:gd name="connsiteY82" fmla="*/ 4697518 h 6858000"/>
              <a:gd name="connsiteX83" fmla="*/ 6013516 w 6127689"/>
              <a:gd name="connsiteY83" fmla="*/ 4786619 h 6858000"/>
              <a:gd name="connsiteX84" fmla="*/ 6025404 w 6127689"/>
              <a:gd name="connsiteY84" fmla="*/ 4858148 h 6858000"/>
              <a:gd name="connsiteX85" fmla="*/ 6007749 w 6127689"/>
              <a:gd name="connsiteY85" fmla="*/ 4964715 h 6858000"/>
              <a:gd name="connsiteX86" fmla="*/ 6005269 w 6127689"/>
              <a:gd name="connsiteY86" fmla="*/ 5150567 h 6858000"/>
              <a:gd name="connsiteX87" fmla="*/ 6001127 w 6127689"/>
              <a:gd name="connsiteY87" fmla="*/ 5164609 h 6858000"/>
              <a:gd name="connsiteX88" fmla="*/ 5996647 w 6127689"/>
              <a:gd name="connsiteY88" fmla="*/ 5185640 h 6858000"/>
              <a:gd name="connsiteX89" fmla="*/ 5998514 w 6127689"/>
              <a:gd name="connsiteY89" fmla="*/ 5189673 h 6858000"/>
              <a:gd name="connsiteX90" fmla="*/ 6018409 w 6127689"/>
              <a:gd name="connsiteY90" fmla="*/ 5227157 h 6858000"/>
              <a:gd name="connsiteX91" fmla="*/ 6036748 w 6127689"/>
              <a:gd name="connsiteY91" fmla="*/ 5322752 h 6858000"/>
              <a:gd name="connsiteX92" fmla="*/ 6036943 w 6127689"/>
              <a:gd name="connsiteY92" fmla="*/ 5329480 h 6858000"/>
              <a:gd name="connsiteX93" fmla="*/ 6037236 w 6127689"/>
              <a:gd name="connsiteY93" fmla="*/ 5329634 h 6858000"/>
              <a:gd name="connsiteX94" fmla="*/ 6038019 w 6127689"/>
              <a:gd name="connsiteY94" fmla="*/ 5336764 h 6858000"/>
              <a:gd name="connsiteX95" fmla="*/ 6037677 w 6127689"/>
              <a:gd name="connsiteY95" fmla="*/ 5354807 h 6858000"/>
              <a:gd name="connsiteX96" fmla="*/ 6039728 w 6127689"/>
              <a:gd name="connsiteY96" fmla="*/ 5359416 h 6858000"/>
              <a:gd name="connsiteX97" fmla="*/ 6043311 w 6127689"/>
              <a:gd name="connsiteY97" fmla="*/ 5361407 h 6858000"/>
              <a:gd name="connsiteX98" fmla="*/ 6053435 w 6127689"/>
              <a:gd name="connsiteY98" fmla="*/ 5387547 h 6858000"/>
              <a:gd name="connsiteX99" fmla="*/ 6065933 w 6127689"/>
              <a:gd name="connsiteY99" fmla="*/ 5443002 h 6858000"/>
              <a:gd name="connsiteX100" fmla="*/ 6068640 w 6127689"/>
              <a:gd name="connsiteY100" fmla="*/ 5474503 h 6858000"/>
              <a:gd name="connsiteX101" fmla="*/ 6080922 w 6127689"/>
              <a:gd name="connsiteY101" fmla="*/ 5561070 h 6858000"/>
              <a:gd name="connsiteX102" fmla="*/ 6096949 w 6127689"/>
              <a:gd name="connsiteY102" fmla="*/ 5648179 h 6858000"/>
              <a:gd name="connsiteX103" fmla="*/ 6125703 w 6127689"/>
              <a:gd name="connsiteY103" fmla="*/ 5692894 h 6858000"/>
              <a:gd name="connsiteX104" fmla="*/ 6126670 w 6127689"/>
              <a:gd name="connsiteY104" fmla="*/ 5697882 h 6858000"/>
              <a:gd name="connsiteX105" fmla="*/ 6124061 w 6127689"/>
              <a:gd name="connsiteY105" fmla="*/ 5710294 h 6858000"/>
              <a:gd name="connsiteX106" fmla="*/ 6122213 w 6127689"/>
              <a:gd name="connsiteY106" fmla="*/ 5714762 h 6858000"/>
              <a:gd name="connsiteX107" fmla="*/ 6121353 w 6127689"/>
              <a:gd name="connsiteY107" fmla="*/ 5721725 h 6858000"/>
              <a:gd name="connsiteX108" fmla="*/ 6121607 w 6127689"/>
              <a:gd name="connsiteY108" fmla="*/ 5721959 h 6858000"/>
              <a:gd name="connsiteX109" fmla="*/ 6120262 w 6127689"/>
              <a:gd name="connsiteY109" fmla="*/ 5728358 h 6858000"/>
              <a:gd name="connsiteX110" fmla="*/ 6127024 w 6127689"/>
              <a:gd name="connsiteY110" fmla="*/ 5786902 h 6858000"/>
              <a:gd name="connsiteX111" fmla="*/ 6127519 w 6127689"/>
              <a:gd name="connsiteY111" fmla="*/ 5865775 h 6858000"/>
              <a:gd name="connsiteX112" fmla="*/ 6119217 w 6127689"/>
              <a:gd name="connsiteY112" fmla="*/ 5888542 h 6858000"/>
              <a:gd name="connsiteX113" fmla="*/ 6102493 w 6127689"/>
              <a:gd name="connsiteY113" fmla="*/ 5928602 h 6858000"/>
              <a:gd name="connsiteX114" fmla="*/ 6056863 w 6127689"/>
              <a:gd name="connsiteY114" fmla="*/ 6000643 h 6858000"/>
              <a:gd name="connsiteX115" fmla="*/ 6045436 w 6127689"/>
              <a:gd name="connsiteY115" fmla="*/ 6124480 h 6858000"/>
              <a:gd name="connsiteX116" fmla="*/ 6030489 w 6127689"/>
              <a:gd name="connsiteY116" fmla="*/ 6317666 h 6858000"/>
              <a:gd name="connsiteX117" fmla="*/ 6007492 w 6127689"/>
              <a:gd name="connsiteY117" fmla="*/ 6440818 h 6858000"/>
              <a:gd name="connsiteX118" fmla="*/ 6009467 w 6127689"/>
              <a:gd name="connsiteY118" fmla="*/ 6487076 h 6858000"/>
              <a:gd name="connsiteX119" fmla="*/ 5995064 w 6127689"/>
              <a:gd name="connsiteY119" fmla="*/ 6540791 h 6858000"/>
              <a:gd name="connsiteX120" fmla="*/ 5996309 w 6127689"/>
              <a:gd name="connsiteY120" fmla="*/ 6543961 h 6858000"/>
              <a:gd name="connsiteX121" fmla="*/ 5996048 w 6127689"/>
              <a:gd name="connsiteY121" fmla="*/ 6555444 h 6858000"/>
              <a:gd name="connsiteX122" fmla="*/ 6002524 w 6127689"/>
              <a:gd name="connsiteY122" fmla="*/ 6560188 h 6858000"/>
              <a:gd name="connsiteX123" fmla="*/ 6006823 w 6127689"/>
              <a:gd name="connsiteY123" fmla="*/ 6578546 h 6858000"/>
              <a:gd name="connsiteX124" fmla="*/ 6004510 w 6127689"/>
              <a:gd name="connsiteY124" fmla="*/ 6599256 h 6858000"/>
              <a:gd name="connsiteX125" fmla="*/ 5986207 w 6127689"/>
              <a:gd name="connsiteY125" fmla="*/ 6695855 h 6858000"/>
              <a:gd name="connsiteX126" fmla="*/ 5979428 w 6127689"/>
              <a:gd name="connsiteY126" fmla="*/ 6754678 h 6858000"/>
              <a:gd name="connsiteX127" fmla="*/ 5983398 w 6127689"/>
              <a:gd name="connsiteY127" fmla="*/ 6778641 h 6858000"/>
              <a:gd name="connsiteX128" fmla="*/ 5984543 w 6127689"/>
              <a:gd name="connsiteY128" fmla="*/ 6811016 h 6858000"/>
              <a:gd name="connsiteX129" fmla="*/ 5981802 w 6127689"/>
              <a:gd name="connsiteY129" fmla="*/ 6838578 h 6858000"/>
              <a:gd name="connsiteX130" fmla="*/ 5979671 w 6127689"/>
              <a:gd name="connsiteY130" fmla="*/ 6858000 h 6858000"/>
              <a:gd name="connsiteX131" fmla="*/ 0 w 6127689"/>
              <a:gd name="connsiteY131" fmla="*/ 6858000 h 6858000"/>
              <a:gd name="connsiteX132" fmla="*/ 0 w 6127689"/>
              <a:gd name="connsiteY132" fmla="*/ 0 h 6858000"/>
              <a:gd name="connsiteX0" fmla="*/ 0 w 6127689"/>
              <a:gd name="connsiteY0" fmla="*/ 0 h 6858000"/>
              <a:gd name="connsiteX1" fmla="*/ 4965888 w 6127689"/>
              <a:gd name="connsiteY1" fmla="*/ 0 h 6858000"/>
              <a:gd name="connsiteX2" fmla="*/ 4967767 w 6127689"/>
              <a:gd name="connsiteY2" fmla="*/ 7930 h 6858000"/>
              <a:gd name="connsiteX3" fmla="*/ 4979444 w 6127689"/>
              <a:gd name="connsiteY3" fmla="*/ 43921 h 6858000"/>
              <a:gd name="connsiteX4" fmla="*/ 5021173 w 6127689"/>
              <a:gd name="connsiteY4" fmla="*/ 123738 h 6858000"/>
              <a:gd name="connsiteX5" fmla="*/ 5075458 w 6127689"/>
              <a:gd name="connsiteY5" fmla="*/ 264355 h 6858000"/>
              <a:gd name="connsiteX6" fmla="*/ 5081175 w 6127689"/>
              <a:gd name="connsiteY6" fmla="*/ 277448 h 6858000"/>
              <a:gd name="connsiteX7" fmla="*/ 5097011 w 6127689"/>
              <a:gd name="connsiteY7" fmla="*/ 355616 h 6858000"/>
              <a:gd name="connsiteX8" fmla="*/ 5130982 w 6127689"/>
              <a:gd name="connsiteY8" fmla="*/ 412030 h 6858000"/>
              <a:gd name="connsiteX9" fmla="*/ 5153000 w 6127689"/>
              <a:gd name="connsiteY9" fmla="*/ 507134 h 6858000"/>
              <a:gd name="connsiteX10" fmla="*/ 5171282 w 6127689"/>
              <a:gd name="connsiteY10" fmla="*/ 602071 h 6858000"/>
              <a:gd name="connsiteX11" fmla="*/ 5176196 w 6127689"/>
              <a:gd name="connsiteY11" fmla="*/ 636822 h 6858000"/>
              <a:gd name="connsiteX12" fmla="*/ 5189051 w 6127689"/>
              <a:gd name="connsiteY12" fmla="*/ 782518 h 6858000"/>
              <a:gd name="connsiteX13" fmla="*/ 5210428 w 6127689"/>
              <a:gd name="connsiteY13" fmla="*/ 815772 h 6858000"/>
              <a:gd name="connsiteX14" fmla="*/ 5221088 w 6127689"/>
              <a:gd name="connsiteY14" fmla="*/ 860193 h 6858000"/>
              <a:gd name="connsiteX15" fmla="*/ 5230806 w 6127689"/>
              <a:gd name="connsiteY15" fmla="*/ 961354 h 6858000"/>
              <a:gd name="connsiteX16" fmla="*/ 5201018 w 6127689"/>
              <a:gd name="connsiteY16" fmla="*/ 1095027 h 6858000"/>
              <a:gd name="connsiteX17" fmla="*/ 5202153 w 6127689"/>
              <a:gd name="connsiteY17" fmla="*/ 1133224 h 6858000"/>
              <a:gd name="connsiteX18" fmla="*/ 5207370 w 6127689"/>
              <a:gd name="connsiteY18" fmla="*/ 1138097 h 6858000"/>
              <a:gd name="connsiteX19" fmla="*/ 5189234 w 6127689"/>
              <a:gd name="connsiteY19" fmla="*/ 1193495 h 6858000"/>
              <a:gd name="connsiteX20" fmla="*/ 5202769 w 6127689"/>
              <a:gd name="connsiteY20" fmla="*/ 1269450 h 6858000"/>
              <a:gd name="connsiteX21" fmla="*/ 5225968 w 6127689"/>
              <a:gd name="connsiteY21" fmla="*/ 1357994 h 6858000"/>
              <a:gd name="connsiteX22" fmla="*/ 5233819 w 6127689"/>
              <a:gd name="connsiteY22" fmla="*/ 1380922 h 6858000"/>
              <a:gd name="connsiteX23" fmla="*/ 5237226 w 6127689"/>
              <a:gd name="connsiteY23" fmla="*/ 1441327 h 6858000"/>
              <a:gd name="connsiteX24" fmla="*/ 5255653 w 6127689"/>
              <a:gd name="connsiteY24" fmla="*/ 1524712 h 6858000"/>
              <a:gd name="connsiteX25" fmla="*/ 5263491 w 6127689"/>
              <a:gd name="connsiteY25" fmla="*/ 1642938 h 6858000"/>
              <a:gd name="connsiteX26" fmla="*/ 5261314 w 6127689"/>
              <a:gd name="connsiteY26" fmla="*/ 1689177 h 6858000"/>
              <a:gd name="connsiteX27" fmla="*/ 5259788 w 6127689"/>
              <a:gd name="connsiteY27" fmla="*/ 1768516 h 6858000"/>
              <a:gd name="connsiteX28" fmla="*/ 5255696 w 6127689"/>
              <a:gd name="connsiteY28" fmla="*/ 1953770 h 6858000"/>
              <a:gd name="connsiteX29" fmla="*/ 5252592 w 6127689"/>
              <a:gd name="connsiteY29" fmla="*/ 2092210 h 6858000"/>
              <a:gd name="connsiteX30" fmla="*/ 5264303 w 6127689"/>
              <a:gd name="connsiteY30" fmla="*/ 2225157 h 6858000"/>
              <a:gd name="connsiteX31" fmla="*/ 5254949 w 6127689"/>
              <a:gd name="connsiteY31" fmla="*/ 2236160 h 6858000"/>
              <a:gd name="connsiteX32" fmla="*/ 5250104 w 6127689"/>
              <a:gd name="connsiteY32" fmla="*/ 2249166 h 6858000"/>
              <a:gd name="connsiteX33" fmla="*/ 5251214 w 6127689"/>
              <a:gd name="connsiteY33" fmla="*/ 2250944 h 6858000"/>
              <a:gd name="connsiteX34" fmla="*/ 5250644 w 6127689"/>
              <a:gd name="connsiteY34" fmla="*/ 2266619 h 6858000"/>
              <a:gd name="connsiteX35" fmla="*/ 5293877 w 6127689"/>
              <a:gd name="connsiteY35" fmla="*/ 2368649 h 6858000"/>
              <a:gd name="connsiteX36" fmla="*/ 5311338 w 6127689"/>
              <a:gd name="connsiteY36" fmla="*/ 2404034 h 6858000"/>
              <a:gd name="connsiteX37" fmla="*/ 5338366 w 6127689"/>
              <a:gd name="connsiteY37" fmla="*/ 2465052 h 6858000"/>
              <a:gd name="connsiteX38" fmla="*/ 5371263 w 6127689"/>
              <a:gd name="connsiteY38" fmla="*/ 2586413 h 6858000"/>
              <a:gd name="connsiteX39" fmla="*/ 5407503 w 6127689"/>
              <a:gd name="connsiteY39" fmla="*/ 2786290 h 6858000"/>
              <a:gd name="connsiteX40" fmla="*/ 5407356 w 6127689"/>
              <a:gd name="connsiteY40" fmla="*/ 2787545 h 6858000"/>
              <a:gd name="connsiteX41" fmla="*/ 5411130 w 6127689"/>
              <a:gd name="connsiteY41" fmla="*/ 2788640 h 6858000"/>
              <a:gd name="connsiteX42" fmla="*/ 5416439 w 6127689"/>
              <a:gd name="connsiteY42" fmla="*/ 2805666 h 6858000"/>
              <a:gd name="connsiteX43" fmla="*/ 5457023 w 6127689"/>
              <a:gd name="connsiteY43" fmla="*/ 2858292 h 6858000"/>
              <a:gd name="connsiteX44" fmla="*/ 5479298 w 6127689"/>
              <a:gd name="connsiteY44" fmla="*/ 2947791 h 6858000"/>
              <a:gd name="connsiteX45" fmla="*/ 5481770 w 6127689"/>
              <a:gd name="connsiteY45" fmla="*/ 2951352 h 6858000"/>
              <a:gd name="connsiteX46" fmla="*/ 5482045 w 6127689"/>
              <a:gd name="connsiteY46" fmla="*/ 2984371 h 6858000"/>
              <a:gd name="connsiteX47" fmla="*/ 5482415 w 6127689"/>
              <a:gd name="connsiteY47" fmla="*/ 3004079 h 6858000"/>
              <a:gd name="connsiteX48" fmla="*/ 5503944 w 6127689"/>
              <a:gd name="connsiteY48" fmla="*/ 3123335 h 6858000"/>
              <a:gd name="connsiteX49" fmla="*/ 5516007 w 6127689"/>
              <a:gd name="connsiteY49" fmla="*/ 3258473 h 6858000"/>
              <a:gd name="connsiteX50" fmla="*/ 5566839 w 6127689"/>
              <a:gd name="connsiteY50" fmla="*/ 3345295 h 6858000"/>
              <a:gd name="connsiteX51" fmla="*/ 5589758 w 6127689"/>
              <a:gd name="connsiteY51" fmla="*/ 3506453 h 6858000"/>
              <a:gd name="connsiteX52" fmla="*/ 5596144 w 6127689"/>
              <a:gd name="connsiteY52" fmla="*/ 3534624 h 6858000"/>
              <a:gd name="connsiteX53" fmla="*/ 5597750 w 6127689"/>
              <a:gd name="connsiteY53" fmla="*/ 3534129 h 6858000"/>
              <a:gd name="connsiteX54" fmla="*/ 5599700 w 6127689"/>
              <a:gd name="connsiteY54" fmla="*/ 3547221 h 6858000"/>
              <a:gd name="connsiteX55" fmla="*/ 5615031 w 6127689"/>
              <a:gd name="connsiteY55" fmla="*/ 3557482 h 6858000"/>
              <a:gd name="connsiteX56" fmla="*/ 5618377 w 6127689"/>
              <a:gd name="connsiteY56" fmla="*/ 3588431 h 6858000"/>
              <a:gd name="connsiteX57" fmla="*/ 5612155 w 6127689"/>
              <a:gd name="connsiteY57" fmla="*/ 3589869 h 6858000"/>
              <a:gd name="connsiteX58" fmla="*/ 5620843 w 6127689"/>
              <a:gd name="connsiteY58" fmla="*/ 3606745 h 6858000"/>
              <a:gd name="connsiteX59" fmla="*/ 5655472 w 6127689"/>
              <a:gd name="connsiteY59" fmla="*/ 3678877 h 6858000"/>
              <a:gd name="connsiteX60" fmla="*/ 5683015 w 6127689"/>
              <a:gd name="connsiteY60" fmla="*/ 3762025 h 6858000"/>
              <a:gd name="connsiteX61" fmla="*/ 5696643 w 6127689"/>
              <a:gd name="connsiteY61" fmla="*/ 3773888 h 6858000"/>
              <a:gd name="connsiteX62" fmla="*/ 5699203 w 6127689"/>
              <a:gd name="connsiteY62" fmla="*/ 3775823 h 6858000"/>
              <a:gd name="connsiteX63" fmla="*/ 5704824 w 6127689"/>
              <a:gd name="connsiteY63" fmla="*/ 3785966 h 6858000"/>
              <a:gd name="connsiteX64" fmla="*/ 5733539 w 6127689"/>
              <a:gd name="connsiteY64" fmla="*/ 3818457 h 6858000"/>
              <a:gd name="connsiteX65" fmla="*/ 5768491 w 6127689"/>
              <a:gd name="connsiteY65" fmla="*/ 3914399 h 6858000"/>
              <a:gd name="connsiteX66" fmla="*/ 5793123 w 6127689"/>
              <a:gd name="connsiteY66" fmla="*/ 3969952 h 6858000"/>
              <a:gd name="connsiteX67" fmla="*/ 5808321 w 6127689"/>
              <a:gd name="connsiteY67" fmla="*/ 3988153 h 6858000"/>
              <a:gd name="connsiteX68" fmla="*/ 5825621 w 6127689"/>
              <a:gd name="connsiteY68" fmla="*/ 4015525 h 6858000"/>
              <a:gd name="connsiteX69" fmla="*/ 5860672 w 6127689"/>
              <a:gd name="connsiteY69" fmla="*/ 4061579 h 6858000"/>
              <a:gd name="connsiteX70" fmla="*/ 5872173 w 6127689"/>
              <a:gd name="connsiteY70" fmla="*/ 4088497 h 6858000"/>
              <a:gd name="connsiteX71" fmla="*/ 5883705 w 6127689"/>
              <a:gd name="connsiteY71" fmla="*/ 4101899 h 6858000"/>
              <a:gd name="connsiteX72" fmla="*/ 5894095 w 6127689"/>
              <a:gd name="connsiteY72" fmla="*/ 4128857 h 6858000"/>
              <a:gd name="connsiteX73" fmla="*/ 5903513 w 6127689"/>
              <a:gd name="connsiteY73" fmla="*/ 4187661 h 6858000"/>
              <a:gd name="connsiteX74" fmla="*/ 5917114 w 6127689"/>
              <a:gd name="connsiteY74" fmla="*/ 4213096 h 6858000"/>
              <a:gd name="connsiteX75" fmla="*/ 5924233 w 6127689"/>
              <a:gd name="connsiteY75" fmla="*/ 4242060 h 6858000"/>
              <a:gd name="connsiteX76" fmla="*/ 5928910 w 6127689"/>
              <a:gd name="connsiteY76" fmla="*/ 4300973 h 6858000"/>
              <a:gd name="connsiteX77" fmla="*/ 5939320 w 6127689"/>
              <a:gd name="connsiteY77" fmla="*/ 4340435 h 6858000"/>
              <a:gd name="connsiteX78" fmla="*/ 5946705 w 6127689"/>
              <a:gd name="connsiteY78" fmla="*/ 4428051 h 6858000"/>
              <a:gd name="connsiteX79" fmla="*/ 5949261 w 6127689"/>
              <a:gd name="connsiteY79" fmla="*/ 4449185 h 6858000"/>
              <a:gd name="connsiteX80" fmla="*/ 5968960 w 6127689"/>
              <a:gd name="connsiteY80" fmla="*/ 4482655 h 6858000"/>
              <a:gd name="connsiteX81" fmla="*/ 5980106 w 6127689"/>
              <a:gd name="connsiteY81" fmla="*/ 4585087 h 6858000"/>
              <a:gd name="connsiteX82" fmla="*/ 5998138 w 6127689"/>
              <a:gd name="connsiteY82" fmla="*/ 4697518 h 6858000"/>
              <a:gd name="connsiteX83" fmla="*/ 6013516 w 6127689"/>
              <a:gd name="connsiteY83" fmla="*/ 4786619 h 6858000"/>
              <a:gd name="connsiteX84" fmla="*/ 6025404 w 6127689"/>
              <a:gd name="connsiteY84" fmla="*/ 4858148 h 6858000"/>
              <a:gd name="connsiteX85" fmla="*/ 6007749 w 6127689"/>
              <a:gd name="connsiteY85" fmla="*/ 4964715 h 6858000"/>
              <a:gd name="connsiteX86" fmla="*/ 6005269 w 6127689"/>
              <a:gd name="connsiteY86" fmla="*/ 5150567 h 6858000"/>
              <a:gd name="connsiteX87" fmla="*/ 6001127 w 6127689"/>
              <a:gd name="connsiteY87" fmla="*/ 5164609 h 6858000"/>
              <a:gd name="connsiteX88" fmla="*/ 5996647 w 6127689"/>
              <a:gd name="connsiteY88" fmla="*/ 5185640 h 6858000"/>
              <a:gd name="connsiteX89" fmla="*/ 5998514 w 6127689"/>
              <a:gd name="connsiteY89" fmla="*/ 5189673 h 6858000"/>
              <a:gd name="connsiteX90" fmla="*/ 6018409 w 6127689"/>
              <a:gd name="connsiteY90" fmla="*/ 5227157 h 6858000"/>
              <a:gd name="connsiteX91" fmla="*/ 6036748 w 6127689"/>
              <a:gd name="connsiteY91" fmla="*/ 5322752 h 6858000"/>
              <a:gd name="connsiteX92" fmla="*/ 6036943 w 6127689"/>
              <a:gd name="connsiteY92" fmla="*/ 5329480 h 6858000"/>
              <a:gd name="connsiteX93" fmla="*/ 6037236 w 6127689"/>
              <a:gd name="connsiteY93" fmla="*/ 5329634 h 6858000"/>
              <a:gd name="connsiteX94" fmla="*/ 6037677 w 6127689"/>
              <a:gd name="connsiteY94" fmla="*/ 5354807 h 6858000"/>
              <a:gd name="connsiteX95" fmla="*/ 6039728 w 6127689"/>
              <a:gd name="connsiteY95" fmla="*/ 5359416 h 6858000"/>
              <a:gd name="connsiteX96" fmla="*/ 6043311 w 6127689"/>
              <a:gd name="connsiteY96" fmla="*/ 5361407 h 6858000"/>
              <a:gd name="connsiteX97" fmla="*/ 6053435 w 6127689"/>
              <a:gd name="connsiteY97" fmla="*/ 5387547 h 6858000"/>
              <a:gd name="connsiteX98" fmla="*/ 6065933 w 6127689"/>
              <a:gd name="connsiteY98" fmla="*/ 5443002 h 6858000"/>
              <a:gd name="connsiteX99" fmla="*/ 6068640 w 6127689"/>
              <a:gd name="connsiteY99" fmla="*/ 5474503 h 6858000"/>
              <a:gd name="connsiteX100" fmla="*/ 6080922 w 6127689"/>
              <a:gd name="connsiteY100" fmla="*/ 5561070 h 6858000"/>
              <a:gd name="connsiteX101" fmla="*/ 6096949 w 6127689"/>
              <a:gd name="connsiteY101" fmla="*/ 5648179 h 6858000"/>
              <a:gd name="connsiteX102" fmla="*/ 6125703 w 6127689"/>
              <a:gd name="connsiteY102" fmla="*/ 5692894 h 6858000"/>
              <a:gd name="connsiteX103" fmla="*/ 6126670 w 6127689"/>
              <a:gd name="connsiteY103" fmla="*/ 5697882 h 6858000"/>
              <a:gd name="connsiteX104" fmla="*/ 6124061 w 6127689"/>
              <a:gd name="connsiteY104" fmla="*/ 5710294 h 6858000"/>
              <a:gd name="connsiteX105" fmla="*/ 6122213 w 6127689"/>
              <a:gd name="connsiteY105" fmla="*/ 5714762 h 6858000"/>
              <a:gd name="connsiteX106" fmla="*/ 6121353 w 6127689"/>
              <a:gd name="connsiteY106" fmla="*/ 5721725 h 6858000"/>
              <a:gd name="connsiteX107" fmla="*/ 6121607 w 6127689"/>
              <a:gd name="connsiteY107" fmla="*/ 5721959 h 6858000"/>
              <a:gd name="connsiteX108" fmla="*/ 6120262 w 6127689"/>
              <a:gd name="connsiteY108" fmla="*/ 5728358 h 6858000"/>
              <a:gd name="connsiteX109" fmla="*/ 6127024 w 6127689"/>
              <a:gd name="connsiteY109" fmla="*/ 5786902 h 6858000"/>
              <a:gd name="connsiteX110" fmla="*/ 6127519 w 6127689"/>
              <a:gd name="connsiteY110" fmla="*/ 5865775 h 6858000"/>
              <a:gd name="connsiteX111" fmla="*/ 6119217 w 6127689"/>
              <a:gd name="connsiteY111" fmla="*/ 5888542 h 6858000"/>
              <a:gd name="connsiteX112" fmla="*/ 6102493 w 6127689"/>
              <a:gd name="connsiteY112" fmla="*/ 5928602 h 6858000"/>
              <a:gd name="connsiteX113" fmla="*/ 6056863 w 6127689"/>
              <a:gd name="connsiteY113" fmla="*/ 6000643 h 6858000"/>
              <a:gd name="connsiteX114" fmla="*/ 6045436 w 6127689"/>
              <a:gd name="connsiteY114" fmla="*/ 6124480 h 6858000"/>
              <a:gd name="connsiteX115" fmla="*/ 6030489 w 6127689"/>
              <a:gd name="connsiteY115" fmla="*/ 6317666 h 6858000"/>
              <a:gd name="connsiteX116" fmla="*/ 6007492 w 6127689"/>
              <a:gd name="connsiteY116" fmla="*/ 6440818 h 6858000"/>
              <a:gd name="connsiteX117" fmla="*/ 6009467 w 6127689"/>
              <a:gd name="connsiteY117" fmla="*/ 6487076 h 6858000"/>
              <a:gd name="connsiteX118" fmla="*/ 5995064 w 6127689"/>
              <a:gd name="connsiteY118" fmla="*/ 6540791 h 6858000"/>
              <a:gd name="connsiteX119" fmla="*/ 5996309 w 6127689"/>
              <a:gd name="connsiteY119" fmla="*/ 6543961 h 6858000"/>
              <a:gd name="connsiteX120" fmla="*/ 5996048 w 6127689"/>
              <a:gd name="connsiteY120" fmla="*/ 6555444 h 6858000"/>
              <a:gd name="connsiteX121" fmla="*/ 6002524 w 6127689"/>
              <a:gd name="connsiteY121" fmla="*/ 6560188 h 6858000"/>
              <a:gd name="connsiteX122" fmla="*/ 6006823 w 6127689"/>
              <a:gd name="connsiteY122" fmla="*/ 6578546 h 6858000"/>
              <a:gd name="connsiteX123" fmla="*/ 6004510 w 6127689"/>
              <a:gd name="connsiteY123" fmla="*/ 6599256 h 6858000"/>
              <a:gd name="connsiteX124" fmla="*/ 5986207 w 6127689"/>
              <a:gd name="connsiteY124" fmla="*/ 6695855 h 6858000"/>
              <a:gd name="connsiteX125" fmla="*/ 5979428 w 6127689"/>
              <a:gd name="connsiteY125" fmla="*/ 6754678 h 6858000"/>
              <a:gd name="connsiteX126" fmla="*/ 5983398 w 6127689"/>
              <a:gd name="connsiteY126" fmla="*/ 6778641 h 6858000"/>
              <a:gd name="connsiteX127" fmla="*/ 5984543 w 6127689"/>
              <a:gd name="connsiteY127" fmla="*/ 6811016 h 6858000"/>
              <a:gd name="connsiteX128" fmla="*/ 5981802 w 6127689"/>
              <a:gd name="connsiteY128" fmla="*/ 6838578 h 6858000"/>
              <a:gd name="connsiteX129" fmla="*/ 5979671 w 6127689"/>
              <a:gd name="connsiteY129" fmla="*/ 6858000 h 6858000"/>
              <a:gd name="connsiteX130" fmla="*/ 0 w 6127689"/>
              <a:gd name="connsiteY130" fmla="*/ 6858000 h 6858000"/>
              <a:gd name="connsiteX131" fmla="*/ 0 w 6127689"/>
              <a:gd name="connsiteY131" fmla="*/ 0 h 6858000"/>
              <a:gd name="connsiteX0" fmla="*/ 0 w 6127689"/>
              <a:gd name="connsiteY0" fmla="*/ 0 h 6858000"/>
              <a:gd name="connsiteX1" fmla="*/ 4965888 w 6127689"/>
              <a:gd name="connsiteY1" fmla="*/ 0 h 6858000"/>
              <a:gd name="connsiteX2" fmla="*/ 4967767 w 6127689"/>
              <a:gd name="connsiteY2" fmla="*/ 7930 h 6858000"/>
              <a:gd name="connsiteX3" fmla="*/ 4979444 w 6127689"/>
              <a:gd name="connsiteY3" fmla="*/ 43921 h 6858000"/>
              <a:gd name="connsiteX4" fmla="*/ 5021173 w 6127689"/>
              <a:gd name="connsiteY4" fmla="*/ 123738 h 6858000"/>
              <a:gd name="connsiteX5" fmla="*/ 5075458 w 6127689"/>
              <a:gd name="connsiteY5" fmla="*/ 264355 h 6858000"/>
              <a:gd name="connsiteX6" fmla="*/ 5081175 w 6127689"/>
              <a:gd name="connsiteY6" fmla="*/ 277448 h 6858000"/>
              <a:gd name="connsiteX7" fmla="*/ 5097011 w 6127689"/>
              <a:gd name="connsiteY7" fmla="*/ 355616 h 6858000"/>
              <a:gd name="connsiteX8" fmla="*/ 5130982 w 6127689"/>
              <a:gd name="connsiteY8" fmla="*/ 412030 h 6858000"/>
              <a:gd name="connsiteX9" fmla="*/ 5153000 w 6127689"/>
              <a:gd name="connsiteY9" fmla="*/ 507134 h 6858000"/>
              <a:gd name="connsiteX10" fmla="*/ 5171282 w 6127689"/>
              <a:gd name="connsiteY10" fmla="*/ 602071 h 6858000"/>
              <a:gd name="connsiteX11" fmla="*/ 5176196 w 6127689"/>
              <a:gd name="connsiteY11" fmla="*/ 636822 h 6858000"/>
              <a:gd name="connsiteX12" fmla="*/ 5189051 w 6127689"/>
              <a:gd name="connsiteY12" fmla="*/ 782518 h 6858000"/>
              <a:gd name="connsiteX13" fmla="*/ 5210428 w 6127689"/>
              <a:gd name="connsiteY13" fmla="*/ 815772 h 6858000"/>
              <a:gd name="connsiteX14" fmla="*/ 5221088 w 6127689"/>
              <a:gd name="connsiteY14" fmla="*/ 860193 h 6858000"/>
              <a:gd name="connsiteX15" fmla="*/ 5230806 w 6127689"/>
              <a:gd name="connsiteY15" fmla="*/ 961354 h 6858000"/>
              <a:gd name="connsiteX16" fmla="*/ 5201018 w 6127689"/>
              <a:gd name="connsiteY16" fmla="*/ 1095027 h 6858000"/>
              <a:gd name="connsiteX17" fmla="*/ 5202153 w 6127689"/>
              <a:gd name="connsiteY17" fmla="*/ 1133224 h 6858000"/>
              <a:gd name="connsiteX18" fmla="*/ 5207370 w 6127689"/>
              <a:gd name="connsiteY18" fmla="*/ 1138097 h 6858000"/>
              <a:gd name="connsiteX19" fmla="*/ 5189234 w 6127689"/>
              <a:gd name="connsiteY19" fmla="*/ 1193495 h 6858000"/>
              <a:gd name="connsiteX20" fmla="*/ 5202769 w 6127689"/>
              <a:gd name="connsiteY20" fmla="*/ 1269450 h 6858000"/>
              <a:gd name="connsiteX21" fmla="*/ 5225968 w 6127689"/>
              <a:gd name="connsiteY21" fmla="*/ 1357994 h 6858000"/>
              <a:gd name="connsiteX22" fmla="*/ 5233819 w 6127689"/>
              <a:gd name="connsiteY22" fmla="*/ 1380922 h 6858000"/>
              <a:gd name="connsiteX23" fmla="*/ 5237226 w 6127689"/>
              <a:gd name="connsiteY23" fmla="*/ 1441327 h 6858000"/>
              <a:gd name="connsiteX24" fmla="*/ 5255653 w 6127689"/>
              <a:gd name="connsiteY24" fmla="*/ 1524712 h 6858000"/>
              <a:gd name="connsiteX25" fmla="*/ 5263491 w 6127689"/>
              <a:gd name="connsiteY25" fmla="*/ 1642938 h 6858000"/>
              <a:gd name="connsiteX26" fmla="*/ 5261314 w 6127689"/>
              <a:gd name="connsiteY26" fmla="*/ 1689177 h 6858000"/>
              <a:gd name="connsiteX27" fmla="*/ 5259788 w 6127689"/>
              <a:gd name="connsiteY27" fmla="*/ 1768516 h 6858000"/>
              <a:gd name="connsiteX28" fmla="*/ 5255696 w 6127689"/>
              <a:gd name="connsiteY28" fmla="*/ 1953770 h 6858000"/>
              <a:gd name="connsiteX29" fmla="*/ 5252592 w 6127689"/>
              <a:gd name="connsiteY29" fmla="*/ 2092210 h 6858000"/>
              <a:gd name="connsiteX30" fmla="*/ 5264303 w 6127689"/>
              <a:gd name="connsiteY30" fmla="*/ 2225157 h 6858000"/>
              <a:gd name="connsiteX31" fmla="*/ 5254949 w 6127689"/>
              <a:gd name="connsiteY31" fmla="*/ 2236160 h 6858000"/>
              <a:gd name="connsiteX32" fmla="*/ 5250104 w 6127689"/>
              <a:gd name="connsiteY32" fmla="*/ 2249166 h 6858000"/>
              <a:gd name="connsiteX33" fmla="*/ 5251214 w 6127689"/>
              <a:gd name="connsiteY33" fmla="*/ 2250944 h 6858000"/>
              <a:gd name="connsiteX34" fmla="*/ 5250644 w 6127689"/>
              <a:gd name="connsiteY34" fmla="*/ 2266619 h 6858000"/>
              <a:gd name="connsiteX35" fmla="*/ 5293877 w 6127689"/>
              <a:gd name="connsiteY35" fmla="*/ 2368649 h 6858000"/>
              <a:gd name="connsiteX36" fmla="*/ 5311338 w 6127689"/>
              <a:gd name="connsiteY36" fmla="*/ 2404034 h 6858000"/>
              <a:gd name="connsiteX37" fmla="*/ 5338366 w 6127689"/>
              <a:gd name="connsiteY37" fmla="*/ 2465052 h 6858000"/>
              <a:gd name="connsiteX38" fmla="*/ 5371263 w 6127689"/>
              <a:gd name="connsiteY38" fmla="*/ 2586413 h 6858000"/>
              <a:gd name="connsiteX39" fmla="*/ 5407503 w 6127689"/>
              <a:gd name="connsiteY39" fmla="*/ 2786290 h 6858000"/>
              <a:gd name="connsiteX40" fmla="*/ 5407356 w 6127689"/>
              <a:gd name="connsiteY40" fmla="*/ 2787545 h 6858000"/>
              <a:gd name="connsiteX41" fmla="*/ 5411130 w 6127689"/>
              <a:gd name="connsiteY41" fmla="*/ 2788640 h 6858000"/>
              <a:gd name="connsiteX42" fmla="*/ 5416439 w 6127689"/>
              <a:gd name="connsiteY42" fmla="*/ 2805666 h 6858000"/>
              <a:gd name="connsiteX43" fmla="*/ 5457023 w 6127689"/>
              <a:gd name="connsiteY43" fmla="*/ 2858292 h 6858000"/>
              <a:gd name="connsiteX44" fmla="*/ 5479298 w 6127689"/>
              <a:gd name="connsiteY44" fmla="*/ 2947791 h 6858000"/>
              <a:gd name="connsiteX45" fmla="*/ 5481770 w 6127689"/>
              <a:gd name="connsiteY45" fmla="*/ 2951352 h 6858000"/>
              <a:gd name="connsiteX46" fmla="*/ 5482045 w 6127689"/>
              <a:gd name="connsiteY46" fmla="*/ 2984371 h 6858000"/>
              <a:gd name="connsiteX47" fmla="*/ 5482415 w 6127689"/>
              <a:gd name="connsiteY47" fmla="*/ 3004079 h 6858000"/>
              <a:gd name="connsiteX48" fmla="*/ 5503944 w 6127689"/>
              <a:gd name="connsiteY48" fmla="*/ 3123335 h 6858000"/>
              <a:gd name="connsiteX49" fmla="*/ 5516007 w 6127689"/>
              <a:gd name="connsiteY49" fmla="*/ 3258473 h 6858000"/>
              <a:gd name="connsiteX50" fmla="*/ 5566839 w 6127689"/>
              <a:gd name="connsiteY50" fmla="*/ 3345295 h 6858000"/>
              <a:gd name="connsiteX51" fmla="*/ 5589758 w 6127689"/>
              <a:gd name="connsiteY51" fmla="*/ 3506453 h 6858000"/>
              <a:gd name="connsiteX52" fmla="*/ 5596144 w 6127689"/>
              <a:gd name="connsiteY52" fmla="*/ 3534624 h 6858000"/>
              <a:gd name="connsiteX53" fmla="*/ 5597750 w 6127689"/>
              <a:gd name="connsiteY53" fmla="*/ 3534129 h 6858000"/>
              <a:gd name="connsiteX54" fmla="*/ 5599700 w 6127689"/>
              <a:gd name="connsiteY54" fmla="*/ 3547221 h 6858000"/>
              <a:gd name="connsiteX55" fmla="*/ 5615031 w 6127689"/>
              <a:gd name="connsiteY55" fmla="*/ 3557482 h 6858000"/>
              <a:gd name="connsiteX56" fmla="*/ 5618377 w 6127689"/>
              <a:gd name="connsiteY56" fmla="*/ 3588431 h 6858000"/>
              <a:gd name="connsiteX57" fmla="*/ 5612155 w 6127689"/>
              <a:gd name="connsiteY57" fmla="*/ 3589869 h 6858000"/>
              <a:gd name="connsiteX58" fmla="*/ 5620843 w 6127689"/>
              <a:gd name="connsiteY58" fmla="*/ 3606745 h 6858000"/>
              <a:gd name="connsiteX59" fmla="*/ 5655472 w 6127689"/>
              <a:gd name="connsiteY59" fmla="*/ 3678877 h 6858000"/>
              <a:gd name="connsiteX60" fmla="*/ 5683015 w 6127689"/>
              <a:gd name="connsiteY60" fmla="*/ 3762025 h 6858000"/>
              <a:gd name="connsiteX61" fmla="*/ 5696643 w 6127689"/>
              <a:gd name="connsiteY61" fmla="*/ 3773888 h 6858000"/>
              <a:gd name="connsiteX62" fmla="*/ 5699203 w 6127689"/>
              <a:gd name="connsiteY62" fmla="*/ 3775823 h 6858000"/>
              <a:gd name="connsiteX63" fmla="*/ 5704824 w 6127689"/>
              <a:gd name="connsiteY63" fmla="*/ 3785966 h 6858000"/>
              <a:gd name="connsiteX64" fmla="*/ 5733539 w 6127689"/>
              <a:gd name="connsiteY64" fmla="*/ 3818457 h 6858000"/>
              <a:gd name="connsiteX65" fmla="*/ 5768491 w 6127689"/>
              <a:gd name="connsiteY65" fmla="*/ 3914399 h 6858000"/>
              <a:gd name="connsiteX66" fmla="*/ 5793123 w 6127689"/>
              <a:gd name="connsiteY66" fmla="*/ 3969952 h 6858000"/>
              <a:gd name="connsiteX67" fmla="*/ 5808321 w 6127689"/>
              <a:gd name="connsiteY67" fmla="*/ 3988153 h 6858000"/>
              <a:gd name="connsiteX68" fmla="*/ 5825621 w 6127689"/>
              <a:gd name="connsiteY68" fmla="*/ 4015525 h 6858000"/>
              <a:gd name="connsiteX69" fmla="*/ 5860672 w 6127689"/>
              <a:gd name="connsiteY69" fmla="*/ 4061579 h 6858000"/>
              <a:gd name="connsiteX70" fmla="*/ 5872173 w 6127689"/>
              <a:gd name="connsiteY70" fmla="*/ 4088497 h 6858000"/>
              <a:gd name="connsiteX71" fmla="*/ 5883705 w 6127689"/>
              <a:gd name="connsiteY71" fmla="*/ 4101899 h 6858000"/>
              <a:gd name="connsiteX72" fmla="*/ 5894095 w 6127689"/>
              <a:gd name="connsiteY72" fmla="*/ 4128857 h 6858000"/>
              <a:gd name="connsiteX73" fmla="*/ 5903513 w 6127689"/>
              <a:gd name="connsiteY73" fmla="*/ 4187661 h 6858000"/>
              <a:gd name="connsiteX74" fmla="*/ 5917114 w 6127689"/>
              <a:gd name="connsiteY74" fmla="*/ 4213096 h 6858000"/>
              <a:gd name="connsiteX75" fmla="*/ 5924233 w 6127689"/>
              <a:gd name="connsiteY75" fmla="*/ 4242060 h 6858000"/>
              <a:gd name="connsiteX76" fmla="*/ 5928910 w 6127689"/>
              <a:gd name="connsiteY76" fmla="*/ 4300973 h 6858000"/>
              <a:gd name="connsiteX77" fmla="*/ 5939320 w 6127689"/>
              <a:gd name="connsiteY77" fmla="*/ 4340435 h 6858000"/>
              <a:gd name="connsiteX78" fmla="*/ 5946705 w 6127689"/>
              <a:gd name="connsiteY78" fmla="*/ 4428051 h 6858000"/>
              <a:gd name="connsiteX79" fmla="*/ 5949261 w 6127689"/>
              <a:gd name="connsiteY79" fmla="*/ 4449185 h 6858000"/>
              <a:gd name="connsiteX80" fmla="*/ 5968960 w 6127689"/>
              <a:gd name="connsiteY80" fmla="*/ 4482655 h 6858000"/>
              <a:gd name="connsiteX81" fmla="*/ 5980106 w 6127689"/>
              <a:gd name="connsiteY81" fmla="*/ 4585087 h 6858000"/>
              <a:gd name="connsiteX82" fmla="*/ 5998138 w 6127689"/>
              <a:gd name="connsiteY82" fmla="*/ 4697518 h 6858000"/>
              <a:gd name="connsiteX83" fmla="*/ 6013516 w 6127689"/>
              <a:gd name="connsiteY83" fmla="*/ 4786619 h 6858000"/>
              <a:gd name="connsiteX84" fmla="*/ 6025404 w 6127689"/>
              <a:gd name="connsiteY84" fmla="*/ 4858148 h 6858000"/>
              <a:gd name="connsiteX85" fmla="*/ 6007749 w 6127689"/>
              <a:gd name="connsiteY85" fmla="*/ 4964715 h 6858000"/>
              <a:gd name="connsiteX86" fmla="*/ 6005269 w 6127689"/>
              <a:gd name="connsiteY86" fmla="*/ 5150567 h 6858000"/>
              <a:gd name="connsiteX87" fmla="*/ 6001127 w 6127689"/>
              <a:gd name="connsiteY87" fmla="*/ 5164609 h 6858000"/>
              <a:gd name="connsiteX88" fmla="*/ 5998514 w 6127689"/>
              <a:gd name="connsiteY88" fmla="*/ 5189673 h 6858000"/>
              <a:gd name="connsiteX89" fmla="*/ 6018409 w 6127689"/>
              <a:gd name="connsiteY89" fmla="*/ 5227157 h 6858000"/>
              <a:gd name="connsiteX90" fmla="*/ 6036748 w 6127689"/>
              <a:gd name="connsiteY90" fmla="*/ 5322752 h 6858000"/>
              <a:gd name="connsiteX91" fmla="*/ 6036943 w 6127689"/>
              <a:gd name="connsiteY91" fmla="*/ 5329480 h 6858000"/>
              <a:gd name="connsiteX92" fmla="*/ 6037236 w 6127689"/>
              <a:gd name="connsiteY92" fmla="*/ 5329634 h 6858000"/>
              <a:gd name="connsiteX93" fmla="*/ 6037677 w 6127689"/>
              <a:gd name="connsiteY93" fmla="*/ 5354807 h 6858000"/>
              <a:gd name="connsiteX94" fmla="*/ 6039728 w 6127689"/>
              <a:gd name="connsiteY94" fmla="*/ 5359416 h 6858000"/>
              <a:gd name="connsiteX95" fmla="*/ 6043311 w 6127689"/>
              <a:gd name="connsiteY95" fmla="*/ 5361407 h 6858000"/>
              <a:gd name="connsiteX96" fmla="*/ 6053435 w 6127689"/>
              <a:gd name="connsiteY96" fmla="*/ 5387547 h 6858000"/>
              <a:gd name="connsiteX97" fmla="*/ 6065933 w 6127689"/>
              <a:gd name="connsiteY97" fmla="*/ 5443002 h 6858000"/>
              <a:gd name="connsiteX98" fmla="*/ 6068640 w 6127689"/>
              <a:gd name="connsiteY98" fmla="*/ 5474503 h 6858000"/>
              <a:gd name="connsiteX99" fmla="*/ 6080922 w 6127689"/>
              <a:gd name="connsiteY99" fmla="*/ 5561070 h 6858000"/>
              <a:gd name="connsiteX100" fmla="*/ 6096949 w 6127689"/>
              <a:gd name="connsiteY100" fmla="*/ 5648179 h 6858000"/>
              <a:gd name="connsiteX101" fmla="*/ 6125703 w 6127689"/>
              <a:gd name="connsiteY101" fmla="*/ 5692894 h 6858000"/>
              <a:gd name="connsiteX102" fmla="*/ 6126670 w 6127689"/>
              <a:gd name="connsiteY102" fmla="*/ 5697882 h 6858000"/>
              <a:gd name="connsiteX103" fmla="*/ 6124061 w 6127689"/>
              <a:gd name="connsiteY103" fmla="*/ 5710294 h 6858000"/>
              <a:gd name="connsiteX104" fmla="*/ 6122213 w 6127689"/>
              <a:gd name="connsiteY104" fmla="*/ 5714762 h 6858000"/>
              <a:gd name="connsiteX105" fmla="*/ 6121353 w 6127689"/>
              <a:gd name="connsiteY105" fmla="*/ 5721725 h 6858000"/>
              <a:gd name="connsiteX106" fmla="*/ 6121607 w 6127689"/>
              <a:gd name="connsiteY106" fmla="*/ 5721959 h 6858000"/>
              <a:gd name="connsiteX107" fmla="*/ 6120262 w 6127689"/>
              <a:gd name="connsiteY107" fmla="*/ 5728358 h 6858000"/>
              <a:gd name="connsiteX108" fmla="*/ 6127024 w 6127689"/>
              <a:gd name="connsiteY108" fmla="*/ 5786902 h 6858000"/>
              <a:gd name="connsiteX109" fmla="*/ 6127519 w 6127689"/>
              <a:gd name="connsiteY109" fmla="*/ 5865775 h 6858000"/>
              <a:gd name="connsiteX110" fmla="*/ 6119217 w 6127689"/>
              <a:gd name="connsiteY110" fmla="*/ 5888542 h 6858000"/>
              <a:gd name="connsiteX111" fmla="*/ 6102493 w 6127689"/>
              <a:gd name="connsiteY111" fmla="*/ 5928602 h 6858000"/>
              <a:gd name="connsiteX112" fmla="*/ 6056863 w 6127689"/>
              <a:gd name="connsiteY112" fmla="*/ 6000643 h 6858000"/>
              <a:gd name="connsiteX113" fmla="*/ 6045436 w 6127689"/>
              <a:gd name="connsiteY113" fmla="*/ 6124480 h 6858000"/>
              <a:gd name="connsiteX114" fmla="*/ 6030489 w 6127689"/>
              <a:gd name="connsiteY114" fmla="*/ 6317666 h 6858000"/>
              <a:gd name="connsiteX115" fmla="*/ 6007492 w 6127689"/>
              <a:gd name="connsiteY115" fmla="*/ 6440818 h 6858000"/>
              <a:gd name="connsiteX116" fmla="*/ 6009467 w 6127689"/>
              <a:gd name="connsiteY116" fmla="*/ 6487076 h 6858000"/>
              <a:gd name="connsiteX117" fmla="*/ 5995064 w 6127689"/>
              <a:gd name="connsiteY117" fmla="*/ 6540791 h 6858000"/>
              <a:gd name="connsiteX118" fmla="*/ 5996309 w 6127689"/>
              <a:gd name="connsiteY118" fmla="*/ 6543961 h 6858000"/>
              <a:gd name="connsiteX119" fmla="*/ 5996048 w 6127689"/>
              <a:gd name="connsiteY119" fmla="*/ 6555444 h 6858000"/>
              <a:gd name="connsiteX120" fmla="*/ 6002524 w 6127689"/>
              <a:gd name="connsiteY120" fmla="*/ 6560188 h 6858000"/>
              <a:gd name="connsiteX121" fmla="*/ 6006823 w 6127689"/>
              <a:gd name="connsiteY121" fmla="*/ 6578546 h 6858000"/>
              <a:gd name="connsiteX122" fmla="*/ 6004510 w 6127689"/>
              <a:gd name="connsiteY122" fmla="*/ 6599256 h 6858000"/>
              <a:gd name="connsiteX123" fmla="*/ 5986207 w 6127689"/>
              <a:gd name="connsiteY123" fmla="*/ 6695855 h 6858000"/>
              <a:gd name="connsiteX124" fmla="*/ 5979428 w 6127689"/>
              <a:gd name="connsiteY124" fmla="*/ 6754678 h 6858000"/>
              <a:gd name="connsiteX125" fmla="*/ 5983398 w 6127689"/>
              <a:gd name="connsiteY125" fmla="*/ 6778641 h 6858000"/>
              <a:gd name="connsiteX126" fmla="*/ 5984543 w 6127689"/>
              <a:gd name="connsiteY126" fmla="*/ 6811016 h 6858000"/>
              <a:gd name="connsiteX127" fmla="*/ 5981802 w 6127689"/>
              <a:gd name="connsiteY127" fmla="*/ 6838578 h 6858000"/>
              <a:gd name="connsiteX128" fmla="*/ 5979671 w 6127689"/>
              <a:gd name="connsiteY128" fmla="*/ 6858000 h 6858000"/>
              <a:gd name="connsiteX129" fmla="*/ 0 w 6127689"/>
              <a:gd name="connsiteY129" fmla="*/ 6858000 h 6858000"/>
              <a:gd name="connsiteX130" fmla="*/ 0 w 6127689"/>
              <a:gd name="connsiteY130" fmla="*/ 0 h 6858000"/>
              <a:gd name="connsiteX0" fmla="*/ 0 w 6127689"/>
              <a:gd name="connsiteY0" fmla="*/ 0 h 6858000"/>
              <a:gd name="connsiteX1" fmla="*/ 4965888 w 6127689"/>
              <a:gd name="connsiteY1" fmla="*/ 0 h 6858000"/>
              <a:gd name="connsiteX2" fmla="*/ 4967767 w 6127689"/>
              <a:gd name="connsiteY2" fmla="*/ 7930 h 6858000"/>
              <a:gd name="connsiteX3" fmla="*/ 4979444 w 6127689"/>
              <a:gd name="connsiteY3" fmla="*/ 43921 h 6858000"/>
              <a:gd name="connsiteX4" fmla="*/ 5021173 w 6127689"/>
              <a:gd name="connsiteY4" fmla="*/ 123738 h 6858000"/>
              <a:gd name="connsiteX5" fmla="*/ 5075458 w 6127689"/>
              <a:gd name="connsiteY5" fmla="*/ 264355 h 6858000"/>
              <a:gd name="connsiteX6" fmla="*/ 5081175 w 6127689"/>
              <a:gd name="connsiteY6" fmla="*/ 277448 h 6858000"/>
              <a:gd name="connsiteX7" fmla="*/ 5097011 w 6127689"/>
              <a:gd name="connsiteY7" fmla="*/ 355616 h 6858000"/>
              <a:gd name="connsiteX8" fmla="*/ 5130982 w 6127689"/>
              <a:gd name="connsiteY8" fmla="*/ 412030 h 6858000"/>
              <a:gd name="connsiteX9" fmla="*/ 5153000 w 6127689"/>
              <a:gd name="connsiteY9" fmla="*/ 507134 h 6858000"/>
              <a:gd name="connsiteX10" fmla="*/ 5171282 w 6127689"/>
              <a:gd name="connsiteY10" fmla="*/ 602071 h 6858000"/>
              <a:gd name="connsiteX11" fmla="*/ 5176196 w 6127689"/>
              <a:gd name="connsiteY11" fmla="*/ 636822 h 6858000"/>
              <a:gd name="connsiteX12" fmla="*/ 5189051 w 6127689"/>
              <a:gd name="connsiteY12" fmla="*/ 782518 h 6858000"/>
              <a:gd name="connsiteX13" fmla="*/ 5210428 w 6127689"/>
              <a:gd name="connsiteY13" fmla="*/ 815772 h 6858000"/>
              <a:gd name="connsiteX14" fmla="*/ 5221088 w 6127689"/>
              <a:gd name="connsiteY14" fmla="*/ 860193 h 6858000"/>
              <a:gd name="connsiteX15" fmla="*/ 5230806 w 6127689"/>
              <a:gd name="connsiteY15" fmla="*/ 961354 h 6858000"/>
              <a:gd name="connsiteX16" fmla="*/ 5201018 w 6127689"/>
              <a:gd name="connsiteY16" fmla="*/ 1095027 h 6858000"/>
              <a:gd name="connsiteX17" fmla="*/ 5202153 w 6127689"/>
              <a:gd name="connsiteY17" fmla="*/ 1133224 h 6858000"/>
              <a:gd name="connsiteX18" fmla="*/ 5207370 w 6127689"/>
              <a:gd name="connsiteY18" fmla="*/ 1138097 h 6858000"/>
              <a:gd name="connsiteX19" fmla="*/ 5189234 w 6127689"/>
              <a:gd name="connsiteY19" fmla="*/ 1193495 h 6858000"/>
              <a:gd name="connsiteX20" fmla="*/ 5202769 w 6127689"/>
              <a:gd name="connsiteY20" fmla="*/ 1269450 h 6858000"/>
              <a:gd name="connsiteX21" fmla="*/ 5225968 w 6127689"/>
              <a:gd name="connsiteY21" fmla="*/ 1357994 h 6858000"/>
              <a:gd name="connsiteX22" fmla="*/ 5233819 w 6127689"/>
              <a:gd name="connsiteY22" fmla="*/ 1380922 h 6858000"/>
              <a:gd name="connsiteX23" fmla="*/ 5237226 w 6127689"/>
              <a:gd name="connsiteY23" fmla="*/ 1441327 h 6858000"/>
              <a:gd name="connsiteX24" fmla="*/ 5255653 w 6127689"/>
              <a:gd name="connsiteY24" fmla="*/ 1524712 h 6858000"/>
              <a:gd name="connsiteX25" fmla="*/ 5263491 w 6127689"/>
              <a:gd name="connsiteY25" fmla="*/ 1642938 h 6858000"/>
              <a:gd name="connsiteX26" fmla="*/ 5261314 w 6127689"/>
              <a:gd name="connsiteY26" fmla="*/ 1689177 h 6858000"/>
              <a:gd name="connsiteX27" fmla="*/ 5259788 w 6127689"/>
              <a:gd name="connsiteY27" fmla="*/ 1768516 h 6858000"/>
              <a:gd name="connsiteX28" fmla="*/ 5255696 w 6127689"/>
              <a:gd name="connsiteY28" fmla="*/ 1953770 h 6858000"/>
              <a:gd name="connsiteX29" fmla="*/ 5252592 w 6127689"/>
              <a:gd name="connsiteY29" fmla="*/ 2092210 h 6858000"/>
              <a:gd name="connsiteX30" fmla="*/ 5264303 w 6127689"/>
              <a:gd name="connsiteY30" fmla="*/ 2225157 h 6858000"/>
              <a:gd name="connsiteX31" fmla="*/ 5254949 w 6127689"/>
              <a:gd name="connsiteY31" fmla="*/ 2236160 h 6858000"/>
              <a:gd name="connsiteX32" fmla="*/ 5250104 w 6127689"/>
              <a:gd name="connsiteY32" fmla="*/ 2249166 h 6858000"/>
              <a:gd name="connsiteX33" fmla="*/ 5251214 w 6127689"/>
              <a:gd name="connsiteY33" fmla="*/ 2250944 h 6858000"/>
              <a:gd name="connsiteX34" fmla="*/ 5250644 w 6127689"/>
              <a:gd name="connsiteY34" fmla="*/ 2266619 h 6858000"/>
              <a:gd name="connsiteX35" fmla="*/ 5293877 w 6127689"/>
              <a:gd name="connsiteY35" fmla="*/ 2368649 h 6858000"/>
              <a:gd name="connsiteX36" fmla="*/ 5311338 w 6127689"/>
              <a:gd name="connsiteY36" fmla="*/ 2404034 h 6858000"/>
              <a:gd name="connsiteX37" fmla="*/ 5338366 w 6127689"/>
              <a:gd name="connsiteY37" fmla="*/ 2465052 h 6858000"/>
              <a:gd name="connsiteX38" fmla="*/ 5371263 w 6127689"/>
              <a:gd name="connsiteY38" fmla="*/ 2586413 h 6858000"/>
              <a:gd name="connsiteX39" fmla="*/ 5407503 w 6127689"/>
              <a:gd name="connsiteY39" fmla="*/ 2786290 h 6858000"/>
              <a:gd name="connsiteX40" fmla="*/ 5407356 w 6127689"/>
              <a:gd name="connsiteY40" fmla="*/ 2787545 h 6858000"/>
              <a:gd name="connsiteX41" fmla="*/ 5411130 w 6127689"/>
              <a:gd name="connsiteY41" fmla="*/ 2788640 h 6858000"/>
              <a:gd name="connsiteX42" fmla="*/ 5416439 w 6127689"/>
              <a:gd name="connsiteY42" fmla="*/ 2805666 h 6858000"/>
              <a:gd name="connsiteX43" fmla="*/ 5457023 w 6127689"/>
              <a:gd name="connsiteY43" fmla="*/ 2858292 h 6858000"/>
              <a:gd name="connsiteX44" fmla="*/ 5479298 w 6127689"/>
              <a:gd name="connsiteY44" fmla="*/ 2947791 h 6858000"/>
              <a:gd name="connsiteX45" fmla="*/ 5481770 w 6127689"/>
              <a:gd name="connsiteY45" fmla="*/ 2951352 h 6858000"/>
              <a:gd name="connsiteX46" fmla="*/ 5482045 w 6127689"/>
              <a:gd name="connsiteY46" fmla="*/ 2984371 h 6858000"/>
              <a:gd name="connsiteX47" fmla="*/ 5482415 w 6127689"/>
              <a:gd name="connsiteY47" fmla="*/ 3004079 h 6858000"/>
              <a:gd name="connsiteX48" fmla="*/ 5503944 w 6127689"/>
              <a:gd name="connsiteY48" fmla="*/ 3123335 h 6858000"/>
              <a:gd name="connsiteX49" fmla="*/ 5516007 w 6127689"/>
              <a:gd name="connsiteY49" fmla="*/ 3258473 h 6858000"/>
              <a:gd name="connsiteX50" fmla="*/ 5566839 w 6127689"/>
              <a:gd name="connsiteY50" fmla="*/ 3345295 h 6858000"/>
              <a:gd name="connsiteX51" fmla="*/ 5589758 w 6127689"/>
              <a:gd name="connsiteY51" fmla="*/ 3506453 h 6858000"/>
              <a:gd name="connsiteX52" fmla="*/ 5596144 w 6127689"/>
              <a:gd name="connsiteY52" fmla="*/ 3534624 h 6858000"/>
              <a:gd name="connsiteX53" fmla="*/ 5597750 w 6127689"/>
              <a:gd name="connsiteY53" fmla="*/ 3534129 h 6858000"/>
              <a:gd name="connsiteX54" fmla="*/ 5599700 w 6127689"/>
              <a:gd name="connsiteY54" fmla="*/ 3547221 h 6858000"/>
              <a:gd name="connsiteX55" fmla="*/ 5615031 w 6127689"/>
              <a:gd name="connsiteY55" fmla="*/ 3557482 h 6858000"/>
              <a:gd name="connsiteX56" fmla="*/ 5618377 w 6127689"/>
              <a:gd name="connsiteY56" fmla="*/ 3588431 h 6858000"/>
              <a:gd name="connsiteX57" fmla="*/ 5612155 w 6127689"/>
              <a:gd name="connsiteY57" fmla="*/ 3589869 h 6858000"/>
              <a:gd name="connsiteX58" fmla="*/ 5620843 w 6127689"/>
              <a:gd name="connsiteY58" fmla="*/ 3606745 h 6858000"/>
              <a:gd name="connsiteX59" fmla="*/ 5655472 w 6127689"/>
              <a:gd name="connsiteY59" fmla="*/ 3678877 h 6858000"/>
              <a:gd name="connsiteX60" fmla="*/ 5683015 w 6127689"/>
              <a:gd name="connsiteY60" fmla="*/ 3762025 h 6858000"/>
              <a:gd name="connsiteX61" fmla="*/ 5696643 w 6127689"/>
              <a:gd name="connsiteY61" fmla="*/ 3773888 h 6858000"/>
              <a:gd name="connsiteX62" fmla="*/ 5699203 w 6127689"/>
              <a:gd name="connsiteY62" fmla="*/ 3775823 h 6858000"/>
              <a:gd name="connsiteX63" fmla="*/ 5704824 w 6127689"/>
              <a:gd name="connsiteY63" fmla="*/ 3785966 h 6858000"/>
              <a:gd name="connsiteX64" fmla="*/ 5733539 w 6127689"/>
              <a:gd name="connsiteY64" fmla="*/ 3818457 h 6858000"/>
              <a:gd name="connsiteX65" fmla="*/ 5768491 w 6127689"/>
              <a:gd name="connsiteY65" fmla="*/ 3914399 h 6858000"/>
              <a:gd name="connsiteX66" fmla="*/ 5793123 w 6127689"/>
              <a:gd name="connsiteY66" fmla="*/ 3969952 h 6858000"/>
              <a:gd name="connsiteX67" fmla="*/ 5808321 w 6127689"/>
              <a:gd name="connsiteY67" fmla="*/ 3988153 h 6858000"/>
              <a:gd name="connsiteX68" fmla="*/ 5825621 w 6127689"/>
              <a:gd name="connsiteY68" fmla="*/ 4015525 h 6858000"/>
              <a:gd name="connsiteX69" fmla="*/ 5860672 w 6127689"/>
              <a:gd name="connsiteY69" fmla="*/ 4061579 h 6858000"/>
              <a:gd name="connsiteX70" fmla="*/ 5872173 w 6127689"/>
              <a:gd name="connsiteY70" fmla="*/ 4088497 h 6858000"/>
              <a:gd name="connsiteX71" fmla="*/ 5883705 w 6127689"/>
              <a:gd name="connsiteY71" fmla="*/ 4101899 h 6858000"/>
              <a:gd name="connsiteX72" fmla="*/ 5894095 w 6127689"/>
              <a:gd name="connsiteY72" fmla="*/ 4128857 h 6858000"/>
              <a:gd name="connsiteX73" fmla="*/ 5903513 w 6127689"/>
              <a:gd name="connsiteY73" fmla="*/ 4187661 h 6858000"/>
              <a:gd name="connsiteX74" fmla="*/ 5917114 w 6127689"/>
              <a:gd name="connsiteY74" fmla="*/ 4213096 h 6858000"/>
              <a:gd name="connsiteX75" fmla="*/ 5924233 w 6127689"/>
              <a:gd name="connsiteY75" fmla="*/ 4242060 h 6858000"/>
              <a:gd name="connsiteX76" fmla="*/ 5928910 w 6127689"/>
              <a:gd name="connsiteY76" fmla="*/ 4300973 h 6858000"/>
              <a:gd name="connsiteX77" fmla="*/ 5939320 w 6127689"/>
              <a:gd name="connsiteY77" fmla="*/ 4340435 h 6858000"/>
              <a:gd name="connsiteX78" fmla="*/ 5946705 w 6127689"/>
              <a:gd name="connsiteY78" fmla="*/ 4428051 h 6858000"/>
              <a:gd name="connsiteX79" fmla="*/ 5949261 w 6127689"/>
              <a:gd name="connsiteY79" fmla="*/ 4449185 h 6858000"/>
              <a:gd name="connsiteX80" fmla="*/ 5968960 w 6127689"/>
              <a:gd name="connsiteY80" fmla="*/ 4482655 h 6858000"/>
              <a:gd name="connsiteX81" fmla="*/ 5980106 w 6127689"/>
              <a:gd name="connsiteY81" fmla="*/ 4585087 h 6858000"/>
              <a:gd name="connsiteX82" fmla="*/ 5998138 w 6127689"/>
              <a:gd name="connsiteY82" fmla="*/ 4697518 h 6858000"/>
              <a:gd name="connsiteX83" fmla="*/ 6013516 w 6127689"/>
              <a:gd name="connsiteY83" fmla="*/ 4786619 h 6858000"/>
              <a:gd name="connsiteX84" fmla="*/ 6025404 w 6127689"/>
              <a:gd name="connsiteY84" fmla="*/ 4858148 h 6858000"/>
              <a:gd name="connsiteX85" fmla="*/ 6007749 w 6127689"/>
              <a:gd name="connsiteY85" fmla="*/ 4964715 h 6858000"/>
              <a:gd name="connsiteX86" fmla="*/ 6005269 w 6127689"/>
              <a:gd name="connsiteY86" fmla="*/ 5150567 h 6858000"/>
              <a:gd name="connsiteX87" fmla="*/ 6001127 w 6127689"/>
              <a:gd name="connsiteY87" fmla="*/ 5164609 h 6858000"/>
              <a:gd name="connsiteX88" fmla="*/ 5998514 w 6127689"/>
              <a:gd name="connsiteY88" fmla="*/ 5189673 h 6858000"/>
              <a:gd name="connsiteX89" fmla="*/ 6018409 w 6127689"/>
              <a:gd name="connsiteY89" fmla="*/ 5227157 h 6858000"/>
              <a:gd name="connsiteX90" fmla="*/ 6036748 w 6127689"/>
              <a:gd name="connsiteY90" fmla="*/ 5322752 h 6858000"/>
              <a:gd name="connsiteX91" fmla="*/ 6036943 w 6127689"/>
              <a:gd name="connsiteY91" fmla="*/ 5329480 h 6858000"/>
              <a:gd name="connsiteX92" fmla="*/ 6037236 w 6127689"/>
              <a:gd name="connsiteY92" fmla="*/ 5329634 h 6858000"/>
              <a:gd name="connsiteX93" fmla="*/ 6037677 w 6127689"/>
              <a:gd name="connsiteY93" fmla="*/ 5354807 h 6858000"/>
              <a:gd name="connsiteX94" fmla="*/ 6039728 w 6127689"/>
              <a:gd name="connsiteY94" fmla="*/ 5359416 h 6858000"/>
              <a:gd name="connsiteX95" fmla="*/ 6053435 w 6127689"/>
              <a:gd name="connsiteY95" fmla="*/ 5387547 h 6858000"/>
              <a:gd name="connsiteX96" fmla="*/ 6065933 w 6127689"/>
              <a:gd name="connsiteY96" fmla="*/ 5443002 h 6858000"/>
              <a:gd name="connsiteX97" fmla="*/ 6068640 w 6127689"/>
              <a:gd name="connsiteY97" fmla="*/ 5474503 h 6858000"/>
              <a:gd name="connsiteX98" fmla="*/ 6080922 w 6127689"/>
              <a:gd name="connsiteY98" fmla="*/ 5561070 h 6858000"/>
              <a:gd name="connsiteX99" fmla="*/ 6096949 w 6127689"/>
              <a:gd name="connsiteY99" fmla="*/ 5648179 h 6858000"/>
              <a:gd name="connsiteX100" fmla="*/ 6125703 w 6127689"/>
              <a:gd name="connsiteY100" fmla="*/ 5692894 h 6858000"/>
              <a:gd name="connsiteX101" fmla="*/ 6126670 w 6127689"/>
              <a:gd name="connsiteY101" fmla="*/ 5697882 h 6858000"/>
              <a:gd name="connsiteX102" fmla="*/ 6124061 w 6127689"/>
              <a:gd name="connsiteY102" fmla="*/ 5710294 h 6858000"/>
              <a:gd name="connsiteX103" fmla="*/ 6122213 w 6127689"/>
              <a:gd name="connsiteY103" fmla="*/ 5714762 h 6858000"/>
              <a:gd name="connsiteX104" fmla="*/ 6121353 w 6127689"/>
              <a:gd name="connsiteY104" fmla="*/ 5721725 h 6858000"/>
              <a:gd name="connsiteX105" fmla="*/ 6121607 w 6127689"/>
              <a:gd name="connsiteY105" fmla="*/ 5721959 h 6858000"/>
              <a:gd name="connsiteX106" fmla="*/ 6120262 w 6127689"/>
              <a:gd name="connsiteY106" fmla="*/ 5728358 h 6858000"/>
              <a:gd name="connsiteX107" fmla="*/ 6127024 w 6127689"/>
              <a:gd name="connsiteY107" fmla="*/ 5786902 h 6858000"/>
              <a:gd name="connsiteX108" fmla="*/ 6127519 w 6127689"/>
              <a:gd name="connsiteY108" fmla="*/ 5865775 h 6858000"/>
              <a:gd name="connsiteX109" fmla="*/ 6119217 w 6127689"/>
              <a:gd name="connsiteY109" fmla="*/ 5888542 h 6858000"/>
              <a:gd name="connsiteX110" fmla="*/ 6102493 w 6127689"/>
              <a:gd name="connsiteY110" fmla="*/ 5928602 h 6858000"/>
              <a:gd name="connsiteX111" fmla="*/ 6056863 w 6127689"/>
              <a:gd name="connsiteY111" fmla="*/ 6000643 h 6858000"/>
              <a:gd name="connsiteX112" fmla="*/ 6045436 w 6127689"/>
              <a:gd name="connsiteY112" fmla="*/ 6124480 h 6858000"/>
              <a:gd name="connsiteX113" fmla="*/ 6030489 w 6127689"/>
              <a:gd name="connsiteY113" fmla="*/ 6317666 h 6858000"/>
              <a:gd name="connsiteX114" fmla="*/ 6007492 w 6127689"/>
              <a:gd name="connsiteY114" fmla="*/ 6440818 h 6858000"/>
              <a:gd name="connsiteX115" fmla="*/ 6009467 w 6127689"/>
              <a:gd name="connsiteY115" fmla="*/ 6487076 h 6858000"/>
              <a:gd name="connsiteX116" fmla="*/ 5995064 w 6127689"/>
              <a:gd name="connsiteY116" fmla="*/ 6540791 h 6858000"/>
              <a:gd name="connsiteX117" fmla="*/ 5996309 w 6127689"/>
              <a:gd name="connsiteY117" fmla="*/ 6543961 h 6858000"/>
              <a:gd name="connsiteX118" fmla="*/ 5996048 w 6127689"/>
              <a:gd name="connsiteY118" fmla="*/ 6555444 h 6858000"/>
              <a:gd name="connsiteX119" fmla="*/ 6002524 w 6127689"/>
              <a:gd name="connsiteY119" fmla="*/ 6560188 h 6858000"/>
              <a:gd name="connsiteX120" fmla="*/ 6006823 w 6127689"/>
              <a:gd name="connsiteY120" fmla="*/ 6578546 h 6858000"/>
              <a:gd name="connsiteX121" fmla="*/ 6004510 w 6127689"/>
              <a:gd name="connsiteY121" fmla="*/ 6599256 h 6858000"/>
              <a:gd name="connsiteX122" fmla="*/ 5986207 w 6127689"/>
              <a:gd name="connsiteY122" fmla="*/ 6695855 h 6858000"/>
              <a:gd name="connsiteX123" fmla="*/ 5979428 w 6127689"/>
              <a:gd name="connsiteY123" fmla="*/ 6754678 h 6858000"/>
              <a:gd name="connsiteX124" fmla="*/ 5983398 w 6127689"/>
              <a:gd name="connsiteY124" fmla="*/ 6778641 h 6858000"/>
              <a:gd name="connsiteX125" fmla="*/ 5984543 w 6127689"/>
              <a:gd name="connsiteY125" fmla="*/ 6811016 h 6858000"/>
              <a:gd name="connsiteX126" fmla="*/ 5981802 w 6127689"/>
              <a:gd name="connsiteY126" fmla="*/ 6838578 h 6858000"/>
              <a:gd name="connsiteX127" fmla="*/ 5979671 w 6127689"/>
              <a:gd name="connsiteY127" fmla="*/ 6858000 h 6858000"/>
              <a:gd name="connsiteX128" fmla="*/ 0 w 6127689"/>
              <a:gd name="connsiteY128" fmla="*/ 6858000 h 6858000"/>
              <a:gd name="connsiteX129" fmla="*/ 0 w 6127689"/>
              <a:gd name="connsiteY129" fmla="*/ 0 h 6858000"/>
              <a:gd name="connsiteX0" fmla="*/ 0 w 6127689"/>
              <a:gd name="connsiteY0" fmla="*/ 0 h 6858000"/>
              <a:gd name="connsiteX1" fmla="*/ 4965888 w 6127689"/>
              <a:gd name="connsiteY1" fmla="*/ 0 h 6858000"/>
              <a:gd name="connsiteX2" fmla="*/ 4967767 w 6127689"/>
              <a:gd name="connsiteY2" fmla="*/ 7930 h 6858000"/>
              <a:gd name="connsiteX3" fmla="*/ 4979444 w 6127689"/>
              <a:gd name="connsiteY3" fmla="*/ 43921 h 6858000"/>
              <a:gd name="connsiteX4" fmla="*/ 5021173 w 6127689"/>
              <a:gd name="connsiteY4" fmla="*/ 123738 h 6858000"/>
              <a:gd name="connsiteX5" fmla="*/ 5075458 w 6127689"/>
              <a:gd name="connsiteY5" fmla="*/ 264355 h 6858000"/>
              <a:gd name="connsiteX6" fmla="*/ 5081175 w 6127689"/>
              <a:gd name="connsiteY6" fmla="*/ 277448 h 6858000"/>
              <a:gd name="connsiteX7" fmla="*/ 5097011 w 6127689"/>
              <a:gd name="connsiteY7" fmla="*/ 355616 h 6858000"/>
              <a:gd name="connsiteX8" fmla="*/ 5130982 w 6127689"/>
              <a:gd name="connsiteY8" fmla="*/ 412030 h 6858000"/>
              <a:gd name="connsiteX9" fmla="*/ 5153000 w 6127689"/>
              <a:gd name="connsiteY9" fmla="*/ 507134 h 6858000"/>
              <a:gd name="connsiteX10" fmla="*/ 5171282 w 6127689"/>
              <a:gd name="connsiteY10" fmla="*/ 602071 h 6858000"/>
              <a:gd name="connsiteX11" fmla="*/ 5176196 w 6127689"/>
              <a:gd name="connsiteY11" fmla="*/ 636822 h 6858000"/>
              <a:gd name="connsiteX12" fmla="*/ 5189051 w 6127689"/>
              <a:gd name="connsiteY12" fmla="*/ 782518 h 6858000"/>
              <a:gd name="connsiteX13" fmla="*/ 5210428 w 6127689"/>
              <a:gd name="connsiteY13" fmla="*/ 815772 h 6858000"/>
              <a:gd name="connsiteX14" fmla="*/ 5221088 w 6127689"/>
              <a:gd name="connsiteY14" fmla="*/ 860193 h 6858000"/>
              <a:gd name="connsiteX15" fmla="*/ 5230806 w 6127689"/>
              <a:gd name="connsiteY15" fmla="*/ 961354 h 6858000"/>
              <a:gd name="connsiteX16" fmla="*/ 5201018 w 6127689"/>
              <a:gd name="connsiteY16" fmla="*/ 1095027 h 6858000"/>
              <a:gd name="connsiteX17" fmla="*/ 5202153 w 6127689"/>
              <a:gd name="connsiteY17" fmla="*/ 1133224 h 6858000"/>
              <a:gd name="connsiteX18" fmla="*/ 5207370 w 6127689"/>
              <a:gd name="connsiteY18" fmla="*/ 1138097 h 6858000"/>
              <a:gd name="connsiteX19" fmla="*/ 5189234 w 6127689"/>
              <a:gd name="connsiteY19" fmla="*/ 1193495 h 6858000"/>
              <a:gd name="connsiteX20" fmla="*/ 5202769 w 6127689"/>
              <a:gd name="connsiteY20" fmla="*/ 1269450 h 6858000"/>
              <a:gd name="connsiteX21" fmla="*/ 5225968 w 6127689"/>
              <a:gd name="connsiteY21" fmla="*/ 1357994 h 6858000"/>
              <a:gd name="connsiteX22" fmla="*/ 5233819 w 6127689"/>
              <a:gd name="connsiteY22" fmla="*/ 1380922 h 6858000"/>
              <a:gd name="connsiteX23" fmla="*/ 5237226 w 6127689"/>
              <a:gd name="connsiteY23" fmla="*/ 1441327 h 6858000"/>
              <a:gd name="connsiteX24" fmla="*/ 5255653 w 6127689"/>
              <a:gd name="connsiteY24" fmla="*/ 1524712 h 6858000"/>
              <a:gd name="connsiteX25" fmla="*/ 5263491 w 6127689"/>
              <a:gd name="connsiteY25" fmla="*/ 1642938 h 6858000"/>
              <a:gd name="connsiteX26" fmla="*/ 5261314 w 6127689"/>
              <a:gd name="connsiteY26" fmla="*/ 1689177 h 6858000"/>
              <a:gd name="connsiteX27" fmla="*/ 5259788 w 6127689"/>
              <a:gd name="connsiteY27" fmla="*/ 1768516 h 6858000"/>
              <a:gd name="connsiteX28" fmla="*/ 5255696 w 6127689"/>
              <a:gd name="connsiteY28" fmla="*/ 1953770 h 6858000"/>
              <a:gd name="connsiteX29" fmla="*/ 5252592 w 6127689"/>
              <a:gd name="connsiteY29" fmla="*/ 2092210 h 6858000"/>
              <a:gd name="connsiteX30" fmla="*/ 5264303 w 6127689"/>
              <a:gd name="connsiteY30" fmla="*/ 2225157 h 6858000"/>
              <a:gd name="connsiteX31" fmla="*/ 5254949 w 6127689"/>
              <a:gd name="connsiteY31" fmla="*/ 2236160 h 6858000"/>
              <a:gd name="connsiteX32" fmla="*/ 5250104 w 6127689"/>
              <a:gd name="connsiteY32" fmla="*/ 2249166 h 6858000"/>
              <a:gd name="connsiteX33" fmla="*/ 5251214 w 6127689"/>
              <a:gd name="connsiteY33" fmla="*/ 2250944 h 6858000"/>
              <a:gd name="connsiteX34" fmla="*/ 5250644 w 6127689"/>
              <a:gd name="connsiteY34" fmla="*/ 2266619 h 6858000"/>
              <a:gd name="connsiteX35" fmla="*/ 5293877 w 6127689"/>
              <a:gd name="connsiteY35" fmla="*/ 2368649 h 6858000"/>
              <a:gd name="connsiteX36" fmla="*/ 5311338 w 6127689"/>
              <a:gd name="connsiteY36" fmla="*/ 2404034 h 6858000"/>
              <a:gd name="connsiteX37" fmla="*/ 5338366 w 6127689"/>
              <a:gd name="connsiteY37" fmla="*/ 2465052 h 6858000"/>
              <a:gd name="connsiteX38" fmla="*/ 5371263 w 6127689"/>
              <a:gd name="connsiteY38" fmla="*/ 2586413 h 6858000"/>
              <a:gd name="connsiteX39" fmla="*/ 5407503 w 6127689"/>
              <a:gd name="connsiteY39" fmla="*/ 2786290 h 6858000"/>
              <a:gd name="connsiteX40" fmla="*/ 5407356 w 6127689"/>
              <a:gd name="connsiteY40" fmla="*/ 2787545 h 6858000"/>
              <a:gd name="connsiteX41" fmla="*/ 5411130 w 6127689"/>
              <a:gd name="connsiteY41" fmla="*/ 2788640 h 6858000"/>
              <a:gd name="connsiteX42" fmla="*/ 5416439 w 6127689"/>
              <a:gd name="connsiteY42" fmla="*/ 2805666 h 6858000"/>
              <a:gd name="connsiteX43" fmla="*/ 5457023 w 6127689"/>
              <a:gd name="connsiteY43" fmla="*/ 2858292 h 6858000"/>
              <a:gd name="connsiteX44" fmla="*/ 5479298 w 6127689"/>
              <a:gd name="connsiteY44" fmla="*/ 2947791 h 6858000"/>
              <a:gd name="connsiteX45" fmla="*/ 5481770 w 6127689"/>
              <a:gd name="connsiteY45" fmla="*/ 2951352 h 6858000"/>
              <a:gd name="connsiteX46" fmla="*/ 5482045 w 6127689"/>
              <a:gd name="connsiteY46" fmla="*/ 2984371 h 6858000"/>
              <a:gd name="connsiteX47" fmla="*/ 5482415 w 6127689"/>
              <a:gd name="connsiteY47" fmla="*/ 3004079 h 6858000"/>
              <a:gd name="connsiteX48" fmla="*/ 5503944 w 6127689"/>
              <a:gd name="connsiteY48" fmla="*/ 3123335 h 6858000"/>
              <a:gd name="connsiteX49" fmla="*/ 5516007 w 6127689"/>
              <a:gd name="connsiteY49" fmla="*/ 3258473 h 6858000"/>
              <a:gd name="connsiteX50" fmla="*/ 5566839 w 6127689"/>
              <a:gd name="connsiteY50" fmla="*/ 3345295 h 6858000"/>
              <a:gd name="connsiteX51" fmla="*/ 5589758 w 6127689"/>
              <a:gd name="connsiteY51" fmla="*/ 3506453 h 6858000"/>
              <a:gd name="connsiteX52" fmla="*/ 5596144 w 6127689"/>
              <a:gd name="connsiteY52" fmla="*/ 3534624 h 6858000"/>
              <a:gd name="connsiteX53" fmla="*/ 5597750 w 6127689"/>
              <a:gd name="connsiteY53" fmla="*/ 3534129 h 6858000"/>
              <a:gd name="connsiteX54" fmla="*/ 5599700 w 6127689"/>
              <a:gd name="connsiteY54" fmla="*/ 3547221 h 6858000"/>
              <a:gd name="connsiteX55" fmla="*/ 5615031 w 6127689"/>
              <a:gd name="connsiteY55" fmla="*/ 3557482 h 6858000"/>
              <a:gd name="connsiteX56" fmla="*/ 5618377 w 6127689"/>
              <a:gd name="connsiteY56" fmla="*/ 3588431 h 6858000"/>
              <a:gd name="connsiteX57" fmla="*/ 5612155 w 6127689"/>
              <a:gd name="connsiteY57" fmla="*/ 3589869 h 6858000"/>
              <a:gd name="connsiteX58" fmla="*/ 5620843 w 6127689"/>
              <a:gd name="connsiteY58" fmla="*/ 3606745 h 6858000"/>
              <a:gd name="connsiteX59" fmla="*/ 5655472 w 6127689"/>
              <a:gd name="connsiteY59" fmla="*/ 3678877 h 6858000"/>
              <a:gd name="connsiteX60" fmla="*/ 5683015 w 6127689"/>
              <a:gd name="connsiteY60" fmla="*/ 3762025 h 6858000"/>
              <a:gd name="connsiteX61" fmla="*/ 5696643 w 6127689"/>
              <a:gd name="connsiteY61" fmla="*/ 3773888 h 6858000"/>
              <a:gd name="connsiteX62" fmla="*/ 5699203 w 6127689"/>
              <a:gd name="connsiteY62" fmla="*/ 3775823 h 6858000"/>
              <a:gd name="connsiteX63" fmla="*/ 5704824 w 6127689"/>
              <a:gd name="connsiteY63" fmla="*/ 3785966 h 6858000"/>
              <a:gd name="connsiteX64" fmla="*/ 5733539 w 6127689"/>
              <a:gd name="connsiteY64" fmla="*/ 3818457 h 6858000"/>
              <a:gd name="connsiteX65" fmla="*/ 5768491 w 6127689"/>
              <a:gd name="connsiteY65" fmla="*/ 3914399 h 6858000"/>
              <a:gd name="connsiteX66" fmla="*/ 5793123 w 6127689"/>
              <a:gd name="connsiteY66" fmla="*/ 3969952 h 6858000"/>
              <a:gd name="connsiteX67" fmla="*/ 5808321 w 6127689"/>
              <a:gd name="connsiteY67" fmla="*/ 3988153 h 6858000"/>
              <a:gd name="connsiteX68" fmla="*/ 5825621 w 6127689"/>
              <a:gd name="connsiteY68" fmla="*/ 4015525 h 6858000"/>
              <a:gd name="connsiteX69" fmla="*/ 5860672 w 6127689"/>
              <a:gd name="connsiteY69" fmla="*/ 4061579 h 6858000"/>
              <a:gd name="connsiteX70" fmla="*/ 5872173 w 6127689"/>
              <a:gd name="connsiteY70" fmla="*/ 4088497 h 6858000"/>
              <a:gd name="connsiteX71" fmla="*/ 5883705 w 6127689"/>
              <a:gd name="connsiteY71" fmla="*/ 4101899 h 6858000"/>
              <a:gd name="connsiteX72" fmla="*/ 5894095 w 6127689"/>
              <a:gd name="connsiteY72" fmla="*/ 4128857 h 6858000"/>
              <a:gd name="connsiteX73" fmla="*/ 5903513 w 6127689"/>
              <a:gd name="connsiteY73" fmla="*/ 4187661 h 6858000"/>
              <a:gd name="connsiteX74" fmla="*/ 5917114 w 6127689"/>
              <a:gd name="connsiteY74" fmla="*/ 4213096 h 6858000"/>
              <a:gd name="connsiteX75" fmla="*/ 5924233 w 6127689"/>
              <a:gd name="connsiteY75" fmla="*/ 4242060 h 6858000"/>
              <a:gd name="connsiteX76" fmla="*/ 5928910 w 6127689"/>
              <a:gd name="connsiteY76" fmla="*/ 4300973 h 6858000"/>
              <a:gd name="connsiteX77" fmla="*/ 5939320 w 6127689"/>
              <a:gd name="connsiteY77" fmla="*/ 4340435 h 6858000"/>
              <a:gd name="connsiteX78" fmla="*/ 5946705 w 6127689"/>
              <a:gd name="connsiteY78" fmla="*/ 4428051 h 6858000"/>
              <a:gd name="connsiteX79" fmla="*/ 5949261 w 6127689"/>
              <a:gd name="connsiteY79" fmla="*/ 4449185 h 6858000"/>
              <a:gd name="connsiteX80" fmla="*/ 5968960 w 6127689"/>
              <a:gd name="connsiteY80" fmla="*/ 4482655 h 6858000"/>
              <a:gd name="connsiteX81" fmla="*/ 5980106 w 6127689"/>
              <a:gd name="connsiteY81" fmla="*/ 4585087 h 6858000"/>
              <a:gd name="connsiteX82" fmla="*/ 5998138 w 6127689"/>
              <a:gd name="connsiteY82" fmla="*/ 4697518 h 6858000"/>
              <a:gd name="connsiteX83" fmla="*/ 6013516 w 6127689"/>
              <a:gd name="connsiteY83" fmla="*/ 4786619 h 6858000"/>
              <a:gd name="connsiteX84" fmla="*/ 6025404 w 6127689"/>
              <a:gd name="connsiteY84" fmla="*/ 4858148 h 6858000"/>
              <a:gd name="connsiteX85" fmla="*/ 6007749 w 6127689"/>
              <a:gd name="connsiteY85" fmla="*/ 4964715 h 6858000"/>
              <a:gd name="connsiteX86" fmla="*/ 6005269 w 6127689"/>
              <a:gd name="connsiteY86" fmla="*/ 5150567 h 6858000"/>
              <a:gd name="connsiteX87" fmla="*/ 6001127 w 6127689"/>
              <a:gd name="connsiteY87" fmla="*/ 5164609 h 6858000"/>
              <a:gd name="connsiteX88" fmla="*/ 5998514 w 6127689"/>
              <a:gd name="connsiteY88" fmla="*/ 5189673 h 6858000"/>
              <a:gd name="connsiteX89" fmla="*/ 6018409 w 6127689"/>
              <a:gd name="connsiteY89" fmla="*/ 5227157 h 6858000"/>
              <a:gd name="connsiteX90" fmla="*/ 6036748 w 6127689"/>
              <a:gd name="connsiteY90" fmla="*/ 5322752 h 6858000"/>
              <a:gd name="connsiteX91" fmla="*/ 6036943 w 6127689"/>
              <a:gd name="connsiteY91" fmla="*/ 5329480 h 6858000"/>
              <a:gd name="connsiteX92" fmla="*/ 6037677 w 6127689"/>
              <a:gd name="connsiteY92" fmla="*/ 5354807 h 6858000"/>
              <a:gd name="connsiteX93" fmla="*/ 6039728 w 6127689"/>
              <a:gd name="connsiteY93" fmla="*/ 5359416 h 6858000"/>
              <a:gd name="connsiteX94" fmla="*/ 6053435 w 6127689"/>
              <a:gd name="connsiteY94" fmla="*/ 5387547 h 6858000"/>
              <a:gd name="connsiteX95" fmla="*/ 6065933 w 6127689"/>
              <a:gd name="connsiteY95" fmla="*/ 5443002 h 6858000"/>
              <a:gd name="connsiteX96" fmla="*/ 6068640 w 6127689"/>
              <a:gd name="connsiteY96" fmla="*/ 5474503 h 6858000"/>
              <a:gd name="connsiteX97" fmla="*/ 6080922 w 6127689"/>
              <a:gd name="connsiteY97" fmla="*/ 5561070 h 6858000"/>
              <a:gd name="connsiteX98" fmla="*/ 6096949 w 6127689"/>
              <a:gd name="connsiteY98" fmla="*/ 5648179 h 6858000"/>
              <a:gd name="connsiteX99" fmla="*/ 6125703 w 6127689"/>
              <a:gd name="connsiteY99" fmla="*/ 5692894 h 6858000"/>
              <a:gd name="connsiteX100" fmla="*/ 6126670 w 6127689"/>
              <a:gd name="connsiteY100" fmla="*/ 5697882 h 6858000"/>
              <a:gd name="connsiteX101" fmla="*/ 6124061 w 6127689"/>
              <a:gd name="connsiteY101" fmla="*/ 5710294 h 6858000"/>
              <a:gd name="connsiteX102" fmla="*/ 6122213 w 6127689"/>
              <a:gd name="connsiteY102" fmla="*/ 5714762 h 6858000"/>
              <a:gd name="connsiteX103" fmla="*/ 6121353 w 6127689"/>
              <a:gd name="connsiteY103" fmla="*/ 5721725 h 6858000"/>
              <a:gd name="connsiteX104" fmla="*/ 6121607 w 6127689"/>
              <a:gd name="connsiteY104" fmla="*/ 5721959 h 6858000"/>
              <a:gd name="connsiteX105" fmla="*/ 6120262 w 6127689"/>
              <a:gd name="connsiteY105" fmla="*/ 5728358 h 6858000"/>
              <a:gd name="connsiteX106" fmla="*/ 6127024 w 6127689"/>
              <a:gd name="connsiteY106" fmla="*/ 5786902 h 6858000"/>
              <a:gd name="connsiteX107" fmla="*/ 6127519 w 6127689"/>
              <a:gd name="connsiteY107" fmla="*/ 5865775 h 6858000"/>
              <a:gd name="connsiteX108" fmla="*/ 6119217 w 6127689"/>
              <a:gd name="connsiteY108" fmla="*/ 5888542 h 6858000"/>
              <a:gd name="connsiteX109" fmla="*/ 6102493 w 6127689"/>
              <a:gd name="connsiteY109" fmla="*/ 5928602 h 6858000"/>
              <a:gd name="connsiteX110" fmla="*/ 6056863 w 6127689"/>
              <a:gd name="connsiteY110" fmla="*/ 6000643 h 6858000"/>
              <a:gd name="connsiteX111" fmla="*/ 6045436 w 6127689"/>
              <a:gd name="connsiteY111" fmla="*/ 6124480 h 6858000"/>
              <a:gd name="connsiteX112" fmla="*/ 6030489 w 6127689"/>
              <a:gd name="connsiteY112" fmla="*/ 6317666 h 6858000"/>
              <a:gd name="connsiteX113" fmla="*/ 6007492 w 6127689"/>
              <a:gd name="connsiteY113" fmla="*/ 6440818 h 6858000"/>
              <a:gd name="connsiteX114" fmla="*/ 6009467 w 6127689"/>
              <a:gd name="connsiteY114" fmla="*/ 6487076 h 6858000"/>
              <a:gd name="connsiteX115" fmla="*/ 5995064 w 6127689"/>
              <a:gd name="connsiteY115" fmla="*/ 6540791 h 6858000"/>
              <a:gd name="connsiteX116" fmla="*/ 5996309 w 6127689"/>
              <a:gd name="connsiteY116" fmla="*/ 6543961 h 6858000"/>
              <a:gd name="connsiteX117" fmla="*/ 5996048 w 6127689"/>
              <a:gd name="connsiteY117" fmla="*/ 6555444 h 6858000"/>
              <a:gd name="connsiteX118" fmla="*/ 6002524 w 6127689"/>
              <a:gd name="connsiteY118" fmla="*/ 6560188 h 6858000"/>
              <a:gd name="connsiteX119" fmla="*/ 6006823 w 6127689"/>
              <a:gd name="connsiteY119" fmla="*/ 6578546 h 6858000"/>
              <a:gd name="connsiteX120" fmla="*/ 6004510 w 6127689"/>
              <a:gd name="connsiteY120" fmla="*/ 6599256 h 6858000"/>
              <a:gd name="connsiteX121" fmla="*/ 5986207 w 6127689"/>
              <a:gd name="connsiteY121" fmla="*/ 6695855 h 6858000"/>
              <a:gd name="connsiteX122" fmla="*/ 5979428 w 6127689"/>
              <a:gd name="connsiteY122" fmla="*/ 6754678 h 6858000"/>
              <a:gd name="connsiteX123" fmla="*/ 5983398 w 6127689"/>
              <a:gd name="connsiteY123" fmla="*/ 6778641 h 6858000"/>
              <a:gd name="connsiteX124" fmla="*/ 5984543 w 6127689"/>
              <a:gd name="connsiteY124" fmla="*/ 6811016 h 6858000"/>
              <a:gd name="connsiteX125" fmla="*/ 5981802 w 6127689"/>
              <a:gd name="connsiteY125" fmla="*/ 6838578 h 6858000"/>
              <a:gd name="connsiteX126" fmla="*/ 5979671 w 6127689"/>
              <a:gd name="connsiteY126" fmla="*/ 6858000 h 6858000"/>
              <a:gd name="connsiteX127" fmla="*/ 0 w 6127689"/>
              <a:gd name="connsiteY127" fmla="*/ 6858000 h 6858000"/>
              <a:gd name="connsiteX128" fmla="*/ 0 w 6127689"/>
              <a:gd name="connsiteY128" fmla="*/ 0 h 6858000"/>
              <a:gd name="connsiteX0" fmla="*/ 0 w 6127689"/>
              <a:gd name="connsiteY0" fmla="*/ 0 h 6858000"/>
              <a:gd name="connsiteX1" fmla="*/ 4965888 w 6127689"/>
              <a:gd name="connsiteY1" fmla="*/ 0 h 6858000"/>
              <a:gd name="connsiteX2" fmla="*/ 4967767 w 6127689"/>
              <a:gd name="connsiteY2" fmla="*/ 7930 h 6858000"/>
              <a:gd name="connsiteX3" fmla="*/ 4979444 w 6127689"/>
              <a:gd name="connsiteY3" fmla="*/ 43921 h 6858000"/>
              <a:gd name="connsiteX4" fmla="*/ 5021173 w 6127689"/>
              <a:gd name="connsiteY4" fmla="*/ 123738 h 6858000"/>
              <a:gd name="connsiteX5" fmla="*/ 5075458 w 6127689"/>
              <a:gd name="connsiteY5" fmla="*/ 264355 h 6858000"/>
              <a:gd name="connsiteX6" fmla="*/ 5081175 w 6127689"/>
              <a:gd name="connsiteY6" fmla="*/ 277448 h 6858000"/>
              <a:gd name="connsiteX7" fmla="*/ 5097011 w 6127689"/>
              <a:gd name="connsiteY7" fmla="*/ 355616 h 6858000"/>
              <a:gd name="connsiteX8" fmla="*/ 5130982 w 6127689"/>
              <a:gd name="connsiteY8" fmla="*/ 412030 h 6858000"/>
              <a:gd name="connsiteX9" fmla="*/ 5153000 w 6127689"/>
              <a:gd name="connsiteY9" fmla="*/ 507134 h 6858000"/>
              <a:gd name="connsiteX10" fmla="*/ 5171282 w 6127689"/>
              <a:gd name="connsiteY10" fmla="*/ 602071 h 6858000"/>
              <a:gd name="connsiteX11" fmla="*/ 5176196 w 6127689"/>
              <a:gd name="connsiteY11" fmla="*/ 636822 h 6858000"/>
              <a:gd name="connsiteX12" fmla="*/ 5189051 w 6127689"/>
              <a:gd name="connsiteY12" fmla="*/ 782518 h 6858000"/>
              <a:gd name="connsiteX13" fmla="*/ 5210428 w 6127689"/>
              <a:gd name="connsiteY13" fmla="*/ 815772 h 6858000"/>
              <a:gd name="connsiteX14" fmla="*/ 5221088 w 6127689"/>
              <a:gd name="connsiteY14" fmla="*/ 860193 h 6858000"/>
              <a:gd name="connsiteX15" fmla="*/ 5230806 w 6127689"/>
              <a:gd name="connsiteY15" fmla="*/ 961354 h 6858000"/>
              <a:gd name="connsiteX16" fmla="*/ 5201018 w 6127689"/>
              <a:gd name="connsiteY16" fmla="*/ 1095027 h 6858000"/>
              <a:gd name="connsiteX17" fmla="*/ 5202153 w 6127689"/>
              <a:gd name="connsiteY17" fmla="*/ 1133224 h 6858000"/>
              <a:gd name="connsiteX18" fmla="*/ 5207370 w 6127689"/>
              <a:gd name="connsiteY18" fmla="*/ 1138097 h 6858000"/>
              <a:gd name="connsiteX19" fmla="*/ 5189234 w 6127689"/>
              <a:gd name="connsiteY19" fmla="*/ 1193495 h 6858000"/>
              <a:gd name="connsiteX20" fmla="*/ 5202769 w 6127689"/>
              <a:gd name="connsiteY20" fmla="*/ 1269450 h 6858000"/>
              <a:gd name="connsiteX21" fmla="*/ 5225968 w 6127689"/>
              <a:gd name="connsiteY21" fmla="*/ 1357994 h 6858000"/>
              <a:gd name="connsiteX22" fmla="*/ 5233819 w 6127689"/>
              <a:gd name="connsiteY22" fmla="*/ 1380922 h 6858000"/>
              <a:gd name="connsiteX23" fmla="*/ 5237226 w 6127689"/>
              <a:gd name="connsiteY23" fmla="*/ 1441327 h 6858000"/>
              <a:gd name="connsiteX24" fmla="*/ 5255653 w 6127689"/>
              <a:gd name="connsiteY24" fmla="*/ 1524712 h 6858000"/>
              <a:gd name="connsiteX25" fmla="*/ 5263491 w 6127689"/>
              <a:gd name="connsiteY25" fmla="*/ 1642938 h 6858000"/>
              <a:gd name="connsiteX26" fmla="*/ 5261314 w 6127689"/>
              <a:gd name="connsiteY26" fmla="*/ 1689177 h 6858000"/>
              <a:gd name="connsiteX27" fmla="*/ 5259788 w 6127689"/>
              <a:gd name="connsiteY27" fmla="*/ 1768516 h 6858000"/>
              <a:gd name="connsiteX28" fmla="*/ 5255696 w 6127689"/>
              <a:gd name="connsiteY28" fmla="*/ 1953770 h 6858000"/>
              <a:gd name="connsiteX29" fmla="*/ 5252592 w 6127689"/>
              <a:gd name="connsiteY29" fmla="*/ 2092210 h 6858000"/>
              <a:gd name="connsiteX30" fmla="*/ 5264303 w 6127689"/>
              <a:gd name="connsiteY30" fmla="*/ 2225157 h 6858000"/>
              <a:gd name="connsiteX31" fmla="*/ 5254949 w 6127689"/>
              <a:gd name="connsiteY31" fmla="*/ 2236160 h 6858000"/>
              <a:gd name="connsiteX32" fmla="*/ 5250104 w 6127689"/>
              <a:gd name="connsiteY32" fmla="*/ 2249166 h 6858000"/>
              <a:gd name="connsiteX33" fmla="*/ 5251214 w 6127689"/>
              <a:gd name="connsiteY33" fmla="*/ 2250944 h 6858000"/>
              <a:gd name="connsiteX34" fmla="*/ 5250644 w 6127689"/>
              <a:gd name="connsiteY34" fmla="*/ 2266619 h 6858000"/>
              <a:gd name="connsiteX35" fmla="*/ 5293877 w 6127689"/>
              <a:gd name="connsiteY35" fmla="*/ 2368649 h 6858000"/>
              <a:gd name="connsiteX36" fmla="*/ 5311338 w 6127689"/>
              <a:gd name="connsiteY36" fmla="*/ 2404034 h 6858000"/>
              <a:gd name="connsiteX37" fmla="*/ 5338366 w 6127689"/>
              <a:gd name="connsiteY37" fmla="*/ 2465052 h 6858000"/>
              <a:gd name="connsiteX38" fmla="*/ 5371263 w 6127689"/>
              <a:gd name="connsiteY38" fmla="*/ 2586413 h 6858000"/>
              <a:gd name="connsiteX39" fmla="*/ 5407503 w 6127689"/>
              <a:gd name="connsiteY39" fmla="*/ 2786290 h 6858000"/>
              <a:gd name="connsiteX40" fmla="*/ 5407356 w 6127689"/>
              <a:gd name="connsiteY40" fmla="*/ 2787545 h 6858000"/>
              <a:gd name="connsiteX41" fmla="*/ 5411130 w 6127689"/>
              <a:gd name="connsiteY41" fmla="*/ 2788640 h 6858000"/>
              <a:gd name="connsiteX42" fmla="*/ 5416439 w 6127689"/>
              <a:gd name="connsiteY42" fmla="*/ 2805666 h 6858000"/>
              <a:gd name="connsiteX43" fmla="*/ 5457023 w 6127689"/>
              <a:gd name="connsiteY43" fmla="*/ 2858292 h 6858000"/>
              <a:gd name="connsiteX44" fmla="*/ 5479298 w 6127689"/>
              <a:gd name="connsiteY44" fmla="*/ 2947791 h 6858000"/>
              <a:gd name="connsiteX45" fmla="*/ 5481770 w 6127689"/>
              <a:gd name="connsiteY45" fmla="*/ 2951352 h 6858000"/>
              <a:gd name="connsiteX46" fmla="*/ 5482045 w 6127689"/>
              <a:gd name="connsiteY46" fmla="*/ 2984371 h 6858000"/>
              <a:gd name="connsiteX47" fmla="*/ 5482415 w 6127689"/>
              <a:gd name="connsiteY47" fmla="*/ 3004079 h 6858000"/>
              <a:gd name="connsiteX48" fmla="*/ 5503944 w 6127689"/>
              <a:gd name="connsiteY48" fmla="*/ 3123335 h 6858000"/>
              <a:gd name="connsiteX49" fmla="*/ 5516007 w 6127689"/>
              <a:gd name="connsiteY49" fmla="*/ 3258473 h 6858000"/>
              <a:gd name="connsiteX50" fmla="*/ 5566839 w 6127689"/>
              <a:gd name="connsiteY50" fmla="*/ 3345295 h 6858000"/>
              <a:gd name="connsiteX51" fmla="*/ 5589758 w 6127689"/>
              <a:gd name="connsiteY51" fmla="*/ 3506453 h 6858000"/>
              <a:gd name="connsiteX52" fmla="*/ 5596144 w 6127689"/>
              <a:gd name="connsiteY52" fmla="*/ 3534624 h 6858000"/>
              <a:gd name="connsiteX53" fmla="*/ 5597750 w 6127689"/>
              <a:gd name="connsiteY53" fmla="*/ 3534129 h 6858000"/>
              <a:gd name="connsiteX54" fmla="*/ 5599700 w 6127689"/>
              <a:gd name="connsiteY54" fmla="*/ 3547221 h 6858000"/>
              <a:gd name="connsiteX55" fmla="*/ 5615031 w 6127689"/>
              <a:gd name="connsiteY55" fmla="*/ 3557482 h 6858000"/>
              <a:gd name="connsiteX56" fmla="*/ 5618377 w 6127689"/>
              <a:gd name="connsiteY56" fmla="*/ 3588431 h 6858000"/>
              <a:gd name="connsiteX57" fmla="*/ 5612155 w 6127689"/>
              <a:gd name="connsiteY57" fmla="*/ 3589869 h 6858000"/>
              <a:gd name="connsiteX58" fmla="*/ 5620843 w 6127689"/>
              <a:gd name="connsiteY58" fmla="*/ 3606745 h 6858000"/>
              <a:gd name="connsiteX59" fmla="*/ 5655472 w 6127689"/>
              <a:gd name="connsiteY59" fmla="*/ 3678877 h 6858000"/>
              <a:gd name="connsiteX60" fmla="*/ 5683015 w 6127689"/>
              <a:gd name="connsiteY60" fmla="*/ 3762025 h 6858000"/>
              <a:gd name="connsiteX61" fmla="*/ 5696643 w 6127689"/>
              <a:gd name="connsiteY61" fmla="*/ 3773888 h 6858000"/>
              <a:gd name="connsiteX62" fmla="*/ 5699203 w 6127689"/>
              <a:gd name="connsiteY62" fmla="*/ 3775823 h 6858000"/>
              <a:gd name="connsiteX63" fmla="*/ 5704824 w 6127689"/>
              <a:gd name="connsiteY63" fmla="*/ 3785966 h 6858000"/>
              <a:gd name="connsiteX64" fmla="*/ 5733539 w 6127689"/>
              <a:gd name="connsiteY64" fmla="*/ 3818457 h 6858000"/>
              <a:gd name="connsiteX65" fmla="*/ 5768491 w 6127689"/>
              <a:gd name="connsiteY65" fmla="*/ 3914399 h 6858000"/>
              <a:gd name="connsiteX66" fmla="*/ 5793123 w 6127689"/>
              <a:gd name="connsiteY66" fmla="*/ 3969952 h 6858000"/>
              <a:gd name="connsiteX67" fmla="*/ 5808321 w 6127689"/>
              <a:gd name="connsiteY67" fmla="*/ 3988153 h 6858000"/>
              <a:gd name="connsiteX68" fmla="*/ 5825621 w 6127689"/>
              <a:gd name="connsiteY68" fmla="*/ 4015525 h 6858000"/>
              <a:gd name="connsiteX69" fmla="*/ 5860672 w 6127689"/>
              <a:gd name="connsiteY69" fmla="*/ 4061579 h 6858000"/>
              <a:gd name="connsiteX70" fmla="*/ 5872173 w 6127689"/>
              <a:gd name="connsiteY70" fmla="*/ 4088497 h 6858000"/>
              <a:gd name="connsiteX71" fmla="*/ 5894095 w 6127689"/>
              <a:gd name="connsiteY71" fmla="*/ 4128857 h 6858000"/>
              <a:gd name="connsiteX72" fmla="*/ 5903513 w 6127689"/>
              <a:gd name="connsiteY72" fmla="*/ 4187661 h 6858000"/>
              <a:gd name="connsiteX73" fmla="*/ 5917114 w 6127689"/>
              <a:gd name="connsiteY73" fmla="*/ 4213096 h 6858000"/>
              <a:gd name="connsiteX74" fmla="*/ 5924233 w 6127689"/>
              <a:gd name="connsiteY74" fmla="*/ 4242060 h 6858000"/>
              <a:gd name="connsiteX75" fmla="*/ 5928910 w 6127689"/>
              <a:gd name="connsiteY75" fmla="*/ 4300973 h 6858000"/>
              <a:gd name="connsiteX76" fmla="*/ 5939320 w 6127689"/>
              <a:gd name="connsiteY76" fmla="*/ 4340435 h 6858000"/>
              <a:gd name="connsiteX77" fmla="*/ 5946705 w 6127689"/>
              <a:gd name="connsiteY77" fmla="*/ 4428051 h 6858000"/>
              <a:gd name="connsiteX78" fmla="*/ 5949261 w 6127689"/>
              <a:gd name="connsiteY78" fmla="*/ 4449185 h 6858000"/>
              <a:gd name="connsiteX79" fmla="*/ 5968960 w 6127689"/>
              <a:gd name="connsiteY79" fmla="*/ 4482655 h 6858000"/>
              <a:gd name="connsiteX80" fmla="*/ 5980106 w 6127689"/>
              <a:gd name="connsiteY80" fmla="*/ 4585087 h 6858000"/>
              <a:gd name="connsiteX81" fmla="*/ 5998138 w 6127689"/>
              <a:gd name="connsiteY81" fmla="*/ 4697518 h 6858000"/>
              <a:gd name="connsiteX82" fmla="*/ 6013516 w 6127689"/>
              <a:gd name="connsiteY82" fmla="*/ 4786619 h 6858000"/>
              <a:gd name="connsiteX83" fmla="*/ 6025404 w 6127689"/>
              <a:gd name="connsiteY83" fmla="*/ 4858148 h 6858000"/>
              <a:gd name="connsiteX84" fmla="*/ 6007749 w 6127689"/>
              <a:gd name="connsiteY84" fmla="*/ 4964715 h 6858000"/>
              <a:gd name="connsiteX85" fmla="*/ 6005269 w 6127689"/>
              <a:gd name="connsiteY85" fmla="*/ 5150567 h 6858000"/>
              <a:gd name="connsiteX86" fmla="*/ 6001127 w 6127689"/>
              <a:gd name="connsiteY86" fmla="*/ 5164609 h 6858000"/>
              <a:gd name="connsiteX87" fmla="*/ 5998514 w 6127689"/>
              <a:gd name="connsiteY87" fmla="*/ 5189673 h 6858000"/>
              <a:gd name="connsiteX88" fmla="*/ 6018409 w 6127689"/>
              <a:gd name="connsiteY88" fmla="*/ 5227157 h 6858000"/>
              <a:gd name="connsiteX89" fmla="*/ 6036748 w 6127689"/>
              <a:gd name="connsiteY89" fmla="*/ 5322752 h 6858000"/>
              <a:gd name="connsiteX90" fmla="*/ 6036943 w 6127689"/>
              <a:gd name="connsiteY90" fmla="*/ 5329480 h 6858000"/>
              <a:gd name="connsiteX91" fmla="*/ 6037677 w 6127689"/>
              <a:gd name="connsiteY91" fmla="*/ 5354807 h 6858000"/>
              <a:gd name="connsiteX92" fmla="*/ 6039728 w 6127689"/>
              <a:gd name="connsiteY92" fmla="*/ 5359416 h 6858000"/>
              <a:gd name="connsiteX93" fmla="*/ 6053435 w 6127689"/>
              <a:gd name="connsiteY93" fmla="*/ 5387547 h 6858000"/>
              <a:gd name="connsiteX94" fmla="*/ 6065933 w 6127689"/>
              <a:gd name="connsiteY94" fmla="*/ 5443002 h 6858000"/>
              <a:gd name="connsiteX95" fmla="*/ 6068640 w 6127689"/>
              <a:gd name="connsiteY95" fmla="*/ 5474503 h 6858000"/>
              <a:gd name="connsiteX96" fmla="*/ 6080922 w 6127689"/>
              <a:gd name="connsiteY96" fmla="*/ 5561070 h 6858000"/>
              <a:gd name="connsiteX97" fmla="*/ 6096949 w 6127689"/>
              <a:gd name="connsiteY97" fmla="*/ 5648179 h 6858000"/>
              <a:gd name="connsiteX98" fmla="*/ 6125703 w 6127689"/>
              <a:gd name="connsiteY98" fmla="*/ 5692894 h 6858000"/>
              <a:gd name="connsiteX99" fmla="*/ 6126670 w 6127689"/>
              <a:gd name="connsiteY99" fmla="*/ 5697882 h 6858000"/>
              <a:gd name="connsiteX100" fmla="*/ 6124061 w 6127689"/>
              <a:gd name="connsiteY100" fmla="*/ 5710294 h 6858000"/>
              <a:gd name="connsiteX101" fmla="*/ 6122213 w 6127689"/>
              <a:gd name="connsiteY101" fmla="*/ 5714762 h 6858000"/>
              <a:gd name="connsiteX102" fmla="*/ 6121353 w 6127689"/>
              <a:gd name="connsiteY102" fmla="*/ 5721725 h 6858000"/>
              <a:gd name="connsiteX103" fmla="*/ 6121607 w 6127689"/>
              <a:gd name="connsiteY103" fmla="*/ 5721959 h 6858000"/>
              <a:gd name="connsiteX104" fmla="*/ 6120262 w 6127689"/>
              <a:gd name="connsiteY104" fmla="*/ 5728358 h 6858000"/>
              <a:gd name="connsiteX105" fmla="*/ 6127024 w 6127689"/>
              <a:gd name="connsiteY105" fmla="*/ 5786902 h 6858000"/>
              <a:gd name="connsiteX106" fmla="*/ 6127519 w 6127689"/>
              <a:gd name="connsiteY106" fmla="*/ 5865775 h 6858000"/>
              <a:gd name="connsiteX107" fmla="*/ 6119217 w 6127689"/>
              <a:gd name="connsiteY107" fmla="*/ 5888542 h 6858000"/>
              <a:gd name="connsiteX108" fmla="*/ 6102493 w 6127689"/>
              <a:gd name="connsiteY108" fmla="*/ 5928602 h 6858000"/>
              <a:gd name="connsiteX109" fmla="*/ 6056863 w 6127689"/>
              <a:gd name="connsiteY109" fmla="*/ 6000643 h 6858000"/>
              <a:gd name="connsiteX110" fmla="*/ 6045436 w 6127689"/>
              <a:gd name="connsiteY110" fmla="*/ 6124480 h 6858000"/>
              <a:gd name="connsiteX111" fmla="*/ 6030489 w 6127689"/>
              <a:gd name="connsiteY111" fmla="*/ 6317666 h 6858000"/>
              <a:gd name="connsiteX112" fmla="*/ 6007492 w 6127689"/>
              <a:gd name="connsiteY112" fmla="*/ 6440818 h 6858000"/>
              <a:gd name="connsiteX113" fmla="*/ 6009467 w 6127689"/>
              <a:gd name="connsiteY113" fmla="*/ 6487076 h 6858000"/>
              <a:gd name="connsiteX114" fmla="*/ 5995064 w 6127689"/>
              <a:gd name="connsiteY114" fmla="*/ 6540791 h 6858000"/>
              <a:gd name="connsiteX115" fmla="*/ 5996309 w 6127689"/>
              <a:gd name="connsiteY115" fmla="*/ 6543961 h 6858000"/>
              <a:gd name="connsiteX116" fmla="*/ 5996048 w 6127689"/>
              <a:gd name="connsiteY116" fmla="*/ 6555444 h 6858000"/>
              <a:gd name="connsiteX117" fmla="*/ 6002524 w 6127689"/>
              <a:gd name="connsiteY117" fmla="*/ 6560188 h 6858000"/>
              <a:gd name="connsiteX118" fmla="*/ 6006823 w 6127689"/>
              <a:gd name="connsiteY118" fmla="*/ 6578546 h 6858000"/>
              <a:gd name="connsiteX119" fmla="*/ 6004510 w 6127689"/>
              <a:gd name="connsiteY119" fmla="*/ 6599256 h 6858000"/>
              <a:gd name="connsiteX120" fmla="*/ 5986207 w 6127689"/>
              <a:gd name="connsiteY120" fmla="*/ 6695855 h 6858000"/>
              <a:gd name="connsiteX121" fmla="*/ 5979428 w 6127689"/>
              <a:gd name="connsiteY121" fmla="*/ 6754678 h 6858000"/>
              <a:gd name="connsiteX122" fmla="*/ 5983398 w 6127689"/>
              <a:gd name="connsiteY122" fmla="*/ 6778641 h 6858000"/>
              <a:gd name="connsiteX123" fmla="*/ 5984543 w 6127689"/>
              <a:gd name="connsiteY123" fmla="*/ 6811016 h 6858000"/>
              <a:gd name="connsiteX124" fmla="*/ 5981802 w 6127689"/>
              <a:gd name="connsiteY124" fmla="*/ 6838578 h 6858000"/>
              <a:gd name="connsiteX125" fmla="*/ 5979671 w 6127689"/>
              <a:gd name="connsiteY125" fmla="*/ 6858000 h 6858000"/>
              <a:gd name="connsiteX126" fmla="*/ 0 w 6127689"/>
              <a:gd name="connsiteY126" fmla="*/ 6858000 h 6858000"/>
              <a:gd name="connsiteX127" fmla="*/ 0 w 6127689"/>
              <a:gd name="connsiteY127" fmla="*/ 0 h 6858000"/>
              <a:gd name="connsiteX0" fmla="*/ 0 w 6127689"/>
              <a:gd name="connsiteY0" fmla="*/ 0 h 6858000"/>
              <a:gd name="connsiteX1" fmla="*/ 4965888 w 6127689"/>
              <a:gd name="connsiteY1" fmla="*/ 0 h 6858000"/>
              <a:gd name="connsiteX2" fmla="*/ 4967767 w 6127689"/>
              <a:gd name="connsiteY2" fmla="*/ 7930 h 6858000"/>
              <a:gd name="connsiteX3" fmla="*/ 4979444 w 6127689"/>
              <a:gd name="connsiteY3" fmla="*/ 43921 h 6858000"/>
              <a:gd name="connsiteX4" fmla="*/ 5021173 w 6127689"/>
              <a:gd name="connsiteY4" fmla="*/ 123738 h 6858000"/>
              <a:gd name="connsiteX5" fmla="*/ 5075458 w 6127689"/>
              <a:gd name="connsiteY5" fmla="*/ 264355 h 6858000"/>
              <a:gd name="connsiteX6" fmla="*/ 5081175 w 6127689"/>
              <a:gd name="connsiteY6" fmla="*/ 277448 h 6858000"/>
              <a:gd name="connsiteX7" fmla="*/ 5097011 w 6127689"/>
              <a:gd name="connsiteY7" fmla="*/ 355616 h 6858000"/>
              <a:gd name="connsiteX8" fmla="*/ 5130982 w 6127689"/>
              <a:gd name="connsiteY8" fmla="*/ 412030 h 6858000"/>
              <a:gd name="connsiteX9" fmla="*/ 5153000 w 6127689"/>
              <a:gd name="connsiteY9" fmla="*/ 507134 h 6858000"/>
              <a:gd name="connsiteX10" fmla="*/ 5171282 w 6127689"/>
              <a:gd name="connsiteY10" fmla="*/ 602071 h 6858000"/>
              <a:gd name="connsiteX11" fmla="*/ 5176196 w 6127689"/>
              <a:gd name="connsiteY11" fmla="*/ 636822 h 6858000"/>
              <a:gd name="connsiteX12" fmla="*/ 5189051 w 6127689"/>
              <a:gd name="connsiteY12" fmla="*/ 782518 h 6858000"/>
              <a:gd name="connsiteX13" fmla="*/ 5210428 w 6127689"/>
              <a:gd name="connsiteY13" fmla="*/ 815772 h 6858000"/>
              <a:gd name="connsiteX14" fmla="*/ 5221088 w 6127689"/>
              <a:gd name="connsiteY14" fmla="*/ 860193 h 6858000"/>
              <a:gd name="connsiteX15" fmla="*/ 5230806 w 6127689"/>
              <a:gd name="connsiteY15" fmla="*/ 961354 h 6858000"/>
              <a:gd name="connsiteX16" fmla="*/ 5201018 w 6127689"/>
              <a:gd name="connsiteY16" fmla="*/ 1095027 h 6858000"/>
              <a:gd name="connsiteX17" fmla="*/ 5202153 w 6127689"/>
              <a:gd name="connsiteY17" fmla="*/ 1133224 h 6858000"/>
              <a:gd name="connsiteX18" fmla="*/ 5207370 w 6127689"/>
              <a:gd name="connsiteY18" fmla="*/ 1138097 h 6858000"/>
              <a:gd name="connsiteX19" fmla="*/ 5189234 w 6127689"/>
              <a:gd name="connsiteY19" fmla="*/ 1193495 h 6858000"/>
              <a:gd name="connsiteX20" fmla="*/ 5202769 w 6127689"/>
              <a:gd name="connsiteY20" fmla="*/ 1269450 h 6858000"/>
              <a:gd name="connsiteX21" fmla="*/ 5225968 w 6127689"/>
              <a:gd name="connsiteY21" fmla="*/ 1357994 h 6858000"/>
              <a:gd name="connsiteX22" fmla="*/ 5233819 w 6127689"/>
              <a:gd name="connsiteY22" fmla="*/ 1380922 h 6858000"/>
              <a:gd name="connsiteX23" fmla="*/ 5237226 w 6127689"/>
              <a:gd name="connsiteY23" fmla="*/ 1441327 h 6858000"/>
              <a:gd name="connsiteX24" fmla="*/ 5255653 w 6127689"/>
              <a:gd name="connsiteY24" fmla="*/ 1524712 h 6858000"/>
              <a:gd name="connsiteX25" fmla="*/ 5263491 w 6127689"/>
              <a:gd name="connsiteY25" fmla="*/ 1642938 h 6858000"/>
              <a:gd name="connsiteX26" fmla="*/ 5261314 w 6127689"/>
              <a:gd name="connsiteY26" fmla="*/ 1689177 h 6858000"/>
              <a:gd name="connsiteX27" fmla="*/ 5259788 w 6127689"/>
              <a:gd name="connsiteY27" fmla="*/ 1768516 h 6858000"/>
              <a:gd name="connsiteX28" fmla="*/ 5255696 w 6127689"/>
              <a:gd name="connsiteY28" fmla="*/ 1953770 h 6858000"/>
              <a:gd name="connsiteX29" fmla="*/ 5252592 w 6127689"/>
              <a:gd name="connsiteY29" fmla="*/ 2092210 h 6858000"/>
              <a:gd name="connsiteX30" fmla="*/ 5264303 w 6127689"/>
              <a:gd name="connsiteY30" fmla="*/ 2225157 h 6858000"/>
              <a:gd name="connsiteX31" fmla="*/ 5254949 w 6127689"/>
              <a:gd name="connsiteY31" fmla="*/ 2236160 h 6858000"/>
              <a:gd name="connsiteX32" fmla="*/ 5250104 w 6127689"/>
              <a:gd name="connsiteY32" fmla="*/ 2249166 h 6858000"/>
              <a:gd name="connsiteX33" fmla="*/ 5251214 w 6127689"/>
              <a:gd name="connsiteY33" fmla="*/ 2250944 h 6858000"/>
              <a:gd name="connsiteX34" fmla="*/ 5250644 w 6127689"/>
              <a:gd name="connsiteY34" fmla="*/ 2266619 h 6858000"/>
              <a:gd name="connsiteX35" fmla="*/ 5293877 w 6127689"/>
              <a:gd name="connsiteY35" fmla="*/ 2368649 h 6858000"/>
              <a:gd name="connsiteX36" fmla="*/ 5311338 w 6127689"/>
              <a:gd name="connsiteY36" fmla="*/ 2404034 h 6858000"/>
              <a:gd name="connsiteX37" fmla="*/ 5338366 w 6127689"/>
              <a:gd name="connsiteY37" fmla="*/ 2465052 h 6858000"/>
              <a:gd name="connsiteX38" fmla="*/ 5371263 w 6127689"/>
              <a:gd name="connsiteY38" fmla="*/ 2586413 h 6858000"/>
              <a:gd name="connsiteX39" fmla="*/ 5407503 w 6127689"/>
              <a:gd name="connsiteY39" fmla="*/ 2786290 h 6858000"/>
              <a:gd name="connsiteX40" fmla="*/ 5407356 w 6127689"/>
              <a:gd name="connsiteY40" fmla="*/ 2787545 h 6858000"/>
              <a:gd name="connsiteX41" fmla="*/ 5411130 w 6127689"/>
              <a:gd name="connsiteY41" fmla="*/ 2788640 h 6858000"/>
              <a:gd name="connsiteX42" fmla="*/ 5416439 w 6127689"/>
              <a:gd name="connsiteY42" fmla="*/ 2805666 h 6858000"/>
              <a:gd name="connsiteX43" fmla="*/ 5457023 w 6127689"/>
              <a:gd name="connsiteY43" fmla="*/ 2858292 h 6858000"/>
              <a:gd name="connsiteX44" fmla="*/ 5479298 w 6127689"/>
              <a:gd name="connsiteY44" fmla="*/ 2947791 h 6858000"/>
              <a:gd name="connsiteX45" fmla="*/ 5481770 w 6127689"/>
              <a:gd name="connsiteY45" fmla="*/ 2951352 h 6858000"/>
              <a:gd name="connsiteX46" fmla="*/ 5482045 w 6127689"/>
              <a:gd name="connsiteY46" fmla="*/ 2984371 h 6858000"/>
              <a:gd name="connsiteX47" fmla="*/ 5482415 w 6127689"/>
              <a:gd name="connsiteY47" fmla="*/ 3004079 h 6858000"/>
              <a:gd name="connsiteX48" fmla="*/ 5503944 w 6127689"/>
              <a:gd name="connsiteY48" fmla="*/ 3123335 h 6858000"/>
              <a:gd name="connsiteX49" fmla="*/ 5516007 w 6127689"/>
              <a:gd name="connsiteY49" fmla="*/ 3258473 h 6858000"/>
              <a:gd name="connsiteX50" fmla="*/ 5566839 w 6127689"/>
              <a:gd name="connsiteY50" fmla="*/ 3345295 h 6858000"/>
              <a:gd name="connsiteX51" fmla="*/ 5589758 w 6127689"/>
              <a:gd name="connsiteY51" fmla="*/ 3506453 h 6858000"/>
              <a:gd name="connsiteX52" fmla="*/ 5596144 w 6127689"/>
              <a:gd name="connsiteY52" fmla="*/ 3534624 h 6858000"/>
              <a:gd name="connsiteX53" fmla="*/ 5597750 w 6127689"/>
              <a:gd name="connsiteY53" fmla="*/ 3534129 h 6858000"/>
              <a:gd name="connsiteX54" fmla="*/ 5599700 w 6127689"/>
              <a:gd name="connsiteY54" fmla="*/ 3547221 h 6858000"/>
              <a:gd name="connsiteX55" fmla="*/ 5615031 w 6127689"/>
              <a:gd name="connsiteY55" fmla="*/ 3557482 h 6858000"/>
              <a:gd name="connsiteX56" fmla="*/ 5618377 w 6127689"/>
              <a:gd name="connsiteY56" fmla="*/ 3588431 h 6858000"/>
              <a:gd name="connsiteX57" fmla="*/ 5612155 w 6127689"/>
              <a:gd name="connsiteY57" fmla="*/ 3589869 h 6858000"/>
              <a:gd name="connsiteX58" fmla="*/ 5620843 w 6127689"/>
              <a:gd name="connsiteY58" fmla="*/ 3606745 h 6858000"/>
              <a:gd name="connsiteX59" fmla="*/ 5655472 w 6127689"/>
              <a:gd name="connsiteY59" fmla="*/ 3678877 h 6858000"/>
              <a:gd name="connsiteX60" fmla="*/ 5683015 w 6127689"/>
              <a:gd name="connsiteY60" fmla="*/ 3762025 h 6858000"/>
              <a:gd name="connsiteX61" fmla="*/ 5696643 w 6127689"/>
              <a:gd name="connsiteY61" fmla="*/ 3773888 h 6858000"/>
              <a:gd name="connsiteX62" fmla="*/ 5699203 w 6127689"/>
              <a:gd name="connsiteY62" fmla="*/ 3775823 h 6858000"/>
              <a:gd name="connsiteX63" fmla="*/ 5704824 w 6127689"/>
              <a:gd name="connsiteY63" fmla="*/ 3785966 h 6858000"/>
              <a:gd name="connsiteX64" fmla="*/ 5733539 w 6127689"/>
              <a:gd name="connsiteY64" fmla="*/ 3818457 h 6858000"/>
              <a:gd name="connsiteX65" fmla="*/ 5768491 w 6127689"/>
              <a:gd name="connsiteY65" fmla="*/ 3914399 h 6858000"/>
              <a:gd name="connsiteX66" fmla="*/ 5793123 w 6127689"/>
              <a:gd name="connsiteY66" fmla="*/ 3969952 h 6858000"/>
              <a:gd name="connsiteX67" fmla="*/ 5808321 w 6127689"/>
              <a:gd name="connsiteY67" fmla="*/ 3988153 h 6858000"/>
              <a:gd name="connsiteX68" fmla="*/ 5825621 w 6127689"/>
              <a:gd name="connsiteY68" fmla="*/ 4015525 h 6858000"/>
              <a:gd name="connsiteX69" fmla="*/ 5860672 w 6127689"/>
              <a:gd name="connsiteY69" fmla="*/ 4061579 h 6858000"/>
              <a:gd name="connsiteX70" fmla="*/ 5872173 w 6127689"/>
              <a:gd name="connsiteY70" fmla="*/ 4088497 h 6858000"/>
              <a:gd name="connsiteX71" fmla="*/ 5894095 w 6127689"/>
              <a:gd name="connsiteY71" fmla="*/ 4128857 h 6858000"/>
              <a:gd name="connsiteX72" fmla="*/ 5903513 w 6127689"/>
              <a:gd name="connsiteY72" fmla="*/ 4187661 h 6858000"/>
              <a:gd name="connsiteX73" fmla="*/ 5917114 w 6127689"/>
              <a:gd name="connsiteY73" fmla="*/ 4213096 h 6858000"/>
              <a:gd name="connsiteX74" fmla="*/ 5924233 w 6127689"/>
              <a:gd name="connsiteY74" fmla="*/ 4242060 h 6858000"/>
              <a:gd name="connsiteX75" fmla="*/ 5928910 w 6127689"/>
              <a:gd name="connsiteY75" fmla="*/ 4300973 h 6858000"/>
              <a:gd name="connsiteX76" fmla="*/ 5939320 w 6127689"/>
              <a:gd name="connsiteY76" fmla="*/ 4340435 h 6858000"/>
              <a:gd name="connsiteX77" fmla="*/ 5946705 w 6127689"/>
              <a:gd name="connsiteY77" fmla="*/ 4428051 h 6858000"/>
              <a:gd name="connsiteX78" fmla="*/ 5949261 w 6127689"/>
              <a:gd name="connsiteY78" fmla="*/ 4449185 h 6858000"/>
              <a:gd name="connsiteX79" fmla="*/ 5968960 w 6127689"/>
              <a:gd name="connsiteY79" fmla="*/ 4482655 h 6858000"/>
              <a:gd name="connsiteX80" fmla="*/ 5980106 w 6127689"/>
              <a:gd name="connsiteY80" fmla="*/ 4585087 h 6858000"/>
              <a:gd name="connsiteX81" fmla="*/ 5998138 w 6127689"/>
              <a:gd name="connsiteY81" fmla="*/ 4697518 h 6858000"/>
              <a:gd name="connsiteX82" fmla="*/ 6013516 w 6127689"/>
              <a:gd name="connsiteY82" fmla="*/ 4786619 h 6858000"/>
              <a:gd name="connsiteX83" fmla="*/ 6025404 w 6127689"/>
              <a:gd name="connsiteY83" fmla="*/ 4858148 h 6858000"/>
              <a:gd name="connsiteX84" fmla="*/ 6007749 w 6127689"/>
              <a:gd name="connsiteY84" fmla="*/ 4964715 h 6858000"/>
              <a:gd name="connsiteX85" fmla="*/ 6005269 w 6127689"/>
              <a:gd name="connsiteY85" fmla="*/ 5150567 h 6858000"/>
              <a:gd name="connsiteX86" fmla="*/ 6001127 w 6127689"/>
              <a:gd name="connsiteY86" fmla="*/ 5164609 h 6858000"/>
              <a:gd name="connsiteX87" fmla="*/ 5998514 w 6127689"/>
              <a:gd name="connsiteY87" fmla="*/ 5189673 h 6858000"/>
              <a:gd name="connsiteX88" fmla="*/ 6018409 w 6127689"/>
              <a:gd name="connsiteY88" fmla="*/ 5227157 h 6858000"/>
              <a:gd name="connsiteX89" fmla="*/ 6036748 w 6127689"/>
              <a:gd name="connsiteY89" fmla="*/ 5322752 h 6858000"/>
              <a:gd name="connsiteX90" fmla="*/ 6036943 w 6127689"/>
              <a:gd name="connsiteY90" fmla="*/ 5329480 h 6858000"/>
              <a:gd name="connsiteX91" fmla="*/ 6037677 w 6127689"/>
              <a:gd name="connsiteY91" fmla="*/ 5354807 h 6858000"/>
              <a:gd name="connsiteX92" fmla="*/ 6039728 w 6127689"/>
              <a:gd name="connsiteY92" fmla="*/ 5359416 h 6858000"/>
              <a:gd name="connsiteX93" fmla="*/ 6053435 w 6127689"/>
              <a:gd name="connsiteY93" fmla="*/ 5387547 h 6858000"/>
              <a:gd name="connsiteX94" fmla="*/ 6065933 w 6127689"/>
              <a:gd name="connsiteY94" fmla="*/ 5443002 h 6858000"/>
              <a:gd name="connsiteX95" fmla="*/ 6068640 w 6127689"/>
              <a:gd name="connsiteY95" fmla="*/ 5474503 h 6858000"/>
              <a:gd name="connsiteX96" fmla="*/ 6080922 w 6127689"/>
              <a:gd name="connsiteY96" fmla="*/ 5561070 h 6858000"/>
              <a:gd name="connsiteX97" fmla="*/ 6096949 w 6127689"/>
              <a:gd name="connsiteY97" fmla="*/ 5648179 h 6858000"/>
              <a:gd name="connsiteX98" fmla="*/ 6125703 w 6127689"/>
              <a:gd name="connsiteY98" fmla="*/ 5692894 h 6858000"/>
              <a:gd name="connsiteX99" fmla="*/ 6126670 w 6127689"/>
              <a:gd name="connsiteY99" fmla="*/ 5697882 h 6858000"/>
              <a:gd name="connsiteX100" fmla="*/ 6124061 w 6127689"/>
              <a:gd name="connsiteY100" fmla="*/ 5710294 h 6858000"/>
              <a:gd name="connsiteX101" fmla="*/ 6121353 w 6127689"/>
              <a:gd name="connsiteY101" fmla="*/ 5721725 h 6858000"/>
              <a:gd name="connsiteX102" fmla="*/ 6121607 w 6127689"/>
              <a:gd name="connsiteY102" fmla="*/ 5721959 h 6858000"/>
              <a:gd name="connsiteX103" fmla="*/ 6120262 w 6127689"/>
              <a:gd name="connsiteY103" fmla="*/ 5728358 h 6858000"/>
              <a:gd name="connsiteX104" fmla="*/ 6127024 w 6127689"/>
              <a:gd name="connsiteY104" fmla="*/ 5786902 h 6858000"/>
              <a:gd name="connsiteX105" fmla="*/ 6127519 w 6127689"/>
              <a:gd name="connsiteY105" fmla="*/ 5865775 h 6858000"/>
              <a:gd name="connsiteX106" fmla="*/ 6119217 w 6127689"/>
              <a:gd name="connsiteY106" fmla="*/ 5888542 h 6858000"/>
              <a:gd name="connsiteX107" fmla="*/ 6102493 w 6127689"/>
              <a:gd name="connsiteY107" fmla="*/ 5928602 h 6858000"/>
              <a:gd name="connsiteX108" fmla="*/ 6056863 w 6127689"/>
              <a:gd name="connsiteY108" fmla="*/ 6000643 h 6858000"/>
              <a:gd name="connsiteX109" fmla="*/ 6045436 w 6127689"/>
              <a:gd name="connsiteY109" fmla="*/ 6124480 h 6858000"/>
              <a:gd name="connsiteX110" fmla="*/ 6030489 w 6127689"/>
              <a:gd name="connsiteY110" fmla="*/ 6317666 h 6858000"/>
              <a:gd name="connsiteX111" fmla="*/ 6007492 w 6127689"/>
              <a:gd name="connsiteY111" fmla="*/ 6440818 h 6858000"/>
              <a:gd name="connsiteX112" fmla="*/ 6009467 w 6127689"/>
              <a:gd name="connsiteY112" fmla="*/ 6487076 h 6858000"/>
              <a:gd name="connsiteX113" fmla="*/ 5995064 w 6127689"/>
              <a:gd name="connsiteY113" fmla="*/ 6540791 h 6858000"/>
              <a:gd name="connsiteX114" fmla="*/ 5996309 w 6127689"/>
              <a:gd name="connsiteY114" fmla="*/ 6543961 h 6858000"/>
              <a:gd name="connsiteX115" fmla="*/ 5996048 w 6127689"/>
              <a:gd name="connsiteY115" fmla="*/ 6555444 h 6858000"/>
              <a:gd name="connsiteX116" fmla="*/ 6002524 w 6127689"/>
              <a:gd name="connsiteY116" fmla="*/ 6560188 h 6858000"/>
              <a:gd name="connsiteX117" fmla="*/ 6006823 w 6127689"/>
              <a:gd name="connsiteY117" fmla="*/ 6578546 h 6858000"/>
              <a:gd name="connsiteX118" fmla="*/ 6004510 w 6127689"/>
              <a:gd name="connsiteY118" fmla="*/ 6599256 h 6858000"/>
              <a:gd name="connsiteX119" fmla="*/ 5986207 w 6127689"/>
              <a:gd name="connsiteY119" fmla="*/ 6695855 h 6858000"/>
              <a:gd name="connsiteX120" fmla="*/ 5979428 w 6127689"/>
              <a:gd name="connsiteY120" fmla="*/ 6754678 h 6858000"/>
              <a:gd name="connsiteX121" fmla="*/ 5983398 w 6127689"/>
              <a:gd name="connsiteY121" fmla="*/ 6778641 h 6858000"/>
              <a:gd name="connsiteX122" fmla="*/ 5984543 w 6127689"/>
              <a:gd name="connsiteY122" fmla="*/ 6811016 h 6858000"/>
              <a:gd name="connsiteX123" fmla="*/ 5981802 w 6127689"/>
              <a:gd name="connsiteY123" fmla="*/ 6838578 h 6858000"/>
              <a:gd name="connsiteX124" fmla="*/ 5979671 w 6127689"/>
              <a:gd name="connsiteY124" fmla="*/ 6858000 h 6858000"/>
              <a:gd name="connsiteX125" fmla="*/ 0 w 6127689"/>
              <a:gd name="connsiteY125" fmla="*/ 6858000 h 6858000"/>
              <a:gd name="connsiteX126" fmla="*/ 0 w 6127689"/>
              <a:gd name="connsiteY126" fmla="*/ 0 h 6858000"/>
              <a:gd name="connsiteX0" fmla="*/ 0 w 6127689"/>
              <a:gd name="connsiteY0" fmla="*/ 0 h 6858000"/>
              <a:gd name="connsiteX1" fmla="*/ 4965888 w 6127689"/>
              <a:gd name="connsiteY1" fmla="*/ 0 h 6858000"/>
              <a:gd name="connsiteX2" fmla="*/ 4967767 w 6127689"/>
              <a:gd name="connsiteY2" fmla="*/ 7930 h 6858000"/>
              <a:gd name="connsiteX3" fmla="*/ 4979444 w 6127689"/>
              <a:gd name="connsiteY3" fmla="*/ 43921 h 6858000"/>
              <a:gd name="connsiteX4" fmla="*/ 5021173 w 6127689"/>
              <a:gd name="connsiteY4" fmla="*/ 123738 h 6858000"/>
              <a:gd name="connsiteX5" fmla="*/ 5075458 w 6127689"/>
              <a:gd name="connsiteY5" fmla="*/ 264355 h 6858000"/>
              <a:gd name="connsiteX6" fmla="*/ 5081175 w 6127689"/>
              <a:gd name="connsiteY6" fmla="*/ 277448 h 6858000"/>
              <a:gd name="connsiteX7" fmla="*/ 5097011 w 6127689"/>
              <a:gd name="connsiteY7" fmla="*/ 355616 h 6858000"/>
              <a:gd name="connsiteX8" fmla="*/ 5130982 w 6127689"/>
              <a:gd name="connsiteY8" fmla="*/ 412030 h 6858000"/>
              <a:gd name="connsiteX9" fmla="*/ 5153000 w 6127689"/>
              <a:gd name="connsiteY9" fmla="*/ 507134 h 6858000"/>
              <a:gd name="connsiteX10" fmla="*/ 5171282 w 6127689"/>
              <a:gd name="connsiteY10" fmla="*/ 602071 h 6858000"/>
              <a:gd name="connsiteX11" fmla="*/ 5176196 w 6127689"/>
              <a:gd name="connsiteY11" fmla="*/ 636822 h 6858000"/>
              <a:gd name="connsiteX12" fmla="*/ 5189051 w 6127689"/>
              <a:gd name="connsiteY12" fmla="*/ 782518 h 6858000"/>
              <a:gd name="connsiteX13" fmla="*/ 5210428 w 6127689"/>
              <a:gd name="connsiteY13" fmla="*/ 815772 h 6858000"/>
              <a:gd name="connsiteX14" fmla="*/ 5221088 w 6127689"/>
              <a:gd name="connsiteY14" fmla="*/ 860193 h 6858000"/>
              <a:gd name="connsiteX15" fmla="*/ 5230806 w 6127689"/>
              <a:gd name="connsiteY15" fmla="*/ 961354 h 6858000"/>
              <a:gd name="connsiteX16" fmla="*/ 5201018 w 6127689"/>
              <a:gd name="connsiteY16" fmla="*/ 1095027 h 6858000"/>
              <a:gd name="connsiteX17" fmla="*/ 5202153 w 6127689"/>
              <a:gd name="connsiteY17" fmla="*/ 1133224 h 6858000"/>
              <a:gd name="connsiteX18" fmla="*/ 5207370 w 6127689"/>
              <a:gd name="connsiteY18" fmla="*/ 1138097 h 6858000"/>
              <a:gd name="connsiteX19" fmla="*/ 5189234 w 6127689"/>
              <a:gd name="connsiteY19" fmla="*/ 1193495 h 6858000"/>
              <a:gd name="connsiteX20" fmla="*/ 5202769 w 6127689"/>
              <a:gd name="connsiteY20" fmla="*/ 1269450 h 6858000"/>
              <a:gd name="connsiteX21" fmla="*/ 5225968 w 6127689"/>
              <a:gd name="connsiteY21" fmla="*/ 1357994 h 6858000"/>
              <a:gd name="connsiteX22" fmla="*/ 5233819 w 6127689"/>
              <a:gd name="connsiteY22" fmla="*/ 1380922 h 6858000"/>
              <a:gd name="connsiteX23" fmla="*/ 5237226 w 6127689"/>
              <a:gd name="connsiteY23" fmla="*/ 1441327 h 6858000"/>
              <a:gd name="connsiteX24" fmla="*/ 5255653 w 6127689"/>
              <a:gd name="connsiteY24" fmla="*/ 1524712 h 6858000"/>
              <a:gd name="connsiteX25" fmla="*/ 5263491 w 6127689"/>
              <a:gd name="connsiteY25" fmla="*/ 1642938 h 6858000"/>
              <a:gd name="connsiteX26" fmla="*/ 5261314 w 6127689"/>
              <a:gd name="connsiteY26" fmla="*/ 1689177 h 6858000"/>
              <a:gd name="connsiteX27" fmla="*/ 5259788 w 6127689"/>
              <a:gd name="connsiteY27" fmla="*/ 1768516 h 6858000"/>
              <a:gd name="connsiteX28" fmla="*/ 5255696 w 6127689"/>
              <a:gd name="connsiteY28" fmla="*/ 1953770 h 6858000"/>
              <a:gd name="connsiteX29" fmla="*/ 5252592 w 6127689"/>
              <a:gd name="connsiteY29" fmla="*/ 2092210 h 6858000"/>
              <a:gd name="connsiteX30" fmla="*/ 5264303 w 6127689"/>
              <a:gd name="connsiteY30" fmla="*/ 2225157 h 6858000"/>
              <a:gd name="connsiteX31" fmla="*/ 5254949 w 6127689"/>
              <a:gd name="connsiteY31" fmla="*/ 2236160 h 6858000"/>
              <a:gd name="connsiteX32" fmla="*/ 5250104 w 6127689"/>
              <a:gd name="connsiteY32" fmla="*/ 2249166 h 6858000"/>
              <a:gd name="connsiteX33" fmla="*/ 5251214 w 6127689"/>
              <a:gd name="connsiteY33" fmla="*/ 2250944 h 6858000"/>
              <a:gd name="connsiteX34" fmla="*/ 5250644 w 6127689"/>
              <a:gd name="connsiteY34" fmla="*/ 2266619 h 6858000"/>
              <a:gd name="connsiteX35" fmla="*/ 5293877 w 6127689"/>
              <a:gd name="connsiteY35" fmla="*/ 2368649 h 6858000"/>
              <a:gd name="connsiteX36" fmla="*/ 5311338 w 6127689"/>
              <a:gd name="connsiteY36" fmla="*/ 2404034 h 6858000"/>
              <a:gd name="connsiteX37" fmla="*/ 5338366 w 6127689"/>
              <a:gd name="connsiteY37" fmla="*/ 2465052 h 6858000"/>
              <a:gd name="connsiteX38" fmla="*/ 5371263 w 6127689"/>
              <a:gd name="connsiteY38" fmla="*/ 2586413 h 6858000"/>
              <a:gd name="connsiteX39" fmla="*/ 5407503 w 6127689"/>
              <a:gd name="connsiteY39" fmla="*/ 2786290 h 6858000"/>
              <a:gd name="connsiteX40" fmla="*/ 5407356 w 6127689"/>
              <a:gd name="connsiteY40" fmla="*/ 2787545 h 6858000"/>
              <a:gd name="connsiteX41" fmla="*/ 5411130 w 6127689"/>
              <a:gd name="connsiteY41" fmla="*/ 2788640 h 6858000"/>
              <a:gd name="connsiteX42" fmla="*/ 5416439 w 6127689"/>
              <a:gd name="connsiteY42" fmla="*/ 2805666 h 6858000"/>
              <a:gd name="connsiteX43" fmla="*/ 5457023 w 6127689"/>
              <a:gd name="connsiteY43" fmla="*/ 2858292 h 6858000"/>
              <a:gd name="connsiteX44" fmla="*/ 5479298 w 6127689"/>
              <a:gd name="connsiteY44" fmla="*/ 2947791 h 6858000"/>
              <a:gd name="connsiteX45" fmla="*/ 5481770 w 6127689"/>
              <a:gd name="connsiteY45" fmla="*/ 2951352 h 6858000"/>
              <a:gd name="connsiteX46" fmla="*/ 5482045 w 6127689"/>
              <a:gd name="connsiteY46" fmla="*/ 2984371 h 6858000"/>
              <a:gd name="connsiteX47" fmla="*/ 5482415 w 6127689"/>
              <a:gd name="connsiteY47" fmla="*/ 3004079 h 6858000"/>
              <a:gd name="connsiteX48" fmla="*/ 5503944 w 6127689"/>
              <a:gd name="connsiteY48" fmla="*/ 3123335 h 6858000"/>
              <a:gd name="connsiteX49" fmla="*/ 5516007 w 6127689"/>
              <a:gd name="connsiteY49" fmla="*/ 3258473 h 6858000"/>
              <a:gd name="connsiteX50" fmla="*/ 5566839 w 6127689"/>
              <a:gd name="connsiteY50" fmla="*/ 3345295 h 6858000"/>
              <a:gd name="connsiteX51" fmla="*/ 5589758 w 6127689"/>
              <a:gd name="connsiteY51" fmla="*/ 3506453 h 6858000"/>
              <a:gd name="connsiteX52" fmla="*/ 5596144 w 6127689"/>
              <a:gd name="connsiteY52" fmla="*/ 3534624 h 6858000"/>
              <a:gd name="connsiteX53" fmla="*/ 5597750 w 6127689"/>
              <a:gd name="connsiteY53" fmla="*/ 3534129 h 6858000"/>
              <a:gd name="connsiteX54" fmla="*/ 5599700 w 6127689"/>
              <a:gd name="connsiteY54" fmla="*/ 3547221 h 6858000"/>
              <a:gd name="connsiteX55" fmla="*/ 5615031 w 6127689"/>
              <a:gd name="connsiteY55" fmla="*/ 3557482 h 6858000"/>
              <a:gd name="connsiteX56" fmla="*/ 5618377 w 6127689"/>
              <a:gd name="connsiteY56" fmla="*/ 3588431 h 6858000"/>
              <a:gd name="connsiteX57" fmla="*/ 5612155 w 6127689"/>
              <a:gd name="connsiteY57" fmla="*/ 3589869 h 6858000"/>
              <a:gd name="connsiteX58" fmla="*/ 5620843 w 6127689"/>
              <a:gd name="connsiteY58" fmla="*/ 3606745 h 6858000"/>
              <a:gd name="connsiteX59" fmla="*/ 5655472 w 6127689"/>
              <a:gd name="connsiteY59" fmla="*/ 3678877 h 6858000"/>
              <a:gd name="connsiteX60" fmla="*/ 5683015 w 6127689"/>
              <a:gd name="connsiteY60" fmla="*/ 3762025 h 6858000"/>
              <a:gd name="connsiteX61" fmla="*/ 5696643 w 6127689"/>
              <a:gd name="connsiteY61" fmla="*/ 3773888 h 6858000"/>
              <a:gd name="connsiteX62" fmla="*/ 5699203 w 6127689"/>
              <a:gd name="connsiteY62" fmla="*/ 3775823 h 6858000"/>
              <a:gd name="connsiteX63" fmla="*/ 5704824 w 6127689"/>
              <a:gd name="connsiteY63" fmla="*/ 3785966 h 6858000"/>
              <a:gd name="connsiteX64" fmla="*/ 5733539 w 6127689"/>
              <a:gd name="connsiteY64" fmla="*/ 3818457 h 6858000"/>
              <a:gd name="connsiteX65" fmla="*/ 5768491 w 6127689"/>
              <a:gd name="connsiteY65" fmla="*/ 3914399 h 6858000"/>
              <a:gd name="connsiteX66" fmla="*/ 5793123 w 6127689"/>
              <a:gd name="connsiteY66" fmla="*/ 3969952 h 6858000"/>
              <a:gd name="connsiteX67" fmla="*/ 5808321 w 6127689"/>
              <a:gd name="connsiteY67" fmla="*/ 3988153 h 6858000"/>
              <a:gd name="connsiteX68" fmla="*/ 5825621 w 6127689"/>
              <a:gd name="connsiteY68" fmla="*/ 4015525 h 6858000"/>
              <a:gd name="connsiteX69" fmla="*/ 5860672 w 6127689"/>
              <a:gd name="connsiteY69" fmla="*/ 4061579 h 6858000"/>
              <a:gd name="connsiteX70" fmla="*/ 5872173 w 6127689"/>
              <a:gd name="connsiteY70" fmla="*/ 4088497 h 6858000"/>
              <a:gd name="connsiteX71" fmla="*/ 5894095 w 6127689"/>
              <a:gd name="connsiteY71" fmla="*/ 4128857 h 6858000"/>
              <a:gd name="connsiteX72" fmla="*/ 5903513 w 6127689"/>
              <a:gd name="connsiteY72" fmla="*/ 4187661 h 6858000"/>
              <a:gd name="connsiteX73" fmla="*/ 5917114 w 6127689"/>
              <a:gd name="connsiteY73" fmla="*/ 4213096 h 6858000"/>
              <a:gd name="connsiteX74" fmla="*/ 5924233 w 6127689"/>
              <a:gd name="connsiteY74" fmla="*/ 4242060 h 6858000"/>
              <a:gd name="connsiteX75" fmla="*/ 5928910 w 6127689"/>
              <a:gd name="connsiteY75" fmla="*/ 4300973 h 6858000"/>
              <a:gd name="connsiteX76" fmla="*/ 5939320 w 6127689"/>
              <a:gd name="connsiteY76" fmla="*/ 4340435 h 6858000"/>
              <a:gd name="connsiteX77" fmla="*/ 5946705 w 6127689"/>
              <a:gd name="connsiteY77" fmla="*/ 4428051 h 6858000"/>
              <a:gd name="connsiteX78" fmla="*/ 5949261 w 6127689"/>
              <a:gd name="connsiteY78" fmla="*/ 4449185 h 6858000"/>
              <a:gd name="connsiteX79" fmla="*/ 5968960 w 6127689"/>
              <a:gd name="connsiteY79" fmla="*/ 4482655 h 6858000"/>
              <a:gd name="connsiteX80" fmla="*/ 5980106 w 6127689"/>
              <a:gd name="connsiteY80" fmla="*/ 4585087 h 6858000"/>
              <a:gd name="connsiteX81" fmla="*/ 5998138 w 6127689"/>
              <a:gd name="connsiteY81" fmla="*/ 4697518 h 6858000"/>
              <a:gd name="connsiteX82" fmla="*/ 6013516 w 6127689"/>
              <a:gd name="connsiteY82" fmla="*/ 4786619 h 6858000"/>
              <a:gd name="connsiteX83" fmla="*/ 6025404 w 6127689"/>
              <a:gd name="connsiteY83" fmla="*/ 4858148 h 6858000"/>
              <a:gd name="connsiteX84" fmla="*/ 6007749 w 6127689"/>
              <a:gd name="connsiteY84" fmla="*/ 4964715 h 6858000"/>
              <a:gd name="connsiteX85" fmla="*/ 6005269 w 6127689"/>
              <a:gd name="connsiteY85" fmla="*/ 5150567 h 6858000"/>
              <a:gd name="connsiteX86" fmla="*/ 6001127 w 6127689"/>
              <a:gd name="connsiteY86" fmla="*/ 5164609 h 6858000"/>
              <a:gd name="connsiteX87" fmla="*/ 5998514 w 6127689"/>
              <a:gd name="connsiteY87" fmla="*/ 5189673 h 6858000"/>
              <a:gd name="connsiteX88" fmla="*/ 6018409 w 6127689"/>
              <a:gd name="connsiteY88" fmla="*/ 5227157 h 6858000"/>
              <a:gd name="connsiteX89" fmla="*/ 6036748 w 6127689"/>
              <a:gd name="connsiteY89" fmla="*/ 5322752 h 6858000"/>
              <a:gd name="connsiteX90" fmla="*/ 6036943 w 6127689"/>
              <a:gd name="connsiteY90" fmla="*/ 5329480 h 6858000"/>
              <a:gd name="connsiteX91" fmla="*/ 6037677 w 6127689"/>
              <a:gd name="connsiteY91" fmla="*/ 5354807 h 6858000"/>
              <a:gd name="connsiteX92" fmla="*/ 6039728 w 6127689"/>
              <a:gd name="connsiteY92" fmla="*/ 5359416 h 6858000"/>
              <a:gd name="connsiteX93" fmla="*/ 6053435 w 6127689"/>
              <a:gd name="connsiteY93" fmla="*/ 5387547 h 6858000"/>
              <a:gd name="connsiteX94" fmla="*/ 6065933 w 6127689"/>
              <a:gd name="connsiteY94" fmla="*/ 5443002 h 6858000"/>
              <a:gd name="connsiteX95" fmla="*/ 6068640 w 6127689"/>
              <a:gd name="connsiteY95" fmla="*/ 5474503 h 6858000"/>
              <a:gd name="connsiteX96" fmla="*/ 6080922 w 6127689"/>
              <a:gd name="connsiteY96" fmla="*/ 5561070 h 6858000"/>
              <a:gd name="connsiteX97" fmla="*/ 6096949 w 6127689"/>
              <a:gd name="connsiteY97" fmla="*/ 5648179 h 6858000"/>
              <a:gd name="connsiteX98" fmla="*/ 6125703 w 6127689"/>
              <a:gd name="connsiteY98" fmla="*/ 5692894 h 6858000"/>
              <a:gd name="connsiteX99" fmla="*/ 6126670 w 6127689"/>
              <a:gd name="connsiteY99" fmla="*/ 5697882 h 6858000"/>
              <a:gd name="connsiteX100" fmla="*/ 6121353 w 6127689"/>
              <a:gd name="connsiteY100" fmla="*/ 5721725 h 6858000"/>
              <a:gd name="connsiteX101" fmla="*/ 6121607 w 6127689"/>
              <a:gd name="connsiteY101" fmla="*/ 5721959 h 6858000"/>
              <a:gd name="connsiteX102" fmla="*/ 6120262 w 6127689"/>
              <a:gd name="connsiteY102" fmla="*/ 5728358 h 6858000"/>
              <a:gd name="connsiteX103" fmla="*/ 6127024 w 6127689"/>
              <a:gd name="connsiteY103" fmla="*/ 5786902 h 6858000"/>
              <a:gd name="connsiteX104" fmla="*/ 6127519 w 6127689"/>
              <a:gd name="connsiteY104" fmla="*/ 5865775 h 6858000"/>
              <a:gd name="connsiteX105" fmla="*/ 6119217 w 6127689"/>
              <a:gd name="connsiteY105" fmla="*/ 5888542 h 6858000"/>
              <a:gd name="connsiteX106" fmla="*/ 6102493 w 6127689"/>
              <a:gd name="connsiteY106" fmla="*/ 5928602 h 6858000"/>
              <a:gd name="connsiteX107" fmla="*/ 6056863 w 6127689"/>
              <a:gd name="connsiteY107" fmla="*/ 6000643 h 6858000"/>
              <a:gd name="connsiteX108" fmla="*/ 6045436 w 6127689"/>
              <a:gd name="connsiteY108" fmla="*/ 6124480 h 6858000"/>
              <a:gd name="connsiteX109" fmla="*/ 6030489 w 6127689"/>
              <a:gd name="connsiteY109" fmla="*/ 6317666 h 6858000"/>
              <a:gd name="connsiteX110" fmla="*/ 6007492 w 6127689"/>
              <a:gd name="connsiteY110" fmla="*/ 6440818 h 6858000"/>
              <a:gd name="connsiteX111" fmla="*/ 6009467 w 6127689"/>
              <a:gd name="connsiteY111" fmla="*/ 6487076 h 6858000"/>
              <a:gd name="connsiteX112" fmla="*/ 5995064 w 6127689"/>
              <a:gd name="connsiteY112" fmla="*/ 6540791 h 6858000"/>
              <a:gd name="connsiteX113" fmla="*/ 5996309 w 6127689"/>
              <a:gd name="connsiteY113" fmla="*/ 6543961 h 6858000"/>
              <a:gd name="connsiteX114" fmla="*/ 5996048 w 6127689"/>
              <a:gd name="connsiteY114" fmla="*/ 6555444 h 6858000"/>
              <a:gd name="connsiteX115" fmla="*/ 6002524 w 6127689"/>
              <a:gd name="connsiteY115" fmla="*/ 6560188 h 6858000"/>
              <a:gd name="connsiteX116" fmla="*/ 6006823 w 6127689"/>
              <a:gd name="connsiteY116" fmla="*/ 6578546 h 6858000"/>
              <a:gd name="connsiteX117" fmla="*/ 6004510 w 6127689"/>
              <a:gd name="connsiteY117" fmla="*/ 6599256 h 6858000"/>
              <a:gd name="connsiteX118" fmla="*/ 5986207 w 6127689"/>
              <a:gd name="connsiteY118" fmla="*/ 6695855 h 6858000"/>
              <a:gd name="connsiteX119" fmla="*/ 5979428 w 6127689"/>
              <a:gd name="connsiteY119" fmla="*/ 6754678 h 6858000"/>
              <a:gd name="connsiteX120" fmla="*/ 5983398 w 6127689"/>
              <a:gd name="connsiteY120" fmla="*/ 6778641 h 6858000"/>
              <a:gd name="connsiteX121" fmla="*/ 5984543 w 6127689"/>
              <a:gd name="connsiteY121" fmla="*/ 6811016 h 6858000"/>
              <a:gd name="connsiteX122" fmla="*/ 5981802 w 6127689"/>
              <a:gd name="connsiteY122" fmla="*/ 6838578 h 6858000"/>
              <a:gd name="connsiteX123" fmla="*/ 5979671 w 6127689"/>
              <a:gd name="connsiteY123" fmla="*/ 6858000 h 6858000"/>
              <a:gd name="connsiteX124" fmla="*/ 0 w 6127689"/>
              <a:gd name="connsiteY124" fmla="*/ 6858000 h 6858000"/>
              <a:gd name="connsiteX125" fmla="*/ 0 w 6127689"/>
              <a:gd name="connsiteY125" fmla="*/ 0 h 6858000"/>
              <a:gd name="connsiteX0" fmla="*/ 0 w 6127519"/>
              <a:gd name="connsiteY0" fmla="*/ 0 h 6858000"/>
              <a:gd name="connsiteX1" fmla="*/ 4965888 w 6127519"/>
              <a:gd name="connsiteY1" fmla="*/ 0 h 6858000"/>
              <a:gd name="connsiteX2" fmla="*/ 4967767 w 6127519"/>
              <a:gd name="connsiteY2" fmla="*/ 7930 h 6858000"/>
              <a:gd name="connsiteX3" fmla="*/ 4979444 w 6127519"/>
              <a:gd name="connsiteY3" fmla="*/ 43921 h 6858000"/>
              <a:gd name="connsiteX4" fmla="*/ 5021173 w 6127519"/>
              <a:gd name="connsiteY4" fmla="*/ 123738 h 6858000"/>
              <a:gd name="connsiteX5" fmla="*/ 5075458 w 6127519"/>
              <a:gd name="connsiteY5" fmla="*/ 264355 h 6858000"/>
              <a:gd name="connsiteX6" fmla="*/ 5081175 w 6127519"/>
              <a:gd name="connsiteY6" fmla="*/ 277448 h 6858000"/>
              <a:gd name="connsiteX7" fmla="*/ 5097011 w 6127519"/>
              <a:gd name="connsiteY7" fmla="*/ 355616 h 6858000"/>
              <a:gd name="connsiteX8" fmla="*/ 5130982 w 6127519"/>
              <a:gd name="connsiteY8" fmla="*/ 412030 h 6858000"/>
              <a:gd name="connsiteX9" fmla="*/ 5153000 w 6127519"/>
              <a:gd name="connsiteY9" fmla="*/ 507134 h 6858000"/>
              <a:gd name="connsiteX10" fmla="*/ 5171282 w 6127519"/>
              <a:gd name="connsiteY10" fmla="*/ 602071 h 6858000"/>
              <a:gd name="connsiteX11" fmla="*/ 5176196 w 6127519"/>
              <a:gd name="connsiteY11" fmla="*/ 636822 h 6858000"/>
              <a:gd name="connsiteX12" fmla="*/ 5189051 w 6127519"/>
              <a:gd name="connsiteY12" fmla="*/ 782518 h 6858000"/>
              <a:gd name="connsiteX13" fmla="*/ 5210428 w 6127519"/>
              <a:gd name="connsiteY13" fmla="*/ 815772 h 6858000"/>
              <a:gd name="connsiteX14" fmla="*/ 5221088 w 6127519"/>
              <a:gd name="connsiteY14" fmla="*/ 860193 h 6858000"/>
              <a:gd name="connsiteX15" fmla="*/ 5230806 w 6127519"/>
              <a:gd name="connsiteY15" fmla="*/ 961354 h 6858000"/>
              <a:gd name="connsiteX16" fmla="*/ 5201018 w 6127519"/>
              <a:gd name="connsiteY16" fmla="*/ 1095027 h 6858000"/>
              <a:gd name="connsiteX17" fmla="*/ 5202153 w 6127519"/>
              <a:gd name="connsiteY17" fmla="*/ 1133224 h 6858000"/>
              <a:gd name="connsiteX18" fmla="*/ 5207370 w 6127519"/>
              <a:gd name="connsiteY18" fmla="*/ 1138097 h 6858000"/>
              <a:gd name="connsiteX19" fmla="*/ 5189234 w 6127519"/>
              <a:gd name="connsiteY19" fmla="*/ 1193495 h 6858000"/>
              <a:gd name="connsiteX20" fmla="*/ 5202769 w 6127519"/>
              <a:gd name="connsiteY20" fmla="*/ 1269450 h 6858000"/>
              <a:gd name="connsiteX21" fmla="*/ 5225968 w 6127519"/>
              <a:gd name="connsiteY21" fmla="*/ 1357994 h 6858000"/>
              <a:gd name="connsiteX22" fmla="*/ 5233819 w 6127519"/>
              <a:gd name="connsiteY22" fmla="*/ 1380922 h 6858000"/>
              <a:gd name="connsiteX23" fmla="*/ 5237226 w 6127519"/>
              <a:gd name="connsiteY23" fmla="*/ 1441327 h 6858000"/>
              <a:gd name="connsiteX24" fmla="*/ 5255653 w 6127519"/>
              <a:gd name="connsiteY24" fmla="*/ 1524712 h 6858000"/>
              <a:gd name="connsiteX25" fmla="*/ 5263491 w 6127519"/>
              <a:gd name="connsiteY25" fmla="*/ 1642938 h 6858000"/>
              <a:gd name="connsiteX26" fmla="*/ 5261314 w 6127519"/>
              <a:gd name="connsiteY26" fmla="*/ 1689177 h 6858000"/>
              <a:gd name="connsiteX27" fmla="*/ 5259788 w 6127519"/>
              <a:gd name="connsiteY27" fmla="*/ 1768516 h 6858000"/>
              <a:gd name="connsiteX28" fmla="*/ 5255696 w 6127519"/>
              <a:gd name="connsiteY28" fmla="*/ 1953770 h 6858000"/>
              <a:gd name="connsiteX29" fmla="*/ 5252592 w 6127519"/>
              <a:gd name="connsiteY29" fmla="*/ 2092210 h 6858000"/>
              <a:gd name="connsiteX30" fmla="*/ 5264303 w 6127519"/>
              <a:gd name="connsiteY30" fmla="*/ 2225157 h 6858000"/>
              <a:gd name="connsiteX31" fmla="*/ 5254949 w 6127519"/>
              <a:gd name="connsiteY31" fmla="*/ 2236160 h 6858000"/>
              <a:gd name="connsiteX32" fmla="*/ 5250104 w 6127519"/>
              <a:gd name="connsiteY32" fmla="*/ 2249166 h 6858000"/>
              <a:gd name="connsiteX33" fmla="*/ 5251214 w 6127519"/>
              <a:gd name="connsiteY33" fmla="*/ 2250944 h 6858000"/>
              <a:gd name="connsiteX34" fmla="*/ 5250644 w 6127519"/>
              <a:gd name="connsiteY34" fmla="*/ 2266619 h 6858000"/>
              <a:gd name="connsiteX35" fmla="*/ 5293877 w 6127519"/>
              <a:gd name="connsiteY35" fmla="*/ 2368649 h 6858000"/>
              <a:gd name="connsiteX36" fmla="*/ 5311338 w 6127519"/>
              <a:gd name="connsiteY36" fmla="*/ 2404034 h 6858000"/>
              <a:gd name="connsiteX37" fmla="*/ 5338366 w 6127519"/>
              <a:gd name="connsiteY37" fmla="*/ 2465052 h 6858000"/>
              <a:gd name="connsiteX38" fmla="*/ 5371263 w 6127519"/>
              <a:gd name="connsiteY38" fmla="*/ 2586413 h 6858000"/>
              <a:gd name="connsiteX39" fmla="*/ 5407503 w 6127519"/>
              <a:gd name="connsiteY39" fmla="*/ 2786290 h 6858000"/>
              <a:gd name="connsiteX40" fmla="*/ 5407356 w 6127519"/>
              <a:gd name="connsiteY40" fmla="*/ 2787545 h 6858000"/>
              <a:gd name="connsiteX41" fmla="*/ 5411130 w 6127519"/>
              <a:gd name="connsiteY41" fmla="*/ 2788640 h 6858000"/>
              <a:gd name="connsiteX42" fmla="*/ 5416439 w 6127519"/>
              <a:gd name="connsiteY42" fmla="*/ 2805666 h 6858000"/>
              <a:gd name="connsiteX43" fmla="*/ 5457023 w 6127519"/>
              <a:gd name="connsiteY43" fmla="*/ 2858292 h 6858000"/>
              <a:gd name="connsiteX44" fmla="*/ 5479298 w 6127519"/>
              <a:gd name="connsiteY44" fmla="*/ 2947791 h 6858000"/>
              <a:gd name="connsiteX45" fmla="*/ 5481770 w 6127519"/>
              <a:gd name="connsiteY45" fmla="*/ 2951352 h 6858000"/>
              <a:gd name="connsiteX46" fmla="*/ 5482045 w 6127519"/>
              <a:gd name="connsiteY46" fmla="*/ 2984371 h 6858000"/>
              <a:gd name="connsiteX47" fmla="*/ 5482415 w 6127519"/>
              <a:gd name="connsiteY47" fmla="*/ 3004079 h 6858000"/>
              <a:gd name="connsiteX48" fmla="*/ 5503944 w 6127519"/>
              <a:gd name="connsiteY48" fmla="*/ 3123335 h 6858000"/>
              <a:gd name="connsiteX49" fmla="*/ 5516007 w 6127519"/>
              <a:gd name="connsiteY49" fmla="*/ 3258473 h 6858000"/>
              <a:gd name="connsiteX50" fmla="*/ 5566839 w 6127519"/>
              <a:gd name="connsiteY50" fmla="*/ 3345295 h 6858000"/>
              <a:gd name="connsiteX51" fmla="*/ 5589758 w 6127519"/>
              <a:gd name="connsiteY51" fmla="*/ 3506453 h 6858000"/>
              <a:gd name="connsiteX52" fmla="*/ 5596144 w 6127519"/>
              <a:gd name="connsiteY52" fmla="*/ 3534624 h 6858000"/>
              <a:gd name="connsiteX53" fmla="*/ 5597750 w 6127519"/>
              <a:gd name="connsiteY53" fmla="*/ 3534129 h 6858000"/>
              <a:gd name="connsiteX54" fmla="*/ 5599700 w 6127519"/>
              <a:gd name="connsiteY54" fmla="*/ 3547221 h 6858000"/>
              <a:gd name="connsiteX55" fmla="*/ 5615031 w 6127519"/>
              <a:gd name="connsiteY55" fmla="*/ 3557482 h 6858000"/>
              <a:gd name="connsiteX56" fmla="*/ 5618377 w 6127519"/>
              <a:gd name="connsiteY56" fmla="*/ 3588431 h 6858000"/>
              <a:gd name="connsiteX57" fmla="*/ 5612155 w 6127519"/>
              <a:gd name="connsiteY57" fmla="*/ 3589869 h 6858000"/>
              <a:gd name="connsiteX58" fmla="*/ 5620843 w 6127519"/>
              <a:gd name="connsiteY58" fmla="*/ 3606745 h 6858000"/>
              <a:gd name="connsiteX59" fmla="*/ 5655472 w 6127519"/>
              <a:gd name="connsiteY59" fmla="*/ 3678877 h 6858000"/>
              <a:gd name="connsiteX60" fmla="*/ 5683015 w 6127519"/>
              <a:gd name="connsiteY60" fmla="*/ 3762025 h 6858000"/>
              <a:gd name="connsiteX61" fmla="*/ 5696643 w 6127519"/>
              <a:gd name="connsiteY61" fmla="*/ 3773888 h 6858000"/>
              <a:gd name="connsiteX62" fmla="*/ 5699203 w 6127519"/>
              <a:gd name="connsiteY62" fmla="*/ 3775823 h 6858000"/>
              <a:gd name="connsiteX63" fmla="*/ 5704824 w 6127519"/>
              <a:gd name="connsiteY63" fmla="*/ 3785966 h 6858000"/>
              <a:gd name="connsiteX64" fmla="*/ 5733539 w 6127519"/>
              <a:gd name="connsiteY64" fmla="*/ 3818457 h 6858000"/>
              <a:gd name="connsiteX65" fmla="*/ 5768491 w 6127519"/>
              <a:gd name="connsiteY65" fmla="*/ 3914399 h 6858000"/>
              <a:gd name="connsiteX66" fmla="*/ 5793123 w 6127519"/>
              <a:gd name="connsiteY66" fmla="*/ 3969952 h 6858000"/>
              <a:gd name="connsiteX67" fmla="*/ 5808321 w 6127519"/>
              <a:gd name="connsiteY67" fmla="*/ 3988153 h 6858000"/>
              <a:gd name="connsiteX68" fmla="*/ 5825621 w 6127519"/>
              <a:gd name="connsiteY68" fmla="*/ 4015525 h 6858000"/>
              <a:gd name="connsiteX69" fmla="*/ 5860672 w 6127519"/>
              <a:gd name="connsiteY69" fmla="*/ 4061579 h 6858000"/>
              <a:gd name="connsiteX70" fmla="*/ 5872173 w 6127519"/>
              <a:gd name="connsiteY70" fmla="*/ 4088497 h 6858000"/>
              <a:gd name="connsiteX71" fmla="*/ 5894095 w 6127519"/>
              <a:gd name="connsiteY71" fmla="*/ 4128857 h 6858000"/>
              <a:gd name="connsiteX72" fmla="*/ 5903513 w 6127519"/>
              <a:gd name="connsiteY72" fmla="*/ 4187661 h 6858000"/>
              <a:gd name="connsiteX73" fmla="*/ 5917114 w 6127519"/>
              <a:gd name="connsiteY73" fmla="*/ 4213096 h 6858000"/>
              <a:gd name="connsiteX74" fmla="*/ 5924233 w 6127519"/>
              <a:gd name="connsiteY74" fmla="*/ 4242060 h 6858000"/>
              <a:gd name="connsiteX75" fmla="*/ 5928910 w 6127519"/>
              <a:gd name="connsiteY75" fmla="*/ 4300973 h 6858000"/>
              <a:gd name="connsiteX76" fmla="*/ 5939320 w 6127519"/>
              <a:gd name="connsiteY76" fmla="*/ 4340435 h 6858000"/>
              <a:gd name="connsiteX77" fmla="*/ 5946705 w 6127519"/>
              <a:gd name="connsiteY77" fmla="*/ 4428051 h 6858000"/>
              <a:gd name="connsiteX78" fmla="*/ 5949261 w 6127519"/>
              <a:gd name="connsiteY78" fmla="*/ 4449185 h 6858000"/>
              <a:gd name="connsiteX79" fmla="*/ 5968960 w 6127519"/>
              <a:gd name="connsiteY79" fmla="*/ 4482655 h 6858000"/>
              <a:gd name="connsiteX80" fmla="*/ 5980106 w 6127519"/>
              <a:gd name="connsiteY80" fmla="*/ 4585087 h 6858000"/>
              <a:gd name="connsiteX81" fmla="*/ 5998138 w 6127519"/>
              <a:gd name="connsiteY81" fmla="*/ 4697518 h 6858000"/>
              <a:gd name="connsiteX82" fmla="*/ 6013516 w 6127519"/>
              <a:gd name="connsiteY82" fmla="*/ 4786619 h 6858000"/>
              <a:gd name="connsiteX83" fmla="*/ 6025404 w 6127519"/>
              <a:gd name="connsiteY83" fmla="*/ 4858148 h 6858000"/>
              <a:gd name="connsiteX84" fmla="*/ 6007749 w 6127519"/>
              <a:gd name="connsiteY84" fmla="*/ 4964715 h 6858000"/>
              <a:gd name="connsiteX85" fmla="*/ 6005269 w 6127519"/>
              <a:gd name="connsiteY85" fmla="*/ 5150567 h 6858000"/>
              <a:gd name="connsiteX86" fmla="*/ 6001127 w 6127519"/>
              <a:gd name="connsiteY86" fmla="*/ 5164609 h 6858000"/>
              <a:gd name="connsiteX87" fmla="*/ 5998514 w 6127519"/>
              <a:gd name="connsiteY87" fmla="*/ 5189673 h 6858000"/>
              <a:gd name="connsiteX88" fmla="*/ 6018409 w 6127519"/>
              <a:gd name="connsiteY88" fmla="*/ 5227157 h 6858000"/>
              <a:gd name="connsiteX89" fmla="*/ 6036748 w 6127519"/>
              <a:gd name="connsiteY89" fmla="*/ 5322752 h 6858000"/>
              <a:gd name="connsiteX90" fmla="*/ 6036943 w 6127519"/>
              <a:gd name="connsiteY90" fmla="*/ 5329480 h 6858000"/>
              <a:gd name="connsiteX91" fmla="*/ 6037677 w 6127519"/>
              <a:gd name="connsiteY91" fmla="*/ 5354807 h 6858000"/>
              <a:gd name="connsiteX92" fmla="*/ 6039728 w 6127519"/>
              <a:gd name="connsiteY92" fmla="*/ 5359416 h 6858000"/>
              <a:gd name="connsiteX93" fmla="*/ 6053435 w 6127519"/>
              <a:gd name="connsiteY93" fmla="*/ 5387547 h 6858000"/>
              <a:gd name="connsiteX94" fmla="*/ 6065933 w 6127519"/>
              <a:gd name="connsiteY94" fmla="*/ 5443002 h 6858000"/>
              <a:gd name="connsiteX95" fmla="*/ 6068640 w 6127519"/>
              <a:gd name="connsiteY95" fmla="*/ 5474503 h 6858000"/>
              <a:gd name="connsiteX96" fmla="*/ 6080922 w 6127519"/>
              <a:gd name="connsiteY96" fmla="*/ 5561070 h 6858000"/>
              <a:gd name="connsiteX97" fmla="*/ 6096949 w 6127519"/>
              <a:gd name="connsiteY97" fmla="*/ 5648179 h 6858000"/>
              <a:gd name="connsiteX98" fmla="*/ 6125703 w 6127519"/>
              <a:gd name="connsiteY98" fmla="*/ 5692894 h 6858000"/>
              <a:gd name="connsiteX99" fmla="*/ 6126670 w 6127519"/>
              <a:gd name="connsiteY99" fmla="*/ 5697882 h 6858000"/>
              <a:gd name="connsiteX100" fmla="*/ 6121353 w 6127519"/>
              <a:gd name="connsiteY100" fmla="*/ 5721725 h 6858000"/>
              <a:gd name="connsiteX101" fmla="*/ 6121607 w 6127519"/>
              <a:gd name="connsiteY101" fmla="*/ 5721959 h 6858000"/>
              <a:gd name="connsiteX102" fmla="*/ 6127024 w 6127519"/>
              <a:gd name="connsiteY102" fmla="*/ 5786902 h 6858000"/>
              <a:gd name="connsiteX103" fmla="*/ 6127519 w 6127519"/>
              <a:gd name="connsiteY103" fmla="*/ 5865775 h 6858000"/>
              <a:gd name="connsiteX104" fmla="*/ 6119217 w 6127519"/>
              <a:gd name="connsiteY104" fmla="*/ 5888542 h 6858000"/>
              <a:gd name="connsiteX105" fmla="*/ 6102493 w 6127519"/>
              <a:gd name="connsiteY105" fmla="*/ 5928602 h 6858000"/>
              <a:gd name="connsiteX106" fmla="*/ 6056863 w 6127519"/>
              <a:gd name="connsiteY106" fmla="*/ 6000643 h 6858000"/>
              <a:gd name="connsiteX107" fmla="*/ 6045436 w 6127519"/>
              <a:gd name="connsiteY107" fmla="*/ 6124480 h 6858000"/>
              <a:gd name="connsiteX108" fmla="*/ 6030489 w 6127519"/>
              <a:gd name="connsiteY108" fmla="*/ 6317666 h 6858000"/>
              <a:gd name="connsiteX109" fmla="*/ 6007492 w 6127519"/>
              <a:gd name="connsiteY109" fmla="*/ 6440818 h 6858000"/>
              <a:gd name="connsiteX110" fmla="*/ 6009467 w 6127519"/>
              <a:gd name="connsiteY110" fmla="*/ 6487076 h 6858000"/>
              <a:gd name="connsiteX111" fmla="*/ 5995064 w 6127519"/>
              <a:gd name="connsiteY111" fmla="*/ 6540791 h 6858000"/>
              <a:gd name="connsiteX112" fmla="*/ 5996309 w 6127519"/>
              <a:gd name="connsiteY112" fmla="*/ 6543961 h 6858000"/>
              <a:gd name="connsiteX113" fmla="*/ 5996048 w 6127519"/>
              <a:gd name="connsiteY113" fmla="*/ 6555444 h 6858000"/>
              <a:gd name="connsiteX114" fmla="*/ 6002524 w 6127519"/>
              <a:gd name="connsiteY114" fmla="*/ 6560188 h 6858000"/>
              <a:gd name="connsiteX115" fmla="*/ 6006823 w 6127519"/>
              <a:gd name="connsiteY115" fmla="*/ 6578546 h 6858000"/>
              <a:gd name="connsiteX116" fmla="*/ 6004510 w 6127519"/>
              <a:gd name="connsiteY116" fmla="*/ 6599256 h 6858000"/>
              <a:gd name="connsiteX117" fmla="*/ 5986207 w 6127519"/>
              <a:gd name="connsiteY117" fmla="*/ 6695855 h 6858000"/>
              <a:gd name="connsiteX118" fmla="*/ 5979428 w 6127519"/>
              <a:gd name="connsiteY118" fmla="*/ 6754678 h 6858000"/>
              <a:gd name="connsiteX119" fmla="*/ 5983398 w 6127519"/>
              <a:gd name="connsiteY119" fmla="*/ 6778641 h 6858000"/>
              <a:gd name="connsiteX120" fmla="*/ 5984543 w 6127519"/>
              <a:gd name="connsiteY120" fmla="*/ 6811016 h 6858000"/>
              <a:gd name="connsiteX121" fmla="*/ 5981802 w 6127519"/>
              <a:gd name="connsiteY121" fmla="*/ 6838578 h 6858000"/>
              <a:gd name="connsiteX122" fmla="*/ 5979671 w 6127519"/>
              <a:gd name="connsiteY122" fmla="*/ 6858000 h 6858000"/>
              <a:gd name="connsiteX123" fmla="*/ 0 w 6127519"/>
              <a:gd name="connsiteY123" fmla="*/ 6858000 h 6858000"/>
              <a:gd name="connsiteX124" fmla="*/ 0 w 6127519"/>
              <a:gd name="connsiteY124" fmla="*/ 0 h 6858000"/>
              <a:gd name="connsiteX0" fmla="*/ 0 w 6127519"/>
              <a:gd name="connsiteY0" fmla="*/ 0 h 6858000"/>
              <a:gd name="connsiteX1" fmla="*/ 4965888 w 6127519"/>
              <a:gd name="connsiteY1" fmla="*/ 0 h 6858000"/>
              <a:gd name="connsiteX2" fmla="*/ 4967767 w 6127519"/>
              <a:gd name="connsiteY2" fmla="*/ 7930 h 6858000"/>
              <a:gd name="connsiteX3" fmla="*/ 4979444 w 6127519"/>
              <a:gd name="connsiteY3" fmla="*/ 43921 h 6858000"/>
              <a:gd name="connsiteX4" fmla="*/ 5021173 w 6127519"/>
              <a:gd name="connsiteY4" fmla="*/ 123738 h 6858000"/>
              <a:gd name="connsiteX5" fmla="*/ 5075458 w 6127519"/>
              <a:gd name="connsiteY5" fmla="*/ 264355 h 6858000"/>
              <a:gd name="connsiteX6" fmla="*/ 5081175 w 6127519"/>
              <a:gd name="connsiteY6" fmla="*/ 277448 h 6858000"/>
              <a:gd name="connsiteX7" fmla="*/ 5097011 w 6127519"/>
              <a:gd name="connsiteY7" fmla="*/ 355616 h 6858000"/>
              <a:gd name="connsiteX8" fmla="*/ 5130982 w 6127519"/>
              <a:gd name="connsiteY8" fmla="*/ 412030 h 6858000"/>
              <a:gd name="connsiteX9" fmla="*/ 5153000 w 6127519"/>
              <a:gd name="connsiteY9" fmla="*/ 507134 h 6858000"/>
              <a:gd name="connsiteX10" fmla="*/ 5171282 w 6127519"/>
              <a:gd name="connsiteY10" fmla="*/ 602071 h 6858000"/>
              <a:gd name="connsiteX11" fmla="*/ 5176196 w 6127519"/>
              <a:gd name="connsiteY11" fmla="*/ 636822 h 6858000"/>
              <a:gd name="connsiteX12" fmla="*/ 5189051 w 6127519"/>
              <a:gd name="connsiteY12" fmla="*/ 782518 h 6858000"/>
              <a:gd name="connsiteX13" fmla="*/ 5210428 w 6127519"/>
              <a:gd name="connsiteY13" fmla="*/ 815772 h 6858000"/>
              <a:gd name="connsiteX14" fmla="*/ 5221088 w 6127519"/>
              <a:gd name="connsiteY14" fmla="*/ 860193 h 6858000"/>
              <a:gd name="connsiteX15" fmla="*/ 5230806 w 6127519"/>
              <a:gd name="connsiteY15" fmla="*/ 961354 h 6858000"/>
              <a:gd name="connsiteX16" fmla="*/ 5201018 w 6127519"/>
              <a:gd name="connsiteY16" fmla="*/ 1095027 h 6858000"/>
              <a:gd name="connsiteX17" fmla="*/ 5202153 w 6127519"/>
              <a:gd name="connsiteY17" fmla="*/ 1133224 h 6858000"/>
              <a:gd name="connsiteX18" fmla="*/ 5207370 w 6127519"/>
              <a:gd name="connsiteY18" fmla="*/ 1138097 h 6858000"/>
              <a:gd name="connsiteX19" fmla="*/ 5189234 w 6127519"/>
              <a:gd name="connsiteY19" fmla="*/ 1193495 h 6858000"/>
              <a:gd name="connsiteX20" fmla="*/ 5202769 w 6127519"/>
              <a:gd name="connsiteY20" fmla="*/ 1269450 h 6858000"/>
              <a:gd name="connsiteX21" fmla="*/ 5225968 w 6127519"/>
              <a:gd name="connsiteY21" fmla="*/ 1357994 h 6858000"/>
              <a:gd name="connsiteX22" fmla="*/ 5233819 w 6127519"/>
              <a:gd name="connsiteY22" fmla="*/ 1380922 h 6858000"/>
              <a:gd name="connsiteX23" fmla="*/ 5237226 w 6127519"/>
              <a:gd name="connsiteY23" fmla="*/ 1441327 h 6858000"/>
              <a:gd name="connsiteX24" fmla="*/ 5255653 w 6127519"/>
              <a:gd name="connsiteY24" fmla="*/ 1524712 h 6858000"/>
              <a:gd name="connsiteX25" fmla="*/ 5263491 w 6127519"/>
              <a:gd name="connsiteY25" fmla="*/ 1642938 h 6858000"/>
              <a:gd name="connsiteX26" fmla="*/ 5261314 w 6127519"/>
              <a:gd name="connsiteY26" fmla="*/ 1689177 h 6858000"/>
              <a:gd name="connsiteX27" fmla="*/ 5259788 w 6127519"/>
              <a:gd name="connsiteY27" fmla="*/ 1768516 h 6858000"/>
              <a:gd name="connsiteX28" fmla="*/ 5255696 w 6127519"/>
              <a:gd name="connsiteY28" fmla="*/ 1953770 h 6858000"/>
              <a:gd name="connsiteX29" fmla="*/ 5252592 w 6127519"/>
              <a:gd name="connsiteY29" fmla="*/ 2092210 h 6858000"/>
              <a:gd name="connsiteX30" fmla="*/ 5264303 w 6127519"/>
              <a:gd name="connsiteY30" fmla="*/ 2225157 h 6858000"/>
              <a:gd name="connsiteX31" fmla="*/ 5254949 w 6127519"/>
              <a:gd name="connsiteY31" fmla="*/ 2236160 h 6858000"/>
              <a:gd name="connsiteX32" fmla="*/ 5250104 w 6127519"/>
              <a:gd name="connsiteY32" fmla="*/ 2249166 h 6858000"/>
              <a:gd name="connsiteX33" fmla="*/ 5251214 w 6127519"/>
              <a:gd name="connsiteY33" fmla="*/ 2250944 h 6858000"/>
              <a:gd name="connsiteX34" fmla="*/ 5250644 w 6127519"/>
              <a:gd name="connsiteY34" fmla="*/ 2266619 h 6858000"/>
              <a:gd name="connsiteX35" fmla="*/ 5293877 w 6127519"/>
              <a:gd name="connsiteY35" fmla="*/ 2368649 h 6858000"/>
              <a:gd name="connsiteX36" fmla="*/ 5311338 w 6127519"/>
              <a:gd name="connsiteY36" fmla="*/ 2404034 h 6858000"/>
              <a:gd name="connsiteX37" fmla="*/ 5338366 w 6127519"/>
              <a:gd name="connsiteY37" fmla="*/ 2465052 h 6858000"/>
              <a:gd name="connsiteX38" fmla="*/ 5371263 w 6127519"/>
              <a:gd name="connsiteY38" fmla="*/ 2586413 h 6858000"/>
              <a:gd name="connsiteX39" fmla="*/ 5407503 w 6127519"/>
              <a:gd name="connsiteY39" fmla="*/ 2786290 h 6858000"/>
              <a:gd name="connsiteX40" fmla="*/ 5407356 w 6127519"/>
              <a:gd name="connsiteY40" fmla="*/ 2787545 h 6858000"/>
              <a:gd name="connsiteX41" fmla="*/ 5411130 w 6127519"/>
              <a:gd name="connsiteY41" fmla="*/ 2788640 h 6858000"/>
              <a:gd name="connsiteX42" fmla="*/ 5416439 w 6127519"/>
              <a:gd name="connsiteY42" fmla="*/ 2805666 h 6858000"/>
              <a:gd name="connsiteX43" fmla="*/ 5457023 w 6127519"/>
              <a:gd name="connsiteY43" fmla="*/ 2858292 h 6858000"/>
              <a:gd name="connsiteX44" fmla="*/ 5479298 w 6127519"/>
              <a:gd name="connsiteY44" fmla="*/ 2947791 h 6858000"/>
              <a:gd name="connsiteX45" fmla="*/ 5481770 w 6127519"/>
              <a:gd name="connsiteY45" fmla="*/ 2951352 h 6858000"/>
              <a:gd name="connsiteX46" fmla="*/ 5482045 w 6127519"/>
              <a:gd name="connsiteY46" fmla="*/ 2984371 h 6858000"/>
              <a:gd name="connsiteX47" fmla="*/ 5482415 w 6127519"/>
              <a:gd name="connsiteY47" fmla="*/ 3004079 h 6858000"/>
              <a:gd name="connsiteX48" fmla="*/ 5503944 w 6127519"/>
              <a:gd name="connsiteY48" fmla="*/ 3123335 h 6858000"/>
              <a:gd name="connsiteX49" fmla="*/ 5516007 w 6127519"/>
              <a:gd name="connsiteY49" fmla="*/ 3258473 h 6858000"/>
              <a:gd name="connsiteX50" fmla="*/ 5566839 w 6127519"/>
              <a:gd name="connsiteY50" fmla="*/ 3345295 h 6858000"/>
              <a:gd name="connsiteX51" fmla="*/ 5589758 w 6127519"/>
              <a:gd name="connsiteY51" fmla="*/ 3506453 h 6858000"/>
              <a:gd name="connsiteX52" fmla="*/ 5596144 w 6127519"/>
              <a:gd name="connsiteY52" fmla="*/ 3534624 h 6858000"/>
              <a:gd name="connsiteX53" fmla="*/ 5597750 w 6127519"/>
              <a:gd name="connsiteY53" fmla="*/ 3534129 h 6858000"/>
              <a:gd name="connsiteX54" fmla="*/ 5599700 w 6127519"/>
              <a:gd name="connsiteY54" fmla="*/ 3547221 h 6858000"/>
              <a:gd name="connsiteX55" fmla="*/ 5615031 w 6127519"/>
              <a:gd name="connsiteY55" fmla="*/ 3557482 h 6858000"/>
              <a:gd name="connsiteX56" fmla="*/ 5618377 w 6127519"/>
              <a:gd name="connsiteY56" fmla="*/ 3588431 h 6858000"/>
              <a:gd name="connsiteX57" fmla="*/ 5612155 w 6127519"/>
              <a:gd name="connsiteY57" fmla="*/ 3589869 h 6858000"/>
              <a:gd name="connsiteX58" fmla="*/ 5620843 w 6127519"/>
              <a:gd name="connsiteY58" fmla="*/ 3606745 h 6858000"/>
              <a:gd name="connsiteX59" fmla="*/ 5655472 w 6127519"/>
              <a:gd name="connsiteY59" fmla="*/ 3678877 h 6858000"/>
              <a:gd name="connsiteX60" fmla="*/ 5683015 w 6127519"/>
              <a:gd name="connsiteY60" fmla="*/ 3762025 h 6858000"/>
              <a:gd name="connsiteX61" fmla="*/ 5696643 w 6127519"/>
              <a:gd name="connsiteY61" fmla="*/ 3773888 h 6858000"/>
              <a:gd name="connsiteX62" fmla="*/ 5699203 w 6127519"/>
              <a:gd name="connsiteY62" fmla="*/ 3775823 h 6858000"/>
              <a:gd name="connsiteX63" fmla="*/ 5704824 w 6127519"/>
              <a:gd name="connsiteY63" fmla="*/ 3785966 h 6858000"/>
              <a:gd name="connsiteX64" fmla="*/ 5733539 w 6127519"/>
              <a:gd name="connsiteY64" fmla="*/ 3818457 h 6858000"/>
              <a:gd name="connsiteX65" fmla="*/ 5768491 w 6127519"/>
              <a:gd name="connsiteY65" fmla="*/ 3914399 h 6858000"/>
              <a:gd name="connsiteX66" fmla="*/ 5793123 w 6127519"/>
              <a:gd name="connsiteY66" fmla="*/ 3969952 h 6858000"/>
              <a:gd name="connsiteX67" fmla="*/ 5808321 w 6127519"/>
              <a:gd name="connsiteY67" fmla="*/ 3988153 h 6858000"/>
              <a:gd name="connsiteX68" fmla="*/ 5825621 w 6127519"/>
              <a:gd name="connsiteY68" fmla="*/ 4015525 h 6858000"/>
              <a:gd name="connsiteX69" fmla="*/ 5860672 w 6127519"/>
              <a:gd name="connsiteY69" fmla="*/ 4061579 h 6858000"/>
              <a:gd name="connsiteX70" fmla="*/ 5872173 w 6127519"/>
              <a:gd name="connsiteY70" fmla="*/ 4088497 h 6858000"/>
              <a:gd name="connsiteX71" fmla="*/ 5894095 w 6127519"/>
              <a:gd name="connsiteY71" fmla="*/ 4128857 h 6858000"/>
              <a:gd name="connsiteX72" fmla="*/ 5903513 w 6127519"/>
              <a:gd name="connsiteY72" fmla="*/ 4187661 h 6858000"/>
              <a:gd name="connsiteX73" fmla="*/ 5917114 w 6127519"/>
              <a:gd name="connsiteY73" fmla="*/ 4213096 h 6858000"/>
              <a:gd name="connsiteX74" fmla="*/ 5924233 w 6127519"/>
              <a:gd name="connsiteY74" fmla="*/ 4242060 h 6858000"/>
              <a:gd name="connsiteX75" fmla="*/ 5928910 w 6127519"/>
              <a:gd name="connsiteY75" fmla="*/ 4300973 h 6858000"/>
              <a:gd name="connsiteX76" fmla="*/ 5939320 w 6127519"/>
              <a:gd name="connsiteY76" fmla="*/ 4340435 h 6858000"/>
              <a:gd name="connsiteX77" fmla="*/ 5946705 w 6127519"/>
              <a:gd name="connsiteY77" fmla="*/ 4428051 h 6858000"/>
              <a:gd name="connsiteX78" fmla="*/ 5949261 w 6127519"/>
              <a:gd name="connsiteY78" fmla="*/ 4449185 h 6858000"/>
              <a:gd name="connsiteX79" fmla="*/ 5968960 w 6127519"/>
              <a:gd name="connsiteY79" fmla="*/ 4482655 h 6858000"/>
              <a:gd name="connsiteX80" fmla="*/ 5980106 w 6127519"/>
              <a:gd name="connsiteY80" fmla="*/ 4585087 h 6858000"/>
              <a:gd name="connsiteX81" fmla="*/ 5998138 w 6127519"/>
              <a:gd name="connsiteY81" fmla="*/ 4697518 h 6858000"/>
              <a:gd name="connsiteX82" fmla="*/ 6013516 w 6127519"/>
              <a:gd name="connsiteY82" fmla="*/ 4786619 h 6858000"/>
              <a:gd name="connsiteX83" fmla="*/ 6025404 w 6127519"/>
              <a:gd name="connsiteY83" fmla="*/ 4858148 h 6858000"/>
              <a:gd name="connsiteX84" fmla="*/ 6007749 w 6127519"/>
              <a:gd name="connsiteY84" fmla="*/ 4964715 h 6858000"/>
              <a:gd name="connsiteX85" fmla="*/ 6005269 w 6127519"/>
              <a:gd name="connsiteY85" fmla="*/ 5150567 h 6858000"/>
              <a:gd name="connsiteX86" fmla="*/ 6001127 w 6127519"/>
              <a:gd name="connsiteY86" fmla="*/ 5164609 h 6858000"/>
              <a:gd name="connsiteX87" fmla="*/ 5998514 w 6127519"/>
              <a:gd name="connsiteY87" fmla="*/ 5189673 h 6858000"/>
              <a:gd name="connsiteX88" fmla="*/ 6018409 w 6127519"/>
              <a:gd name="connsiteY88" fmla="*/ 5227157 h 6858000"/>
              <a:gd name="connsiteX89" fmla="*/ 6036748 w 6127519"/>
              <a:gd name="connsiteY89" fmla="*/ 5322752 h 6858000"/>
              <a:gd name="connsiteX90" fmla="*/ 6036943 w 6127519"/>
              <a:gd name="connsiteY90" fmla="*/ 5329480 h 6858000"/>
              <a:gd name="connsiteX91" fmla="*/ 6037677 w 6127519"/>
              <a:gd name="connsiteY91" fmla="*/ 5354807 h 6858000"/>
              <a:gd name="connsiteX92" fmla="*/ 6039728 w 6127519"/>
              <a:gd name="connsiteY92" fmla="*/ 5359416 h 6858000"/>
              <a:gd name="connsiteX93" fmla="*/ 6053435 w 6127519"/>
              <a:gd name="connsiteY93" fmla="*/ 5387547 h 6858000"/>
              <a:gd name="connsiteX94" fmla="*/ 6065933 w 6127519"/>
              <a:gd name="connsiteY94" fmla="*/ 5443002 h 6858000"/>
              <a:gd name="connsiteX95" fmla="*/ 6068640 w 6127519"/>
              <a:gd name="connsiteY95" fmla="*/ 5474503 h 6858000"/>
              <a:gd name="connsiteX96" fmla="*/ 6080922 w 6127519"/>
              <a:gd name="connsiteY96" fmla="*/ 5561070 h 6858000"/>
              <a:gd name="connsiteX97" fmla="*/ 6096949 w 6127519"/>
              <a:gd name="connsiteY97" fmla="*/ 5648179 h 6858000"/>
              <a:gd name="connsiteX98" fmla="*/ 6125703 w 6127519"/>
              <a:gd name="connsiteY98" fmla="*/ 5692894 h 6858000"/>
              <a:gd name="connsiteX99" fmla="*/ 6121353 w 6127519"/>
              <a:gd name="connsiteY99" fmla="*/ 5721725 h 6858000"/>
              <a:gd name="connsiteX100" fmla="*/ 6121607 w 6127519"/>
              <a:gd name="connsiteY100" fmla="*/ 5721959 h 6858000"/>
              <a:gd name="connsiteX101" fmla="*/ 6127024 w 6127519"/>
              <a:gd name="connsiteY101" fmla="*/ 5786902 h 6858000"/>
              <a:gd name="connsiteX102" fmla="*/ 6127519 w 6127519"/>
              <a:gd name="connsiteY102" fmla="*/ 5865775 h 6858000"/>
              <a:gd name="connsiteX103" fmla="*/ 6119217 w 6127519"/>
              <a:gd name="connsiteY103" fmla="*/ 5888542 h 6858000"/>
              <a:gd name="connsiteX104" fmla="*/ 6102493 w 6127519"/>
              <a:gd name="connsiteY104" fmla="*/ 5928602 h 6858000"/>
              <a:gd name="connsiteX105" fmla="*/ 6056863 w 6127519"/>
              <a:gd name="connsiteY105" fmla="*/ 6000643 h 6858000"/>
              <a:gd name="connsiteX106" fmla="*/ 6045436 w 6127519"/>
              <a:gd name="connsiteY106" fmla="*/ 6124480 h 6858000"/>
              <a:gd name="connsiteX107" fmla="*/ 6030489 w 6127519"/>
              <a:gd name="connsiteY107" fmla="*/ 6317666 h 6858000"/>
              <a:gd name="connsiteX108" fmla="*/ 6007492 w 6127519"/>
              <a:gd name="connsiteY108" fmla="*/ 6440818 h 6858000"/>
              <a:gd name="connsiteX109" fmla="*/ 6009467 w 6127519"/>
              <a:gd name="connsiteY109" fmla="*/ 6487076 h 6858000"/>
              <a:gd name="connsiteX110" fmla="*/ 5995064 w 6127519"/>
              <a:gd name="connsiteY110" fmla="*/ 6540791 h 6858000"/>
              <a:gd name="connsiteX111" fmla="*/ 5996309 w 6127519"/>
              <a:gd name="connsiteY111" fmla="*/ 6543961 h 6858000"/>
              <a:gd name="connsiteX112" fmla="*/ 5996048 w 6127519"/>
              <a:gd name="connsiteY112" fmla="*/ 6555444 h 6858000"/>
              <a:gd name="connsiteX113" fmla="*/ 6002524 w 6127519"/>
              <a:gd name="connsiteY113" fmla="*/ 6560188 h 6858000"/>
              <a:gd name="connsiteX114" fmla="*/ 6006823 w 6127519"/>
              <a:gd name="connsiteY114" fmla="*/ 6578546 h 6858000"/>
              <a:gd name="connsiteX115" fmla="*/ 6004510 w 6127519"/>
              <a:gd name="connsiteY115" fmla="*/ 6599256 h 6858000"/>
              <a:gd name="connsiteX116" fmla="*/ 5986207 w 6127519"/>
              <a:gd name="connsiteY116" fmla="*/ 6695855 h 6858000"/>
              <a:gd name="connsiteX117" fmla="*/ 5979428 w 6127519"/>
              <a:gd name="connsiteY117" fmla="*/ 6754678 h 6858000"/>
              <a:gd name="connsiteX118" fmla="*/ 5983398 w 6127519"/>
              <a:gd name="connsiteY118" fmla="*/ 6778641 h 6858000"/>
              <a:gd name="connsiteX119" fmla="*/ 5984543 w 6127519"/>
              <a:gd name="connsiteY119" fmla="*/ 6811016 h 6858000"/>
              <a:gd name="connsiteX120" fmla="*/ 5981802 w 6127519"/>
              <a:gd name="connsiteY120" fmla="*/ 6838578 h 6858000"/>
              <a:gd name="connsiteX121" fmla="*/ 5979671 w 6127519"/>
              <a:gd name="connsiteY121" fmla="*/ 6858000 h 6858000"/>
              <a:gd name="connsiteX122" fmla="*/ 0 w 6127519"/>
              <a:gd name="connsiteY122" fmla="*/ 6858000 h 6858000"/>
              <a:gd name="connsiteX123" fmla="*/ 0 w 6127519"/>
              <a:gd name="connsiteY123" fmla="*/ 0 h 6858000"/>
              <a:gd name="connsiteX0" fmla="*/ 0 w 6127519"/>
              <a:gd name="connsiteY0" fmla="*/ 0 h 6858000"/>
              <a:gd name="connsiteX1" fmla="*/ 4965888 w 6127519"/>
              <a:gd name="connsiteY1" fmla="*/ 0 h 6858000"/>
              <a:gd name="connsiteX2" fmla="*/ 4967767 w 6127519"/>
              <a:gd name="connsiteY2" fmla="*/ 7930 h 6858000"/>
              <a:gd name="connsiteX3" fmla="*/ 4979444 w 6127519"/>
              <a:gd name="connsiteY3" fmla="*/ 43921 h 6858000"/>
              <a:gd name="connsiteX4" fmla="*/ 5021173 w 6127519"/>
              <a:gd name="connsiteY4" fmla="*/ 123738 h 6858000"/>
              <a:gd name="connsiteX5" fmla="*/ 5075458 w 6127519"/>
              <a:gd name="connsiteY5" fmla="*/ 264355 h 6858000"/>
              <a:gd name="connsiteX6" fmla="*/ 5081175 w 6127519"/>
              <a:gd name="connsiteY6" fmla="*/ 277448 h 6858000"/>
              <a:gd name="connsiteX7" fmla="*/ 5097011 w 6127519"/>
              <a:gd name="connsiteY7" fmla="*/ 355616 h 6858000"/>
              <a:gd name="connsiteX8" fmla="*/ 5130982 w 6127519"/>
              <a:gd name="connsiteY8" fmla="*/ 412030 h 6858000"/>
              <a:gd name="connsiteX9" fmla="*/ 5153000 w 6127519"/>
              <a:gd name="connsiteY9" fmla="*/ 507134 h 6858000"/>
              <a:gd name="connsiteX10" fmla="*/ 5171282 w 6127519"/>
              <a:gd name="connsiteY10" fmla="*/ 602071 h 6858000"/>
              <a:gd name="connsiteX11" fmla="*/ 5176196 w 6127519"/>
              <a:gd name="connsiteY11" fmla="*/ 636822 h 6858000"/>
              <a:gd name="connsiteX12" fmla="*/ 5189051 w 6127519"/>
              <a:gd name="connsiteY12" fmla="*/ 782518 h 6858000"/>
              <a:gd name="connsiteX13" fmla="*/ 5210428 w 6127519"/>
              <a:gd name="connsiteY13" fmla="*/ 815772 h 6858000"/>
              <a:gd name="connsiteX14" fmla="*/ 5221088 w 6127519"/>
              <a:gd name="connsiteY14" fmla="*/ 860193 h 6858000"/>
              <a:gd name="connsiteX15" fmla="*/ 5230806 w 6127519"/>
              <a:gd name="connsiteY15" fmla="*/ 961354 h 6858000"/>
              <a:gd name="connsiteX16" fmla="*/ 5201018 w 6127519"/>
              <a:gd name="connsiteY16" fmla="*/ 1095027 h 6858000"/>
              <a:gd name="connsiteX17" fmla="*/ 5202153 w 6127519"/>
              <a:gd name="connsiteY17" fmla="*/ 1133224 h 6858000"/>
              <a:gd name="connsiteX18" fmla="*/ 5207370 w 6127519"/>
              <a:gd name="connsiteY18" fmla="*/ 1138097 h 6858000"/>
              <a:gd name="connsiteX19" fmla="*/ 5189234 w 6127519"/>
              <a:gd name="connsiteY19" fmla="*/ 1193495 h 6858000"/>
              <a:gd name="connsiteX20" fmla="*/ 5202769 w 6127519"/>
              <a:gd name="connsiteY20" fmla="*/ 1269450 h 6858000"/>
              <a:gd name="connsiteX21" fmla="*/ 5225968 w 6127519"/>
              <a:gd name="connsiteY21" fmla="*/ 1357994 h 6858000"/>
              <a:gd name="connsiteX22" fmla="*/ 5233819 w 6127519"/>
              <a:gd name="connsiteY22" fmla="*/ 1380922 h 6858000"/>
              <a:gd name="connsiteX23" fmla="*/ 5237226 w 6127519"/>
              <a:gd name="connsiteY23" fmla="*/ 1441327 h 6858000"/>
              <a:gd name="connsiteX24" fmla="*/ 5255653 w 6127519"/>
              <a:gd name="connsiteY24" fmla="*/ 1524712 h 6858000"/>
              <a:gd name="connsiteX25" fmla="*/ 5263491 w 6127519"/>
              <a:gd name="connsiteY25" fmla="*/ 1642938 h 6858000"/>
              <a:gd name="connsiteX26" fmla="*/ 5261314 w 6127519"/>
              <a:gd name="connsiteY26" fmla="*/ 1689177 h 6858000"/>
              <a:gd name="connsiteX27" fmla="*/ 5259788 w 6127519"/>
              <a:gd name="connsiteY27" fmla="*/ 1768516 h 6858000"/>
              <a:gd name="connsiteX28" fmla="*/ 5255696 w 6127519"/>
              <a:gd name="connsiteY28" fmla="*/ 1953770 h 6858000"/>
              <a:gd name="connsiteX29" fmla="*/ 5252592 w 6127519"/>
              <a:gd name="connsiteY29" fmla="*/ 2092210 h 6858000"/>
              <a:gd name="connsiteX30" fmla="*/ 5264303 w 6127519"/>
              <a:gd name="connsiteY30" fmla="*/ 2225157 h 6858000"/>
              <a:gd name="connsiteX31" fmla="*/ 5254949 w 6127519"/>
              <a:gd name="connsiteY31" fmla="*/ 2236160 h 6858000"/>
              <a:gd name="connsiteX32" fmla="*/ 5250104 w 6127519"/>
              <a:gd name="connsiteY32" fmla="*/ 2249166 h 6858000"/>
              <a:gd name="connsiteX33" fmla="*/ 5251214 w 6127519"/>
              <a:gd name="connsiteY33" fmla="*/ 2250944 h 6858000"/>
              <a:gd name="connsiteX34" fmla="*/ 5250644 w 6127519"/>
              <a:gd name="connsiteY34" fmla="*/ 2266619 h 6858000"/>
              <a:gd name="connsiteX35" fmla="*/ 5293877 w 6127519"/>
              <a:gd name="connsiteY35" fmla="*/ 2368649 h 6858000"/>
              <a:gd name="connsiteX36" fmla="*/ 5311338 w 6127519"/>
              <a:gd name="connsiteY36" fmla="*/ 2404034 h 6858000"/>
              <a:gd name="connsiteX37" fmla="*/ 5338366 w 6127519"/>
              <a:gd name="connsiteY37" fmla="*/ 2465052 h 6858000"/>
              <a:gd name="connsiteX38" fmla="*/ 5371263 w 6127519"/>
              <a:gd name="connsiteY38" fmla="*/ 2586413 h 6858000"/>
              <a:gd name="connsiteX39" fmla="*/ 5407503 w 6127519"/>
              <a:gd name="connsiteY39" fmla="*/ 2786290 h 6858000"/>
              <a:gd name="connsiteX40" fmla="*/ 5407356 w 6127519"/>
              <a:gd name="connsiteY40" fmla="*/ 2787545 h 6858000"/>
              <a:gd name="connsiteX41" fmla="*/ 5411130 w 6127519"/>
              <a:gd name="connsiteY41" fmla="*/ 2788640 h 6858000"/>
              <a:gd name="connsiteX42" fmla="*/ 5416439 w 6127519"/>
              <a:gd name="connsiteY42" fmla="*/ 2805666 h 6858000"/>
              <a:gd name="connsiteX43" fmla="*/ 5457023 w 6127519"/>
              <a:gd name="connsiteY43" fmla="*/ 2858292 h 6858000"/>
              <a:gd name="connsiteX44" fmla="*/ 5479298 w 6127519"/>
              <a:gd name="connsiteY44" fmla="*/ 2947791 h 6858000"/>
              <a:gd name="connsiteX45" fmla="*/ 5481770 w 6127519"/>
              <a:gd name="connsiteY45" fmla="*/ 2951352 h 6858000"/>
              <a:gd name="connsiteX46" fmla="*/ 5482045 w 6127519"/>
              <a:gd name="connsiteY46" fmla="*/ 2984371 h 6858000"/>
              <a:gd name="connsiteX47" fmla="*/ 5482415 w 6127519"/>
              <a:gd name="connsiteY47" fmla="*/ 3004079 h 6858000"/>
              <a:gd name="connsiteX48" fmla="*/ 5503944 w 6127519"/>
              <a:gd name="connsiteY48" fmla="*/ 3123335 h 6858000"/>
              <a:gd name="connsiteX49" fmla="*/ 5516007 w 6127519"/>
              <a:gd name="connsiteY49" fmla="*/ 3258473 h 6858000"/>
              <a:gd name="connsiteX50" fmla="*/ 5566839 w 6127519"/>
              <a:gd name="connsiteY50" fmla="*/ 3345295 h 6858000"/>
              <a:gd name="connsiteX51" fmla="*/ 5589758 w 6127519"/>
              <a:gd name="connsiteY51" fmla="*/ 3506453 h 6858000"/>
              <a:gd name="connsiteX52" fmla="*/ 5596144 w 6127519"/>
              <a:gd name="connsiteY52" fmla="*/ 3534624 h 6858000"/>
              <a:gd name="connsiteX53" fmla="*/ 5597750 w 6127519"/>
              <a:gd name="connsiteY53" fmla="*/ 3534129 h 6858000"/>
              <a:gd name="connsiteX54" fmla="*/ 5599700 w 6127519"/>
              <a:gd name="connsiteY54" fmla="*/ 3547221 h 6858000"/>
              <a:gd name="connsiteX55" fmla="*/ 5615031 w 6127519"/>
              <a:gd name="connsiteY55" fmla="*/ 3557482 h 6858000"/>
              <a:gd name="connsiteX56" fmla="*/ 5618377 w 6127519"/>
              <a:gd name="connsiteY56" fmla="*/ 3588431 h 6858000"/>
              <a:gd name="connsiteX57" fmla="*/ 5612155 w 6127519"/>
              <a:gd name="connsiteY57" fmla="*/ 3589869 h 6858000"/>
              <a:gd name="connsiteX58" fmla="*/ 5620843 w 6127519"/>
              <a:gd name="connsiteY58" fmla="*/ 3606745 h 6858000"/>
              <a:gd name="connsiteX59" fmla="*/ 5655472 w 6127519"/>
              <a:gd name="connsiteY59" fmla="*/ 3678877 h 6858000"/>
              <a:gd name="connsiteX60" fmla="*/ 5683015 w 6127519"/>
              <a:gd name="connsiteY60" fmla="*/ 3762025 h 6858000"/>
              <a:gd name="connsiteX61" fmla="*/ 5696643 w 6127519"/>
              <a:gd name="connsiteY61" fmla="*/ 3773888 h 6858000"/>
              <a:gd name="connsiteX62" fmla="*/ 5699203 w 6127519"/>
              <a:gd name="connsiteY62" fmla="*/ 3775823 h 6858000"/>
              <a:gd name="connsiteX63" fmla="*/ 5704824 w 6127519"/>
              <a:gd name="connsiteY63" fmla="*/ 3785966 h 6858000"/>
              <a:gd name="connsiteX64" fmla="*/ 5733539 w 6127519"/>
              <a:gd name="connsiteY64" fmla="*/ 3818457 h 6858000"/>
              <a:gd name="connsiteX65" fmla="*/ 5768491 w 6127519"/>
              <a:gd name="connsiteY65" fmla="*/ 3914399 h 6858000"/>
              <a:gd name="connsiteX66" fmla="*/ 5793123 w 6127519"/>
              <a:gd name="connsiteY66" fmla="*/ 3969952 h 6858000"/>
              <a:gd name="connsiteX67" fmla="*/ 5808321 w 6127519"/>
              <a:gd name="connsiteY67" fmla="*/ 3988153 h 6858000"/>
              <a:gd name="connsiteX68" fmla="*/ 5825621 w 6127519"/>
              <a:gd name="connsiteY68" fmla="*/ 4015525 h 6858000"/>
              <a:gd name="connsiteX69" fmla="*/ 5860672 w 6127519"/>
              <a:gd name="connsiteY69" fmla="*/ 4061579 h 6858000"/>
              <a:gd name="connsiteX70" fmla="*/ 5872173 w 6127519"/>
              <a:gd name="connsiteY70" fmla="*/ 4088497 h 6858000"/>
              <a:gd name="connsiteX71" fmla="*/ 5894095 w 6127519"/>
              <a:gd name="connsiteY71" fmla="*/ 4128857 h 6858000"/>
              <a:gd name="connsiteX72" fmla="*/ 5903513 w 6127519"/>
              <a:gd name="connsiteY72" fmla="*/ 4187661 h 6858000"/>
              <a:gd name="connsiteX73" fmla="*/ 5917114 w 6127519"/>
              <a:gd name="connsiteY73" fmla="*/ 4213096 h 6858000"/>
              <a:gd name="connsiteX74" fmla="*/ 5924233 w 6127519"/>
              <a:gd name="connsiteY74" fmla="*/ 4242060 h 6858000"/>
              <a:gd name="connsiteX75" fmla="*/ 5928910 w 6127519"/>
              <a:gd name="connsiteY75" fmla="*/ 4300973 h 6858000"/>
              <a:gd name="connsiteX76" fmla="*/ 5939320 w 6127519"/>
              <a:gd name="connsiteY76" fmla="*/ 4340435 h 6858000"/>
              <a:gd name="connsiteX77" fmla="*/ 5946705 w 6127519"/>
              <a:gd name="connsiteY77" fmla="*/ 4428051 h 6858000"/>
              <a:gd name="connsiteX78" fmla="*/ 5949261 w 6127519"/>
              <a:gd name="connsiteY78" fmla="*/ 4449185 h 6858000"/>
              <a:gd name="connsiteX79" fmla="*/ 5968960 w 6127519"/>
              <a:gd name="connsiteY79" fmla="*/ 4482655 h 6858000"/>
              <a:gd name="connsiteX80" fmla="*/ 5980106 w 6127519"/>
              <a:gd name="connsiteY80" fmla="*/ 4585087 h 6858000"/>
              <a:gd name="connsiteX81" fmla="*/ 5998138 w 6127519"/>
              <a:gd name="connsiteY81" fmla="*/ 4697518 h 6858000"/>
              <a:gd name="connsiteX82" fmla="*/ 6013516 w 6127519"/>
              <a:gd name="connsiteY82" fmla="*/ 4786619 h 6858000"/>
              <a:gd name="connsiteX83" fmla="*/ 6025404 w 6127519"/>
              <a:gd name="connsiteY83" fmla="*/ 4858148 h 6858000"/>
              <a:gd name="connsiteX84" fmla="*/ 6007749 w 6127519"/>
              <a:gd name="connsiteY84" fmla="*/ 4964715 h 6858000"/>
              <a:gd name="connsiteX85" fmla="*/ 6005269 w 6127519"/>
              <a:gd name="connsiteY85" fmla="*/ 5150567 h 6858000"/>
              <a:gd name="connsiteX86" fmla="*/ 6001127 w 6127519"/>
              <a:gd name="connsiteY86" fmla="*/ 5164609 h 6858000"/>
              <a:gd name="connsiteX87" fmla="*/ 5998514 w 6127519"/>
              <a:gd name="connsiteY87" fmla="*/ 5189673 h 6858000"/>
              <a:gd name="connsiteX88" fmla="*/ 6018409 w 6127519"/>
              <a:gd name="connsiteY88" fmla="*/ 5227157 h 6858000"/>
              <a:gd name="connsiteX89" fmla="*/ 6036748 w 6127519"/>
              <a:gd name="connsiteY89" fmla="*/ 5322752 h 6858000"/>
              <a:gd name="connsiteX90" fmla="*/ 6036943 w 6127519"/>
              <a:gd name="connsiteY90" fmla="*/ 5329480 h 6858000"/>
              <a:gd name="connsiteX91" fmla="*/ 6037677 w 6127519"/>
              <a:gd name="connsiteY91" fmla="*/ 5354807 h 6858000"/>
              <a:gd name="connsiteX92" fmla="*/ 6039728 w 6127519"/>
              <a:gd name="connsiteY92" fmla="*/ 5359416 h 6858000"/>
              <a:gd name="connsiteX93" fmla="*/ 6053435 w 6127519"/>
              <a:gd name="connsiteY93" fmla="*/ 5387547 h 6858000"/>
              <a:gd name="connsiteX94" fmla="*/ 6065933 w 6127519"/>
              <a:gd name="connsiteY94" fmla="*/ 5443002 h 6858000"/>
              <a:gd name="connsiteX95" fmla="*/ 6068640 w 6127519"/>
              <a:gd name="connsiteY95" fmla="*/ 5474503 h 6858000"/>
              <a:gd name="connsiteX96" fmla="*/ 6080922 w 6127519"/>
              <a:gd name="connsiteY96" fmla="*/ 5561070 h 6858000"/>
              <a:gd name="connsiteX97" fmla="*/ 6096949 w 6127519"/>
              <a:gd name="connsiteY97" fmla="*/ 5648179 h 6858000"/>
              <a:gd name="connsiteX98" fmla="*/ 6125703 w 6127519"/>
              <a:gd name="connsiteY98" fmla="*/ 5692894 h 6858000"/>
              <a:gd name="connsiteX99" fmla="*/ 6121353 w 6127519"/>
              <a:gd name="connsiteY99" fmla="*/ 5721725 h 6858000"/>
              <a:gd name="connsiteX100" fmla="*/ 6121607 w 6127519"/>
              <a:gd name="connsiteY100" fmla="*/ 5721959 h 6858000"/>
              <a:gd name="connsiteX101" fmla="*/ 6127024 w 6127519"/>
              <a:gd name="connsiteY101" fmla="*/ 5786902 h 6858000"/>
              <a:gd name="connsiteX102" fmla="*/ 6127519 w 6127519"/>
              <a:gd name="connsiteY102" fmla="*/ 5865775 h 6858000"/>
              <a:gd name="connsiteX103" fmla="*/ 6119217 w 6127519"/>
              <a:gd name="connsiteY103" fmla="*/ 5888542 h 6858000"/>
              <a:gd name="connsiteX104" fmla="*/ 6102493 w 6127519"/>
              <a:gd name="connsiteY104" fmla="*/ 5928602 h 6858000"/>
              <a:gd name="connsiteX105" fmla="*/ 6056863 w 6127519"/>
              <a:gd name="connsiteY105" fmla="*/ 6000643 h 6858000"/>
              <a:gd name="connsiteX106" fmla="*/ 6045436 w 6127519"/>
              <a:gd name="connsiteY106" fmla="*/ 6124480 h 6858000"/>
              <a:gd name="connsiteX107" fmla="*/ 6030489 w 6127519"/>
              <a:gd name="connsiteY107" fmla="*/ 6317666 h 6858000"/>
              <a:gd name="connsiteX108" fmla="*/ 6007492 w 6127519"/>
              <a:gd name="connsiteY108" fmla="*/ 6440818 h 6858000"/>
              <a:gd name="connsiteX109" fmla="*/ 6009467 w 6127519"/>
              <a:gd name="connsiteY109" fmla="*/ 6487076 h 6858000"/>
              <a:gd name="connsiteX110" fmla="*/ 5995064 w 6127519"/>
              <a:gd name="connsiteY110" fmla="*/ 6540791 h 6858000"/>
              <a:gd name="connsiteX111" fmla="*/ 5996309 w 6127519"/>
              <a:gd name="connsiteY111" fmla="*/ 6543961 h 6858000"/>
              <a:gd name="connsiteX112" fmla="*/ 5996048 w 6127519"/>
              <a:gd name="connsiteY112" fmla="*/ 6555444 h 6858000"/>
              <a:gd name="connsiteX113" fmla="*/ 6002524 w 6127519"/>
              <a:gd name="connsiteY113" fmla="*/ 6560188 h 6858000"/>
              <a:gd name="connsiteX114" fmla="*/ 6004510 w 6127519"/>
              <a:gd name="connsiteY114" fmla="*/ 6599256 h 6858000"/>
              <a:gd name="connsiteX115" fmla="*/ 5986207 w 6127519"/>
              <a:gd name="connsiteY115" fmla="*/ 6695855 h 6858000"/>
              <a:gd name="connsiteX116" fmla="*/ 5979428 w 6127519"/>
              <a:gd name="connsiteY116" fmla="*/ 6754678 h 6858000"/>
              <a:gd name="connsiteX117" fmla="*/ 5983398 w 6127519"/>
              <a:gd name="connsiteY117" fmla="*/ 6778641 h 6858000"/>
              <a:gd name="connsiteX118" fmla="*/ 5984543 w 6127519"/>
              <a:gd name="connsiteY118" fmla="*/ 6811016 h 6858000"/>
              <a:gd name="connsiteX119" fmla="*/ 5981802 w 6127519"/>
              <a:gd name="connsiteY119" fmla="*/ 6838578 h 6858000"/>
              <a:gd name="connsiteX120" fmla="*/ 5979671 w 6127519"/>
              <a:gd name="connsiteY120" fmla="*/ 6858000 h 6858000"/>
              <a:gd name="connsiteX121" fmla="*/ 0 w 6127519"/>
              <a:gd name="connsiteY121" fmla="*/ 6858000 h 6858000"/>
              <a:gd name="connsiteX122" fmla="*/ 0 w 6127519"/>
              <a:gd name="connsiteY122" fmla="*/ 0 h 6858000"/>
              <a:gd name="connsiteX0" fmla="*/ 0 w 6127519"/>
              <a:gd name="connsiteY0" fmla="*/ 0 h 6858000"/>
              <a:gd name="connsiteX1" fmla="*/ 4965888 w 6127519"/>
              <a:gd name="connsiteY1" fmla="*/ 0 h 6858000"/>
              <a:gd name="connsiteX2" fmla="*/ 4967767 w 6127519"/>
              <a:gd name="connsiteY2" fmla="*/ 7930 h 6858000"/>
              <a:gd name="connsiteX3" fmla="*/ 4979444 w 6127519"/>
              <a:gd name="connsiteY3" fmla="*/ 43921 h 6858000"/>
              <a:gd name="connsiteX4" fmla="*/ 5021173 w 6127519"/>
              <a:gd name="connsiteY4" fmla="*/ 123738 h 6858000"/>
              <a:gd name="connsiteX5" fmla="*/ 5075458 w 6127519"/>
              <a:gd name="connsiteY5" fmla="*/ 264355 h 6858000"/>
              <a:gd name="connsiteX6" fmla="*/ 5081175 w 6127519"/>
              <a:gd name="connsiteY6" fmla="*/ 277448 h 6858000"/>
              <a:gd name="connsiteX7" fmla="*/ 5097011 w 6127519"/>
              <a:gd name="connsiteY7" fmla="*/ 355616 h 6858000"/>
              <a:gd name="connsiteX8" fmla="*/ 5130982 w 6127519"/>
              <a:gd name="connsiteY8" fmla="*/ 412030 h 6858000"/>
              <a:gd name="connsiteX9" fmla="*/ 5153000 w 6127519"/>
              <a:gd name="connsiteY9" fmla="*/ 507134 h 6858000"/>
              <a:gd name="connsiteX10" fmla="*/ 5171282 w 6127519"/>
              <a:gd name="connsiteY10" fmla="*/ 602071 h 6858000"/>
              <a:gd name="connsiteX11" fmla="*/ 5176196 w 6127519"/>
              <a:gd name="connsiteY11" fmla="*/ 636822 h 6858000"/>
              <a:gd name="connsiteX12" fmla="*/ 5189051 w 6127519"/>
              <a:gd name="connsiteY12" fmla="*/ 782518 h 6858000"/>
              <a:gd name="connsiteX13" fmla="*/ 5210428 w 6127519"/>
              <a:gd name="connsiteY13" fmla="*/ 815772 h 6858000"/>
              <a:gd name="connsiteX14" fmla="*/ 5221088 w 6127519"/>
              <a:gd name="connsiteY14" fmla="*/ 860193 h 6858000"/>
              <a:gd name="connsiteX15" fmla="*/ 5230806 w 6127519"/>
              <a:gd name="connsiteY15" fmla="*/ 961354 h 6858000"/>
              <a:gd name="connsiteX16" fmla="*/ 5201018 w 6127519"/>
              <a:gd name="connsiteY16" fmla="*/ 1095027 h 6858000"/>
              <a:gd name="connsiteX17" fmla="*/ 5202153 w 6127519"/>
              <a:gd name="connsiteY17" fmla="*/ 1133224 h 6858000"/>
              <a:gd name="connsiteX18" fmla="*/ 5207370 w 6127519"/>
              <a:gd name="connsiteY18" fmla="*/ 1138097 h 6858000"/>
              <a:gd name="connsiteX19" fmla="*/ 5189234 w 6127519"/>
              <a:gd name="connsiteY19" fmla="*/ 1193495 h 6858000"/>
              <a:gd name="connsiteX20" fmla="*/ 5202769 w 6127519"/>
              <a:gd name="connsiteY20" fmla="*/ 1269450 h 6858000"/>
              <a:gd name="connsiteX21" fmla="*/ 5225968 w 6127519"/>
              <a:gd name="connsiteY21" fmla="*/ 1357994 h 6858000"/>
              <a:gd name="connsiteX22" fmla="*/ 5233819 w 6127519"/>
              <a:gd name="connsiteY22" fmla="*/ 1380922 h 6858000"/>
              <a:gd name="connsiteX23" fmla="*/ 5237226 w 6127519"/>
              <a:gd name="connsiteY23" fmla="*/ 1441327 h 6858000"/>
              <a:gd name="connsiteX24" fmla="*/ 5255653 w 6127519"/>
              <a:gd name="connsiteY24" fmla="*/ 1524712 h 6858000"/>
              <a:gd name="connsiteX25" fmla="*/ 5263491 w 6127519"/>
              <a:gd name="connsiteY25" fmla="*/ 1642938 h 6858000"/>
              <a:gd name="connsiteX26" fmla="*/ 5261314 w 6127519"/>
              <a:gd name="connsiteY26" fmla="*/ 1689177 h 6858000"/>
              <a:gd name="connsiteX27" fmla="*/ 5259788 w 6127519"/>
              <a:gd name="connsiteY27" fmla="*/ 1768516 h 6858000"/>
              <a:gd name="connsiteX28" fmla="*/ 5255696 w 6127519"/>
              <a:gd name="connsiteY28" fmla="*/ 1953770 h 6858000"/>
              <a:gd name="connsiteX29" fmla="*/ 5252592 w 6127519"/>
              <a:gd name="connsiteY29" fmla="*/ 2092210 h 6858000"/>
              <a:gd name="connsiteX30" fmla="*/ 5264303 w 6127519"/>
              <a:gd name="connsiteY30" fmla="*/ 2225157 h 6858000"/>
              <a:gd name="connsiteX31" fmla="*/ 5254949 w 6127519"/>
              <a:gd name="connsiteY31" fmla="*/ 2236160 h 6858000"/>
              <a:gd name="connsiteX32" fmla="*/ 5250104 w 6127519"/>
              <a:gd name="connsiteY32" fmla="*/ 2249166 h 6858000"/>
              <a:gd name="connsiteX33" fmla="*/ 5251214 w 6127519"/>
              <a:gd name="connsiteY33" fmla="*/ 2250944 h 6858000"/>
              <a:gd name="connsiteX34" fmla="*/ 5250644 w 6127519"/>
              <a:gd name="connsiteY34" fmla="*/ 2266619 h 6858000"/>
              <a:gd name="connsiteX35" fmla="*/ 5293877 w 6127519"/>
              <a:gd name="connsiteY35" fmla="*/ 2368649 h 6858000"/>
              <a:gd name="connsiteX36" fmla="*/ 5311338 w 6127519"/>
              <a:gd name="connsiteY36" fmla="*/ 2404034 h 6858000"/>
              <a:gd name="connsiteX37" fmla="*/ 5338366 w 6127519"/>
              <a:gd name="connsiteY37" fmla="*/ 2465052 h 6858000"/>
              <a:gd name="connsiteX38" fmla="*/ 5371263 w 6127519"/>
              <a:gd name="connsiteY38" fmla="*/ 2586413 h 6858000"/>
              <a:gd name="connsiteX39" fmla="*/ 5407503 w 6127519"/>
              <a:gd name="connsiteY39" fmla="*/ 2786290 h 6858000"/>
              <a:gd name="connsiteX40" fmla="*/ 5407356 w 6127519"/>
              <a:gd name="connsiteY40" fmla="*/ 2787545 h 6858000"/>
              <a:gd name="connsiteX41" fmla="*/ 5411130 w 6127519"/>
              <a:gd name="connsiteY41" fmla="*/ 2788640 h 6858000"/>
              <a:gd name="connsiteX42" fmla="*/ 5416439 w 6127519"/>
              <a:gd name="connsiteY42" fmla="*/ 2805666 h 6858000"/>
              <a:gd name="connsiteX43" fmla="*/ 5457023 w 6127519"/>
              <a:gd name="connsiteY43" fmla="*/ 2858292 h 6858000"/>
              <a:gd name="connsiteX44" fmla="*/ 5479298 w 6127519"/>
              <a:gd name="connsiteY44" fmla="*/ 2947791 h 6858000"/>
              <a:gd name="connsiteX45" fmla="*/ 5481770 w 6127519"/>
              <a:gd name="connsiteY45" fmla="*/ 2951352 h 6858000"/>
              <a:gd name="connsiteX46" fmla="*/ 5482045 w 6127519"/>
              <a:gd name="connsiteY46" fmla="*/ 2984371 h 6858000"/>
              <a:gd name="connsiteX47" fmla="*/ 5482415 w 6127519"/>
              <a:gd name="connsiteY47" fmla="*/ 3004079 h 6858000"/>
              <a:gd name="connsiteX48" fmla="*/ 5503944 w 6127519"/>
              <a:gd name="connsiteY48" fmla="*/ 3123335 h 6858000"/>
              <a:gd name="connsiteX49" fmla="*/ 5516007 w 6127519"/>
              <a:gd name="connsiteY49" fmla="*/ 3258473 h 6858000"/>
              <a:gd name="connsiteX50" fmla="*/ 5566839 w 6127519"/>
              <a:gd name="connsiteY50" fmla="*/ 3345295 h 6858000"/>
              <a:gd name="connsiteX51" fmla="*/ 5589758 w 6127519"/>
              <a:gd name="connsiteY51" fmla="*/ 3506453 h 6858000"/>
              <a:gd name="connsiteX52" fmla="*/ 5596144 w 6127519"/>
              <a:gd name="connsiteY52" fmla="*/ 3534624 h 6858000"/>
              <a:gd name="connsiteX53" fmla="*/ 5597750 w 6127519"/>
              <a:gd name="connsiteY53" fmla="*/ 3534129 h 6858000"/>
              <a:gd name="connsiteX54" fmla="*/ 5599700 w 6127519"/>
              <a:gd name="connsiteY54" fmla="*/ 3547221 h 6858000"/>
              <a:gd name="connsiteX55" fmla="*/ 5615031 w 6127519"/>
              <a:gd name="connsiteY55" fmla="*/ 3557482 h 6858000"/>
              <a:gd name="connsiteX56" fmla="*/ 5618377 w 6127519"/>
              <a:gd name="connsiteY56" fmla="*/ 3588431 h 6858000"/>
              <a:gd name="connsiteX57" fmla="*/ 5612155 w 6127519"/>
              <a:gd name="connsiteY57" fmla="*/ 3589869 h 6858000"/>
              <a:gd name="connsiteX58" fmla="*/ 5620843 w 6127519"/>
              <a:gd name="connsiteY58" fmla="*/ 3606745 h 6858000"/>
              <a:gd name="connsiteX59" fmla="*/ 5655472 w 6127519"/>
              <a:gd name="connsiteY59" fmla="*/ 3678877 h 6858000"/>
              <a:gd name="connsiteX60" fmla="*/ 5683015 w 6127519"/>
              <a:gd name="connsiteY60" fmla="*/ 3762025 h 6858000"/>
              <a:gd name="connsiteX61" fmla="*/ 5696643 w 6127519"/>
              <a:gd name="connsiteY61" fmla="*/ 3773888 h 6858000"/>
              <a:gd name="connsiteX62" fmla="*/ 5699203 w 6127519"/>
              <a:gd name="connsiteY62" fmla="*/ 3775823 h 6858000"/>
              <a:gd name="connsiteX63" fmla="*/ 5704824 w 6127519"/>
              <a:gd name="connsiteY63" fmla="*/ 3785966 h 6858000"/>
              <a:gd name="connsiteX64" fmla="*/ 5733539 w 6127519"/>
              <a:gd name="connsiteY64" fmla="*/ 3818457 h 6858000"/>
              <a:gd name="connsiteX65" fmla="*/ 5768491 w 6127519"/>
              <a:gd name="connsiteY65" fmla="*/ 3914399 h 6858000"/>
              <a:gd name="connsiteX66" fmla="*/ 5793123 w 6127519"/>
              <a:gd name="connsiteY66" fmla="*/ 3969952 h 6858000"/>
              <a:gd name="connsiteX67" fmla="*/ 5808321 w 6127519"/>
              <a:gd name="connsiteY67" fmla="*/ 3988153 h 6858000"/>
              <a:gd name="connsiteX68" fmla="*/ 5825621 w 6127519"/>
              <a:gd name="connsiteY68" fmla="*/ 4015525 h 6858000"/>
              <a:gd name="connsiteX69" fmla="*/ 5860672 w 6127519"/>
              <a:gd name="connsiteY69" fmla="*/ 4061579 h 6858000"/>
              <a:gd name="connsiteX70" fmla="*/ 5872173 w 6127519"/>
              <a:gd name="connsiteY70" fmla="*/ 4088497 h 6858000"/>
              <a:gd name="connsiteX71" fmla="*/ 5894095 w 6127519"/>
              <a:gd name="connsiteY71" fmla="*/ 4128857 h 6858000"/>
              <a:gd name="connsiteX72" fmla="*/ 5903513 w 6127519"/>
              <a:gd name="connsiteY72" fmla="*/ 4187661 h 6858000"/>
              <a:gd name="connsiteX73" fmla="*/ 5917114 w 6127519"/>
              <a:gd name="connsiteY73" fmla="*/ 4213096 h 6858000"/>
              <a:gd name="connsiteX74" fmla="*/ 5924233 w 6127519"/>
              <a:gd name="connsiteY74" fmla="*/ 4242060 h 6858000"/>
              <a:gd name="connsiteX75" fmla="*/ 5928910 w 6127519"/>
              <a:gd name="connsiteY75" fmla="*/ 4300973 h 6858000"/>
              <a:gd name="connsiteX76" fmla="*/ 5939320 w 6127519"/>
              <a:gd name="connsiteY76" fmla="*/ 4340435 h 6858000"/>
              <a:gd name="connsiteX77" fmla="*/ 5946705 w 6127519"/>
              <a:gd name="connsiteY77" fmla="*/ 4428051 h 6858000"/>
              <a:gd name="connsiteX78" fmla="*/ 5949261 w 6127519"/>
              <a:gd name="connsiteY78" fmla="*/ 4449185 h 6858000"/>
              <a:gd name="connsiteX79" fmla="*/ 5968960 w 6127519"/>
              <a:gd name="connsiteY79" fmla="*/ 4482655 h 6858000"/>
              <a:gd name="connsiteX80" fmla="*/ 5980106 w 6127519"/>
              <a:gd name="connsiteY80" fmla="*/ 4585087 h 6858000"/>
              <a:gd name="connsiteX81" fmla="*/ 5998138 w 6127519"/>
              <a:gd name="connsiteY81" fmla="*/ 4697518 h 6858000"/>
              <a:gd name="connsiteX82" fmla="*/ 6013516 w 6127519"/>
              <a:gd name="connsiteY82" fmla="*/ 4786619 h 6858000"/>
              <a:gd name="connsiteX83" fmla="*/ 6025404 w 6127519"/>
              <a:gd name="connsiteY83" fmla="*/ 4858148 h 6858000"/>
              <a:gd name="connsiteX84" fmla="*/ 6007749 w 6127519"/>
              <a:gd name="connsiteY84" fmla="*/ 4964715 h 6858000"/>
              <a:gd name="connsiteX85" fmla="*/ 6005269 w 6127519"/>
              <a:gd name="connsiteY85" fmla="*/ 5150567 h 6858000"/>
              <a:gd name="connsiteX86" fmla="*/ 6001127 w 6127519"/>
              <a:gd name="connsiteY86" fmla="*/ 5164609 h 6858000"/>
              <a:gd name="connsiteX87" fmla="*/ 5998514 w 6127519"/>
              <a:gd name="connsiteY87" fmla="*/ 5189673 h 6858000"/>
              <a:gd name="connsiteX88" fmla="*/ 6018409 w 6127519"/>
              <a:gd name="connsiteY88" fmla="*/ 5227157 h 6858000"/>
              <a:gd name="connsiteX89" fmla="*/ 6036748 w 6127519"/>
              <a:gd name="connsiteY89" fmla="*/ 5322752 h 6858000"/>
              <a:gd name="connsiteX90" fmla="*/ 6036943 w 6127519"/>
              <a:gd name="connsiteY90" fmla="*/ 5329480 h 6858000"/>
              <a:gd name="connsiteX91" fmla="*/ 6037677 w 6127519"/>
              <a:gd name="connsiteY91" fmla="*/ 5354807 h 6858000"/>
              <a:gd name="connsiteX92" fmla="*/ 6039728 w 6127519"/>
              <a:gd name="connsiteY92" fmla="*/ 5359416 h 6858000"/>
              <a:gd name="connsiteX93" fmla="*/ 6053435 w 6127519"/>
              <a:gd name="connsiteY93" fmla="*/ 5387547 h 6858000"/>
              <a:gd name="connsiteX94" fmla="*/ 6065933 w 6127519"/>
              <a:gd name="connsiteY94" fmla="*/ 5443002 h 6858000"/>
              <a:gd name="connsiteX95" fmla="*/ 6068640 w 6127519"/>
              <a:gd name="connsiteY95" fmla="*/ 5474503 h 6858000"/>
              <a:gd name="connsiteX96" fmla="*/ 6080922 w 6127519"/>
              <a:gd name="connsiteY96" fmla="*/ 5561070 h 6858000"/>
              <a:gd name="connsiteX97" fmla="*/ 6096949 w 6127519"/>
              <a:gd name="connsiteY97" fmla="*/ 5648179 h 6858000"/>
              <a:gd name="connsiteX98" fmla="*/ 6125703 w 6127519"/>
              <a:gd name="connsiteY98" fmla="*/ 5692894 h 6858000"/>
              <a:gd name="connsiteX99" fmla="*/ 6121353 w 6127519"/>
              <a:gd name="connsiteY99" fmla="*/ 5721725 h 6858000"/>
              <a:gd name="connsiteX100" fmla="*/ 6121607 w 6127519"/>
              <a:gd name="connsiteY100" fmla="*/ 5721959 h 6858000"/>
              <a:gd name="connsiteX101" fmla="*/ 6127024 w 6127519"/>
              <a:gd name="connsiteY101" fmla="*/ 5786902 h 6858000"/>
              <a:gd name="connsiteX102" fmla="*/ 6127519 w 6127519"/>
              <a:gd name="connsiteY102" fmla="*/ 5865775 h 6858000"/>
              <a:gd name="connsiteX103" fmla="*/ 6119217 w 6127519"/>
              <a:gd name="connsiteY103" fmla="*/ 5888542 h 6858000"/>
              <a:gd name="connsiteX104" fmla="*/ 6102493 w 6127519"/>
              <a:gd name="connsiteY104" fmla="*/ 5928602 h 6858000"/>
              <a:gd name="connsiteX105" fmla="*/ 6056863 w 6127519"/>
              <a:gd name="connsiteY105" fmla="*/ 6000643 h 6858000"/>
              <a:gd name="connsiteX106" fmla="*/ 6045436 w 6127519"/>
              <a:gd name="connsiteY106" fmla="*/ 6124480 h 6858000"/>
              <a:gd name="connsiteX107" fmla="*/ 6030489 w 6127519"/>
              <a:gd name="connsiteY107" fmla="*/ 6317666 h 6858000"/>
              <a:gd name="connsiteX108" fmla="*/ 6007492 w 6127519"/>
              <a:gd name="connsiteY108" fmla="*/ 6440818 h 6858000"/>
              <a:gd name="connsiteX109" fmla="*/ 6009467 w 6127519"/>
              <a:gd name="connsiteY109" fmla="*/ 6487076 h 6858000"/>
              <a:gd name="connsiteX110" fmla="*/ 5995064 w 6127519"/>
              <a:gd name="connsiteY110" fmla="*/ 6540791 h 6858000"/>
              <a:gd name="connsiteX111" fmla="*/ 5996309 w 6127519"/>
              <a:gd name="connsiteY111" fmla="*/ 6543961 h 6858000"/>
              <a:gd name="connsiteX112" fmla="*/ 5996048 w 6127519"/>
              <a:gd name="connsiteY112" fmla="*/ 6555444 h 6858000"/>
              <a:gd name="connsiteX113" fmla="*/ 6004510 w 6127519"/>
              <a:gd name="connsiteY113" fmla="*/ 6599256 h 6858000"/>
              <a:gd name="connsiteX114" fmla="*/ 5986207 w 6127519"/>
              <a:gd name="connsiteY114" fmla="*/ 6695855 h 6858000"/>
              <a:gd name="connsiteX115" fmla="*/ 5979428 w 6127519"/>
              <a:gd name="connsiteY115" fmla="*/ 6754678 h 6858000"/>
              <a:gd name="connsiteX116" fmla="*/ 5983398 w 6127519"/>
              <a:gd name="connsiteY116" fmla="*/ 6778641 h 6858000"/>
              <a:gd name="connsiteX117" fmla="*/ 5984543 w 6127519"/>
              <a:gd name="connsiteY117" fmla="*/ 6811016 h 6858000"/>
              <a:gd name="connsiteX118" fmla="*/ 5981802 w 6127519"/>
              <a:gd name="connsiteY118" fmla="*/ 6838578 h 6858000"/>
              <a:gd name="connsiteX119" fmla="*/ 5979671 w 6127519"/>
              <a:gd name="connsiteY119" fmla="*/ 6858000 h 6858000"/>
              <a:gd name="connsiteX120" fmla="*/ 0 w 6127519"/>
              <a:gd name="connsiteY120" fmla="*/ 6858000 h 6858000"/>
              <a:gd name="connsiteX121" fmla="*/ 0 w 6127519"/>
              <a:gd name="connsiteY121" fmla="*/ 0 h 6858000"/>
              <a:gd name="connsiteX0" fmla="*/ 0 w 6127519"/>
              <a:gd name="connsiteY0" fmla="*/ 0 h 6858000"/>
              <a:gd name="connsiteX1" fmla="*/ 4965888 w 6127519"/>
              <a:gd name="connsiteY1" fmla="*/ 0 h 6858000"/>
              <a:gd name="connsiteX2" fmla="*/ 4967767 w 6127519"/>
              <a:gd name="connsiteY2" fmla="*/ 7930 h 6858000"/>
              <a:gd name="connsiteX3" fmla="*/ 4979444 w 6127519"/>
              <a:gd name="connsiteY3" fmla="*/ 43921 h 6858000"/>
              <a:gd name="connsiteX4" fmla="*/ 5021173 w 6127519"/>
              <a:gd name="connsiteY4" fmla="*/ 123738 h 6858000"/>
              <a:gd name="connsiteX5" fmla="*/ 5075458 w 6127519"/>
              <a:gd name="connsiteY5" fmla="*/ 264355 h 6858000"/>
              <a:gd name="connsiteX6" fmla="*/ 5081175 w 6127519"/>
              <a:gd name="connsiteY6" fmla="*/ 277448 h 6858000"/>
              <a:gd name="connsiteX7" fmla="*/ 5097011 w 6127519"/>
              <a:gd name="connsiteY7" fmla="*/ 355616 h 6858000"/>
              <a:gd name="connsiteX8" fmla="*/ 5130982 w 6127519"/>
              <a:gd name="connsiteY8" fmla="*/ 412030 h 6858000"/>
              <a:gd name="connsiteX9" fmla="*/ 5153000 w 6127519"/>
              <a:gd name="connsiteY9" fmla="*/ 507134 h 6858000"/>
              <a:gd name="connsiteX10" fmla="*/ 5171282 w 6127519"/>
              <a:gd name="connsiteY10" fmla="*/ 602071 h 6858000"/>
              <a:gd name="connsiteX11" fmla="*/ 5176196 w 6127519"/>
              <a:gd name="connsiteY11" fmla="*/ 636822 h 6858000"/>
              <a:gd name="connsiteX12" fmla="*/ 5189051 w 6127519"/>
              <a:gd name="connsiteY12" fmla="*/ 782518 h 6858000"/>
              <a:gd name="connsiteX13" fmla="*/ 5210428 w 6127519"/>
              <a:gd name="connsiteY13" fmla="*/ 815772 h 6858000"/>
              <a:gd name="connsiteX14" fmla="*/ 5221088 w 6127519"/>
              <a:gd name="connsiteY14" fmla="*/ 860193 h 6858000"/>
              <a:gd name="connsiteX15" fmla="*/ 5230806 w 6127519"/>
              <a:gd name="connsiteY15" fmla="*/ 961354 h 6858000"/>
              <a:gd name="connsiteX16" fmla="*/ 5201018 w 6127519"/>
              <a:gd name="connsiteY16" fmla="*/ 1095027 h 6858000"/>
              <a:gd name="connsiteX17" fmla="*/ 5202153 w 6127519"/>
              <a:gd name="connsiteY17" fmla="*/ 1133224 h 6858000"/>
              <a:gd name="connsiteX18" fmla="*/ 5207370 w 6127519"/>
              <a:gd name="connsiteY18" fmla="*/ 1138097 h 6858000"/>
              <a:gd name="connsiteX19" fmla="*/ 5189234 w 6127519"/>
              <a:gd name="connsiteY19" fmla="*/ 1193495 h 6858000"/>
              <a:gd name="connsiteX20" fmla="*/ 5202769 w 6127519"/>
              <a:gd name="connsiteY20" fmla="*/ 1269450 h 6858000"/>
              <a:gd name="connsiteX21" fmla="*/ 5225968 w 6127519"/>
              <a:gd name="connsiteY21" fmla="*/ 1357994 h 6858000"/>
              <a:gd name="connsiteX22" fmla="*/ 5233819 w 6127519"/>
              <a:gd name="connsiteY22" fmla="*/ 1380922 h 6858000"/>
              <a:gd name="connsiteX23" fmla="*/ 5237226 w 6127519"/>
              <a:gd name="connsiteY23" fmla="*/ 1441327 h 6858000"/>
              <a:gd name="connsiteX24" fmla="*/ 5255653 w 6127519"/>
              <a:gd name="connsiteY24" fmla="*/ 1524712 h 6858000"/>
              <a:gd name="connsiteX25" fmla="*/ 5263491 w 6127519"/>
              <a:gd name="connsiteY25" fmla="*/ 1642938 h 6858000"/>
              <a:gd name="connsiteX26" fmla="*/ 5261314 w 6127519"/>
              <a:gd name="connsiteY26" fmla="*/ 1689177 h 6858000"/>
              <a:gd name="connsiteX27" fmla="*/ 5259788 w 6127519"/>
              <a:gd name="connsiteY27" fmla="*/ 1768516 h 6858000"/>
              <a:gd name="connsiteX28" fmla="*/ 5255696 w 6127519"/>
              <a:gd name="connsiteY28" fmla="*/ 1953770 h 6858000"/>
              <a:gd name="connsiteX29" fmla="*/ 5252592 w 6127519"/>
              <a:gd name="connsiteY29" fmla="*/ 2092210 h 6858000"/>
              <a:gd name="connsiteX30" fmla="*/ 5264303 w 6127519"/>
              <a:gd name="connsiteY30" fmla="*/ 2225157 h 6858000"/>
              <a:gd name="connsiteX31" fmla="*/ 5254949 w 6127519"/>
              <a:gd name="connsiteY31" fmla="*/ 2236160 h 6858000"/>
              <a:gd name="connsiteX32" fmla="*/ 5250104 w 6127519"/>
              <a:gd name="connsiteY32" fmla="*/ 2249166 h 6858000"/>
              <a:gd name="connsiteX33" fmla="*/ 5251214 w 6127519"/>
              <a:gd name="connsiteY33" fmla="*/ 2250944 h 6858000"/>
              <a:gd name="connsiteX34" fmla="*/ 5250644 w 6127519"/>
              <a:gd name="connsiteY34" fmla="*/ 2266619 h 6858000"/>
              <a:gd name="connsiteX35" fmla="*/ 5293877 w 6127519"/>
              <a:gd name="connsiteY35" fmla="*/ 2368649 h 6858000"/>
              <a:gd name="connsiteX36" fmla="*/ 5311338 w 6127519"/>
              <a:gd name="connsiteY36" fmla="*/ 2404034 h 6858000"/>
              <a:gd name="connsiteX37" fmla="*/ 5338366 w 6127519"/>
              <a:gd name="connsiteY37" fmla="*/ 2465052 h 6858000"/>
              <a:gd name="connsiteX38" fmla="*/ 5371263 w 6127519"/>
              <a:gd name="connsiteY38" fmla="*/ 2586413 h 6858000"/>
              <a:gd name="connsiteX39" fmla="*/ 5407503 w 6127519"/>
              <a:gd name="connsiteY39" fmla="*/ 2786290 h 6858000"/>
              <a:gd name="connsiteX40" fmla="*/ 5407356 w 6127519"/>
              <a:gd name="connsiteY40" fmla="*/ 2787545 h 6858000"/>
              <a:gd name="connsiteX41" fmla="*/ 5411130 w 6127519"/>
              <a:gd name="connsiteY41" fmla="*/ 2788640 h 6858000"/>
              <a:gd name="connsiteX42" fmla="*/ 5416439 w 6127519"/>
              <a:gd name="connsiteY42" fmla="*/ 2805666 h 6858000"/>
              <a:gd name="connsiteX43" fmla="*/ 5457023 w 6127519"/>
              <a:gd name="connsiteY43" fmla="*/ 2858292 h 6858000"/>
              <a:gd name="connsiteX44" fmla="*/ 5479298 w 6127519"/>
              <a:gd name="connsiteY44" fmla="*/ 2947791 h 6858000"/>
              <a:gd name="connsiteX45" fmla="*/ 5481770 w 6127519"/>
              <a:gd name="connsiteY45" fmla="*/ 2951352 h 6858000"/>
              <a:gd name="connsiteX46" fmla="*/ 5482045 w 6127519"/>
              <a:gd name="connsiteY46" fmla="*/ 2984371 h 6858000"/>
              <a:gd name="connsiteX47" fmla="*/ 5482415 w 6127519"/>
              <a:gd name="connsiteY47" fmla="*/ 3004079 h 6858000"/>
              <a:gd name="connsiteX48" fmla="*/ 5503944 w 6127519"/>
              <a:gd name="connsiteY48" fmla="*/ 3123335 h 6858000"/>
              <a:gd name="connsiteX49" fmla="*/ 5516007 w 6127519"/>
              <a:gd name="connsiteY49" fmla="*/ 3258473 h 6858000"/>
              <a:gd name="connsiteX50" fmla="*/ 5566839 w 6127519"/>
              <a:gd name="connsiteY50" fmla="*/ 3345295 h 6858000"/>
              <a:gd name="connsiteX51" fmla="*/ 5589758 w 6127519"/>
              <a:gd name="connsiteY51" fmla="*/ 3506453 h 6858000"/>
              <a:gd name="connsiteX52" fmla="*/ 5596144 w 6127519"/>
              <a:gd name="connsiteY52" fmla="*/ 3534624 h 6858000"/>
              <a:gd name="connsiteX53" fmla="*/ 5597750 w 6127519"/>
              <a:gd name="connsiteY53" fmla="*/ 3534129 h 6858000"/>
              <a:gd name="connsiteX54" fmla="*/ 5599700 w 6127519"/>
              <a:gd name="connsiteY54" fmla="*/ 3547221 h 6858000"/>
              <a:gd name="connsiteX55" fmla="*/ 5615031 w 6127519"/>
              <a:gd name="connsiteY55" fmla="*/ 3557482 h 6858000"/>
              <a:gd name="connsiteX56" fmla="*/ 5618377 w 6127519"/>
              <a:gd name="connsiteY56" fmla="*/ 3588431 h 6858000"/>
              <a:gd name="connsiteX57" fmla="*/ 5612155 w 6127519"/>
              <a:gd name="connsiteY57" fmla="*/ 3589869 h 6858000"/>
              <a:gd name="connsiteX58" fmla="*/ 5620843 w 6127519"/>
              <a:gd name="connsiteY58" fmla="*/ 3606745 h 6858000"/>
              <a:gd name="connsiteX59" fmla="*/ 5655472 w 6127519"/>
              <a:gd name="connsiteY59" fmla="*/ 3678877 h 6858000"/>
              <a:gd name="connsiteX60" fmla="*/ 5683015 w 6127519"/>
              <a:gd name="connsiteY60" fmla="*/ 3762025 h 6858000"/>
              <a:gd name="connsiteX61" fmla="*/ 5696643 w 6127519"/>
              <a:gd name="connsiteY61" fmla="*/ 3773888 h 6858000"/>
              <a:gd name="connsiteX62" fmla="*/ 5699203 w 6127519"/>
              <a:gd name="connsiteY62" fmla="*/ 3775823 h 6858000"/>
              <a:gd name="connsiteX63" fmla="*/ 5704824 w 6127519"/>
              <a:gd name="connsiteY63" fmla="*/ 3785966 h 6858000"/>
              <a:gd name="connsiteX64" fmla="*/ 5733539 w 6127519"/>
              <a:gd name="connsiteY64" fmla="*/ 3818457 h 6858000"/>
              <a:gd name="connsiteX65" fmla="*/ 5768491 w 6127519"/>
              <a:gd name="connsiteY65" fmla="*/ 3914399 h 6858000"/>
              <a:gd name="connsiteX66" fmla="*/ 5793123 w 6127519"/>
              <a:gd name="connsiteY66" fmla="*/ 3969952 h 6858000"/>
              <a:gd name="connsiteX67" fmla="*/ 5808321 w 6127519"/>
              <a:gd name="connsiteY67" fmla="*/ 3988153 h 6858000"/>
              <a:gd name="connsiteX68" fmla="*/ 5825621 w 6127519"/>
              <a:gd name="connsiteY68" fmla="*/ 4015525 h 6858000"/>
              <a:gd name="connsiteX69" fmla="*/ 5860672 w 6127519"/>
              <a:gd name="connsiteY69" fmla="*/ 4061579 h 6858000"/>
              <a:gd name="connsiteX70" fmla="*/ 5872173 w 6127519"/>
              <a:gd name="connsiteY70" fmla="*/ 4088497 h 6858000"/>
              <a:gd name="connsiteX71" fmla="*/ 5894095 w 6127519"/>
              <a:gd name="connsiteY71" fmla="*/ 4128857 h 6858000"/>
              <a:gd name="connsiteX72" fmla="*/ 5903513 w 6127519"/>
              <a:gd name="connsiteY72" fmla="*/ 4187661 h 6858000"/>
              <a:gd name="connsiteX73" fmla="*/ 5917114 w 6127519"/>
              <a:gd name="connsiteY73" fmla="*/ 4213096 h 6858000"/>
              <a:gd name="connsiteX74" fmla="*/ 5924233 w 6127519"/>
              <a:gd name="connsiteY74" fmla="*/ 4242060 h 6858000"/>
              <a:gd name="connsiteX75" fmla="*/ 5928910 w 6127519"/>
              <a:gd name="connsiteY75" fmla="*/ 4300973 h 6858000"/>
              <a:gd name="connsiteX76" fmla="*/ 5939320 w 6127519"/>
              <a:gd name="connsiteY76" fmla="*/ 4340435 h 6858000"/>
              <a:gd name="connsiteX77" fmla="*/ 5946705 w 6127519"/>
              <a:gd name="connsiteY77" fmla="*/ 4428051 h 6858000"/>
              <a:gd name="connsiteX78" fmla="*/ 5949261 w 6127519"/>
              <a:gd name="connsiteY78" fmla="*/ 4449185 h 6858000"/>
              <a:gd name="connsiteX79" fmla="*/ 5968960 w 6127519"/>
              <a:gd name="connsiteY79" fmla="*/ 4482655 h 6858000"/>
              <a:gd name="connsiteX80" fmla="*/ 5980106 w 6127519"/>
              <a:gd name="connsiteY80" fmla="*/ 4585087 h 6858000"/>
              <a:gd name="connsiteX81" fmla="*/ 5998138 w 6127519"/>
              <a:gd name="connsiteY81" fmla="*/ 4697518 h 6858000"/>
              <a:gd name="connsiteX82" fmla="*/ 6013516 w 6127519"/>
              <a:gd name="connsiteY82" fmla="*/ 4786619 h 6858000"/>
              <a:gd name="connsiteX83" fmla="*/ 6025404 w 6127519"/>
              <a:gd name="connsiteY83" fmla="*/ 4858148 h 6858000"/>
              <a:gd name="connsiteX84" fmla="*/ 6007749 w 6127519"/>
              <a:gd name="connsiteY84" fmla="*/ 4964715 h 6858000"/>
              <a:gd name="connsiteX85" fmla="*/ 6005269 w 6127519"/>
              <a:gd name="connsiteY85" fmla="*/ 5150567 h 6858000"/>
              <a:gd name="connsiteX86" fmla="*/ 6001127 w 6127519"/>
              <a:gd name="connsiteY86" fmla="*/ 5164609 h 6858000"/>
              <a:gd name="connsiteX87" fmla="*/ 5998514 w 6127519"/>
              <a:gd name="connsiteY87" fmla="*/ 5189673 h 6858000"/>
              <a:gd name="connsiteX88" fmla="*/ 6018409 w 6127519"/>
              <a:gd name="connsiteY88" fmla="*/ 5227157 h 6858000"/>
              <a:gd name="connsiteX89" fmla="*/ 6036748 w 6127519"/>
              <a:gd name="connsiteY89" fmla="*/ 5322752 h 6858000"/>
              <a:gd name="connsiteX90" fmla="*/ 6036943 w 6127519"/>
              <a:gd name="connsiteY90" fmla="*/ 5329480 h 6858000"/>
              <a:gd name="connsiteX91" fmla="*/ 6037677 w 6127519"/>
              <a:gd name="connsiteY91" fmla="*/ 5354807 h 6858000"/>
              <a:gd name="connsiteX92" fmla="*/ 6039728 w 6127519"/>
              <a:gd name="connsiteY92" fmla="*/ 5359416 h 6858000"/>
              <a:gd name="connsiteX93" fmla="*/ 6053435 w 6127519"/>
              <a:gd name="connsiteY93" fmla="*/ 5387547 h 6858000"/>
              <a:gd name="connsiteX94" fmla="*/ 6065933 w 6127519"/>
              <a:gd name="connsiteY94" fmla="*/ 5443002 h 6858000"/>
              <a:gd name="connsiteX95" fmla="*/ 6068640 w 6127519"/>
              <a:gd name="connsiteY95" fmla="*/ 5474503 h 6858000"/>
              <a:gd name="connsiteX96" fmla="*/ 6080922 w 6127519"/>
              <a:gd name="connsiteY96" fmla="*/ 5561070 h 6858000"/>
              <a:gd name="connsiteX97" fmla="*/ 6096949 w 6127519"/>
              <a:gd name="connsiteY97" fmla="*/ 5648179 h 6858000"/>
              <a:gd name="connsiteX98" fmla="*/ 6125703 w 6127519"/>
              <a:gd name="connsiteY98" fmla="*/ 5692894 h 6858000"/>
              <a:gd name="connsiteX99" fmla="*/ 6121353 w 6127519"/>
              <a:gd name="connsiteY99" fmla="*/ 5721725 h 6858000"/>
              <a:gd name="connsiteX100" fmla="*/ 6121607 w 6127519"/>
              <a:gd name="connsiteY100" fmla="*/ 5721959 h 6858000"/>
              <a:gd name="connsiteX101" fmla="*/ 6127024 w 6127519"/>
              <a:gd name="connsiteY101" fmla="*/ 5786902 h 6858000"/>
              <a:gd name="connsiteX102" fmla="*/ 6127519 w 6127519"/>
              <a:gd name="connsiteY102" fmla="*/ 5865775 h 6858000"/>
              <a:gd name="connsiteX103" fmla="*/ 6119217 w 6127519"/>
              <a:gd name="connsiteY103" fmla="*/ 5888542 h 6858000"/>
              <a:gd name="connsiteX104" fmla="*/ 6102493 w 6127519"/>
              <a:gd name="connsiteY104" fmla="*/ 5928602 h 6858000"/>
              <a:gd name="connsiteX105" fmla="*/ 6056863 w 6127519"/>
              <a:gd name="connsiteY105" fmla="*/ 6000643 h 6858000"/>
              <a:gd name="connsiteX106" fmla="*/ 6045436 w 6127519"/>
              <a:gd name="connsiteY106" fmla="*/ 6124480 h 6858000"/>
              <a:gd name="connsiteX107" fmla="*/ 6030489 w 6127519"/>
              <a:gd name="connsiteY107" fmla="*/ 6317666 h 6858000"/>
              <a:gd name="connsiteX108" fmla="*/ 6007492 w 6127519"/>
              <a:gd name="connsiteY108" fmla="*/ 6440818 h 6858000"/>
              <a:gd name="connsiteX109" fmla="*/ 6009467 w 6127519"/>
              <a:gd name="connsiteY109" fmla="*/ 6487076 h 6858000"/>
              <a:gd name="connsiteX110" fmla="*/ 5995064 w 6127519"/>
              <a:gd name="connsiteY110" fmla="*/ 6540791 h 6858000"/>
              <a:gd name="connsiteX111" fmla="*/ 5996309 w 6127519"/>
              <a:gd name="connsiteY111" fmla="*/ 6543961 h 6858000"/>
              <a:gd name="connsiteX112" fmla="*/ 6004510 w 6127519"/>
              <a:gd name="connsiteY112" fmla="*/ 6599256 h 6858000"/>
              <a:gd name="connsiteX113" fmla="*/ 5986207 w 6127519"/>
              <a:gd name="connsiteY113" fmla="*/ 6695855 h 6858000"/>
              <a:gd name="connsiteX114" fmla="*/ 5979428 w 6127519"/>
              <a:gd name="connsiteY114" fmla="*/ 6754678 h 6858000"/>
              <a:gd name="connsiteX115" fmla="*/ 5983398 w 6127519"/>
              <a:gd name="connsiteY115" fmla="*/ 6778641 h 6858000"/>
              <a:gd name="connsiteX116" fmla="*/ 5984543 w 6127519"/>
              <a:gd name="connsiteY116" fmla="*/ 6811016 h 6858000"/>
              <a:gd name="connsiteX117" fmla="*/ 5981802 w 6127519"/>
              <a:gd name="connsiteY117" fmla="*/ 6838578 h 6858000"/>
              <a:gd name="connsiteX118" fmla="*/ 5979671 w 6127519"/>
              <a:gd name="connsiteY118" fmla="*/ 6858000 h 6858000"/>
              <a:gd name="connsiteX119" fmla="*/ 0 w 6127519"/>
              <a:gd name="connsiteY119" fmla="*/ 6858000 h 6858000"/>
              <a:gd name="connsiteX120" fmla="*/ 0 w 6127519"/>
              <a:gd name="connsiteY120" fmla="*/ 0 h 6858000"/>
              <a:gd name="connsiteX0" fmla="*/ 0 w 6127519"/>
              <a:gd name="connsiteY0" fmla="*/ 0 h 6858000"/>
              <a:gd name="connsiteX1" fmla="*/ 4965888 w 6127519"/>
              <a:gd name="connsiteY1" fmla="*/ 0 h 6858000"/>
              <a:gd name="connsiteX2" fmla="*/ 4967767 w 6127519"/>
              <a:gd name="connsiteY2" fmla="*/ 7930 h 6858000"/>
              <a:gd name="connsiteX3" fmla="*/ 4979444 w 6127519"/>
              <a:gd name="connsiteY3" fmla="*/ 43921 h 6858000"/>
              <a:gd name="connsiteX4" fmla="*/ 5021173 w 6127519"/>
              <a:gd name="connsiteY4" fmla="*/ 123738 h 6858000"/>
              <a:gd name="connsiteX5" fmla="*/ 5075458 w 6127519"/>
              <a:gd name="connsiteY5" fmla="*/ 264355 h 6858000"/>
              <a:gd name="connsiteX6" fmla="*/ 5081175 w 6127519"/>
              <a:gd name="connsiteY6" fmla="*/ 277448 h 6858000"/>
              <a:gd name="connsiteX7" fmla="*/ 5097011 w 6127519"/>
              <a:gd name="connsiteY7" fmla="*/ 355616 h 6858000"/>
              <a:gd name="connsiteX8" fmla="*/ 5130982 w 6127519"/>
              <a:gd name="connsiteY8" fmla="*/ 412030 h 6858000"/>
              <a:gd name="connsiteX9" fmla="*/ 5153000 w 6127519"/>
              <a:gd name="connsiteY9" fmla="*/ 507134 h 6858000"/>
              <a:gd name="connsiteX10" fmla="*/ 5171282 w 6127519"/>
              <a:gd name="connsiteY10" fmla="*/ 602071 h 6858000"/>
              <a:gd name="connsiteX11" fmla="*/ 5176196 w 6127519"/>
              <a:gd name="connsiteY11" fmla="*/ 636822 h 6858000"/>
              <a:gd name="connsiteX12" fmla="*/ 5189051 w 6127519"/>
              <a:gd name="connsiteY12" fmla="*/ 782518 h 6858000"/>
              <a:gd name="connsiteX13" fmla="*/ 5210428 w 6127519"/>
              <a:gd name="connsiteY13" fmla="*/ 815772 h 6858000"/>
              <a:gd name="connsiteX14" fmla="*/ 5221088 w 6127519"/>
              <a:gd name="connsiteY14" fmla="*/ 860193 h 6858000"/>
              <a:gd name="connsiteX15" fmla="*/ 5230806 w 6127519"/>
              <a:gd name="connsiteY15" fmla="*/ 961354 h 6858000"/>
              <a:gd name="connsiteX16" fmla="*/ 5201018 w 6127519"/>
              <a:gd name="connsiteY16" fmla="*/ 1095027 h 6858000"/>
              <a:gd name="connsiteX17" fmla="*/ 5202153 w 6127519"/>
              <a:gd name="connsiteY17" fmla="*/ 1133224 h 6858000"/>
              <a:gd name="connsiteX18" fmla="*/ 5207370 w 6127519"/>
              <a:gd name="connsiteY18" fmla="*/ 1138097 h 6858000"/>
              <a:gd name="connsiteX19" fmla="*/ 5189234 w 6127519"/>
              <a:gd name="connsiteY19" fmla="*/ 1193495 h 6858000"/>
              <a:gd name="connsiteX20" fmla="*/ 5202769 w 6127519"/>
              <a:gd name="connsiteY20" fmla="*/ 1269450 h 6858000"/>
              <a:gd name="connsiteX21" fmla="*/ 5225968 w 6127519"/>
              <a:gd name="connsiteY21" fmla="*/ 1357994 h 6858000"/>
              <a:gd name="connsiteX22" fmla="*/ 5233819 w 6127519"/>
              <a:gd name="connsiteY22" fmla="*/ 1380922 h 6858000"/>
              <a:gd name="connsiteX23" fmla="*/ 5237226 w 6127519"/>
              <a:gd name="connsiteY23" fmla="*/ 1441327 h 6858000"/>
              <a:gd name="connsiteX24" fmla="*/ 5255653 w 6127519"/>
              <a:gd name="connsiteY24" fmla="*/ 1524712 h 6858000"/>
              <a:gd name="connsiteX25" fmla="*/ 5263491 w 6127519"/>
              <a:gd name="connsiteY25" fmla="*/ 1642938 h 6858000"/>
              <a:gd name="connsiteX26" fmla="*/ 5261314 w 6127519"/>
              <a:gd name="connsiteY26" fmla="*/ 1689177 h 6858000"/>
              <a:gd name="connsiteX27" fmla="*/ 5259788 w 6127519"/>
              <a:gd name="connsiteY27" fmla="*/ 1768516 h 6858000"/>
              <a:gd name="connsiteX28" fmla="*/ 5255696 w 6127519"/>
              <a:gd name="connsiteY28" fmla="*/ 1953770 h 6858000"/>
              <a:gd name="connsiteX29" fmla="*/ 5252592 w 6127519"/>
              <a:gd name="connsiteY29" fmla="*/ 2092210 h 6858000"/>
              <a:gd name="connsiteX30" fmla="*/ 5264303 w 6127519"/>
              <a:gd name="connsiteY30" fmla="*/ 2225157 h 6858000"/>
              <a:gd name="connsiteX31" fmla="*/ 5254949 w 6127519"/>
              <a:gd name="connsiteY31" fmla="*/ 2236160 h 6858000"/>
              <a:gd name="connsiteX32" fmla="*/ 5250104 w 6127519"/>
              <a:gd name="connsiteY32" fmla="*/ 2249166 h 6858000"/>
              <a:gd name="connsiteX33" fmla="*/ 5251214 w 6127519"/>
              <a:gd name="connsiteY33" fmla="*/ 2250944 h 6858000"/>
              <a:gd name="connsiteX34" fmla="*/ 5250644 w 6127519"/>
              <a:gd name="connsiteY34" fmla="*/ 2266619 h 6858000"/>
              <a:gd name="connsiteX35" fmla="*/ 5293877 w 6127519"/>
              <a:gd name="connsiteY35" fmla="*/ 2368649 h 6858000"/>
              <a:gd name="connsiteX36" fmla="*/ 5311338 w 6127519"/>
              <a:gd name="connsiteY36" fmla="*/ 2404034 h 6858000"/>
              <a:gd name="connsiteX37" fmla="*/ 5338366 w 6127519"/>
              <a:gd name="connsiteY37" fmla="*/ 2465052 h 6858000"/>
              <a:gd name="connsiteX38" fmla="*/ 5371263 w 6127519"/>
              <a:gd name="connsiteY38" fmla="*/ 2586413 h 6858000"/>
              <a:gd name="connsiteX39" fmla="*/ 5407503 w 6127519"/>
              <a:gd name="connsiteY39" fmla="*/ 2786290 h 6858000"/>
              <a:gd name="connsiteX40" fmla="*/ 5407356 w 6127519"/>
              <a:gd name="connsiteY40" fmla="*/ 2787545 h 6858000"/>
              <a:gd name="connsiteX41" fmla="*/ 5411130 w 6127519"/>
              <a:gd name="connsiteY41" fmla="*/ 2788640 h 6858000"/>
              <a:gd name="connsiteX42" fmla="*/ 5416439 w 6127519"/>
              <a:gd name="connsiteY42" fmla="*/ 2805666 h 6858000"/>
              <a:gd name="connsiteX43" fmla="*/ 5457023 w 6127519"/>
              <a:gd name="connsiteY43" fmla="*/ 2858292 h 6858000"/>
              <a:gd name="connsiteX44" fmla="*/ 5479298 w 6127519"/>
              <a:gd name="connsiteY44" fmla="*/ 2947791 h 6858000"/>
              <a:gd name="connsiteX45" fmla="*/ 5481770 w 6127519"/>
              <a:gd name="connsiteY45" fmla="*/ 2951352 h 6858000"/>
              <a:gd name="connsiteX46" fmla="*/ 5482045 w 6127519"/>
              <a:gd name="connsiteY46" fmla="*/ 2984371 h 6858000"/>
              <a:gd name="connsiteX47" fmla="*/ 5482415 w 6127519"/>
              <a:gd name="connsiteY47" fmla="*/ 3004079 h 6858000"/>
              <a:gd name="connsiteX48" fmla="*/ 5503944 w 6127519"/>
              <a:gd name="connsiteY48" fmla="*/ 3123335 h 6858000"/>
              <a:gd name="connsiteX49" fmla="*/ 5516007 w 6127519"/>
              <a:gd name="connsiteY49" fmla="*/ 3258473 h 6858000"/>
              <a:gd name="connsiteX50" fmla="*/ 5566839 w 6127519"/>
              <a:gd name="connsiteY50" fmla="*/ 3345295 h 6858000"/>
              <a:gd name="connsiteX51" fmla="*/ 5589758 w 6127519"/>
              <a:gd name="connsiteY51" fmla="*/ 3506453 h 6858000"/>
              <a:gd name="connsiteX52" fmla="*/ 5596144 w 6127519"/>
              <a:gd name="connsiteY52" fmla="*/ 3534624 h 6858000"/>
              <a:gd name="connsiteX53" fmla="*/ 5597750 w 6127519"/>
              <a:gd name="connsiteY53" fmla="*/ 3534129 h 6858000"/>
              <a:gd name="connsiteX54" fmla="*/ 5599700 w 6127519"/>
              <a:gd name="connsiteY54" fmla="*/ 3547221 h 6858000"/>
              <a:gd name="connsiteX55" fmla="*/ 5615031 w 6127519"/>
              <a:gd name="connsiteY55" fmla="*/ 3557482 h 6858000"/>
              <a:gd name="connsiteX56" fmla="*/ 5618377 w 6127519"/>
              <a:gd name="connsiteY56" fmla="*/ 3588431 h 6858000"/>
              <a:gd name="connsiteX57" fmla="*/ 5612155 w 6127519"/>
              <a:gd name="connsiteY57" fmla="*/ 3589869 h 6858000"/>
              <a:gd name="connsiteX58" fmla="*/ 5620843 w 6127519"/>
              <a:gd name="connsiteY58" fmla="*/ 3606745 h 6858000"/>
              <a:gd name="connsiteX59" fmla="*/ 5655472 w 6127519"/>
              <a:gd name="connsiteY59" fmla="*/ 3678877 h 6858000"/>
              <a:gd name="connsiteX60" fmla="*/ 5683015 w 6127519"/>
              <a:gd name="connsiteY60" fmla="*/ 3762025 h 6858000"/>
              <a:gd name="connsiteX61" fmla="*/ 5696643 w 6127519"/>
              <a:gd name="connsiteY61" fmla="*/ 3773888 h 6858000"/>
              <a:gd name="connsiteX62" fmla="*/ 5699203 w 6127519"/>
              <a:gd name="connsiteY62" fmla="*/ 3775823 h 6858000"/>
              <a:gd name="connsiteX63" fmla="*/ 5704824 w 6127519"/>
              <a:gd name="connsiteY63" fmla="*/ 3785966 h 6858000"/>
              <a:gd name="connsiteX64" fmla="*/ 5733539 w 6127519"/>
              <a:gd name="connsiteY64" fmla="*/ 3818457 h 6858000"/>
              <a:gd name="connsiteX65" fmla="*/ 5768491 w 6127519"/>
              <a:gd name="connsiteY65" fmla="*/ 3914399 h 6858000"/>
              <a:gd name="connsiteX66" fmla="*/ 5793123 w 6127519"/>
              <a:gd name="connsiteY66" fmla="*/ 3969952 h 6858000"/>
              <a:gd name="connsiteX67" fmla="*/ 5808321 w 6127519"/>
              <a:gd name="connsiteY67" fmla="*/ 3988153 h 6858000"/>
              <a:gd name="connsiteX68" fmla="*/ 5825621 w 6127519"/>
              <a:gd name="connsiteY68" fmla="*/ 4015525 h 6858000"/>
              <a:gd name="connsiteX69" fmla="*/ 5860672 w 6127519"/>
              <a:gd name="connsiteY69" fmla="*/ 4061579 h 6858000"/>
              <a:gd name="connsiteX70" fmla="*/ 5872173 w 6127519"/>
              <a:gd name="connsiteY70" fmla="*/ 4088497 h 6858000"/>
              <a:gd name="connsiteX71" fmla="*/ 5894095 w 6127519"/>
              <a:gd name="connsiteY71" fmla="*/ 4128857 h 6858000"/>
              <a:gd name="connsiteX72" fmla="*/ 5903513 w 6127519"/>
              <a:gd name="connsiteY72" fmla="*/ 4187661 h 6858000"/>
              <a:gd name="connsiteX73" fmla="*/ 5917114 w 6127519"/>
              <a:gd name="connsiteY73" fmla="*/ 4213096 h 6858000"/>
              <a:gd name="connsiteX74" fmla="*/ 5924233 w 6127519"/>
              <a:gd name="connsiteY74" fmla="*/ 4242060 h 6858000"/>
              <a:gd name="connsiteX75" fmla="*/ 5928910 w 6127519"/>
              <a:gd name="connsiteY75" fmla="*/ 4300973 h 6858000"/>
              <a:gd name="connsiteX76" fmla="*/ 5939320 w 6127519"/>
              <a:gd name="connsiteY76" fmla="*/ 4340435 h 6858000"/>
              <a:gd name="connsiteX77" fmla="*/ 5946705 w 6127519"/>
              <a:gd name="connsiteY77" fmla="*/ 4428051 h 6858000"/>
              <a:gd name="connsiteX78" fmla="*/ 5949261 w 6127519"/>
              <a:gd name="connsiteY78" fmla="*/ 4449185 h 6858000"/>
              <a:gd name="connsiteX79" fmla="*/ 5968960 w 6127519"/>
              <a:gd name="connsiteY79" fmla="*/ 4482655 h 6858000"/>
              <a:gd name="connsiteX80" fmla="*/ 5980106 w 6127519"/>
              <a:gd name="connsiteY80" fmla="*/ 4585087 h 6858000"/>
              <a:gd name="connsiteX81" fmla="*/ 5998138 w 6127519"/>
              <a:gd name="connsiteY81" fmla="*/ 4697518 h 6858000"/>
              <a:gd name="connsiteX82" fmla="*/ 6013516 w 6127519"/>
              <a:gd name="connsiteY82" fmla="*/ 4786619 h 6858000"/>
              <a:gd name="connsiteX83" fmla="*/ 6025404 w 6127519"/>
              <a:gd name="connsiteY83" fmla="*/ 4858148 h 6858000"/>
              <a:gd name="connsiteX84" fmla="*/ 6007749 w 6127519"/>
              <a:gd name="connsiteY84" fmla="*/ 4964715 h 6858000"/>
              <a:gd name="connsiteX85" fmla="*/ 6005269 w 6127519"/>
              <a:gd name="connsiteY85" fmla="*/ 5150567 h 6858000"/>
              <a:gd name="connsiteX86" fmla="*/ 6001127 w 6127519"/>
              <a:gd name="connsiteY86" fmla="*/ 5164609 h 6858000"/>
              <a:gd name="connsiteX87" fmla="*/ 5998514 w 6127519"/>
              <a:gd name="connsiteY87" fmla="*/ 5189673 h 6858000"/>
              <a:gd name="connsiteX88" fmla="*/ 6018409 w 6127519"/>
              <a:gd name="connsiteY88" fmla="*/ 5227157 h 6858000"/>
              <a:gd name="connsiteX89" fmla="*/ 6036748 w 6127519"/>
              <a:gd name="connsiteY89" fmla="*/ 5322752 h 6858000"/>
              <a:gd name="connsiteX90" fmla="*/ 6036943 w 6127519"/>
              <a:gd name="connsiteY90" fmla="*/ 5329480 h 6858000"/>
              <a:gd name="connsiteX91" fmla="*/ 6037677 w 6127519"/>
              <a:gd name="connsiteY91" fmla="*/ 5354807 h 6858000"/>
              <a:gd name="connsiteX92" fmla="*/ 6039728 w 6127519"/>
              <a:gd name="connsiteY92" fmla="*/ 5359416 h 6858000"/>
              <a:gd name="connsiteX93" fmla="*/ 6053435 w 6127519"/>
              <a:gd name="connsiteY93" fmla="*/ 5387547 h 6858000"/>
              <a:gd name="connsiteX94" fmla="*/ 6065933 w 6127519"/>
              <a:gd name="connsiteY94" fmla="*/ 5443002 h 6858000"/>
              <a:gd name="connsiteX95" fmla="*/ 6068640 w 6127519"/>
              <a:gd name="connsiteY95" fmla="*/ 5474503 h 6858000"/>
              <a:gd name="connsiteX96" fmla="*/ 6080922 w 6127519"/>
              <a:gd name="connsiteY96" fmla="*/ 5561070 h 6858000"/>
              <a:gd name="connsiteX97" fmla="*/ 6096949 w 6127519"/>
              <a:gd name="connsiteY97" fmla="*/ 5648179 h 6858000"/>
              <a:gd name="connsiteX98" fmla="*/ 6125703 w 6127519"/>
              <a:gd name="connsiteY98" fmla="*/ 5692894 h 6858000"/>
              <a:gd name="connsiteX99" fmla="*/ 6121353 w 6127519"/>
              <a:gd name="connsiteY99" fmla="*/ 5721725 h 6858000"/>
              <a:gd name="connsiteX100" fmla="*/ 6121607 w 6127519"/>
              <a:gd name="connsiteY100" fmla="*/ 5721959 h 6858000"/>
              <a:gd name="connsiteX101" fmla="*/ 6127024 w 6127519"/>
              <a:gd name="connsiteY101" fmla="*/ 5786902 h 6858000"/>
              <a:gd name="connsiteX102" fmla="*/ 6127519 w 6127519"/>
              <a:gd name="connsiteY102" fmla="*/ 5865775 h 6858000"/>
              <a:gd name="connsiteX103" fmla="*/ 6119217 w 6127519"/>
              <a:gd name="connsiteY103" fmla="*/ 5888542 h 6858000"/>
              <a:gd name="connsiteX104" fmla="*/ 6102493 w 6127519"/>
              <a:gd name="connsiteY104" fmla="*/ 5928602 h 6858000"/>
              <a:gd name="connsiteX105" fmla="*/ 6056863 w 6127519"/>
              <a:gd name="connsiteY105" fmla="*/ 6000643 h 6858000"/>
              <a:gd name="connsiteX106" fmla="*/ 6045436 w 6127519"/>
              <a:gd name="connsiteY106" fmla="*/ 6124480 h 6858000"/>
              <a:gd name="connsiteX107" fmla="*/ 6030489 w 6127519"/>
              <a:gd name="connsiteY107" fmla="*/ 6317666 h 6858000"/>
              <a:gd name="connsiteX108" fmla="*/ 6007492 w 6127519"/>
              <a:gd name="connsiteY108" fmla="*/ 6440818 h 6858000"/>
              <a:gd name="connsiteX109" fmla="*/ 6009467 w 6127519"/>
              <a:gd name="connsiteY109" fmla="*/ 6487076 h 6858000"/>
              <a:gd name="connsiteX110" fmla="*/ 5995064 w 6127519"/>
              <a:gd name="connsiteY110" fmla="*/ 6540791 h 6858000"/>
              <a:gd name="connsiteX111" fmla="*/ 6004510 w 6127519"/>
              <a:gd name="connsiteY111" fmla="*/ 6599256 h 6858000"/>
              <a:gd name="connsiteX112" fmla="*/ 5986207 w 6127519"/>
              <a:gd name="connsiteY112" fmla="*/ 6695855 h 6858000"/>
              <a:gd name="connsiteX113" fmla="*/ 5979428 w 6127519"/>
              <a:gd name="connsiteY113" fmla="*/ 6754678 h 6858000"/>
              <a:gd name="connsiteX114" fmla="*/ 5983398 w 6127519"/>
              <a:gd name="connsiteY114" fmla="*/ 6778641 h 6858000"/>
              <a:gd name="connsiteX115" fmla="*/ 5984543 w 6127519"/>
              <a:gd name="connsiteY115" fmla="*/ 6811016 h 6858000"/>
              <a:gd name="connsiteX116" fmla="*/ 5981802 w 6127519"/>
              <a:gd name="connsiteY116" fmla="*/ 6838578 h 6858000"/>
              <a:gd name="connsiteX117" fmla="*/ 5979671 w 6127519"/>
              <a:gd name="connsiteY117" fmla="*/ 6858000 h 6858000"/>
              <a:gd name="connsiteX118" fmla="*/ 0 w 6127519"/>
              <a:gd name="connsiteY118" fmla="*/ 6858000 h 6858000"/>
              <a:gd name="connsiteX119" fmla="*/ 0 w 6127519"/>
              <a:gd name="connsiteY119" fmla="*/ 0 h 6858000"/>
              <a:gd name="connsiteX0" fmla="*/ 0 w 6127519"/>
              <a:gd name="connsiteY0" fmla="*/ 0 h 6858000"/>
              <a:gd name="connsiteX1" fmla="*/ 4965888 w 6127519"/>
              <a:gd name="connsiteY1" fmla="*/ 0 h 6858000"/>
              <a:gd name="connsiteX2" fmla="*/ 4967767 w 6127519"/>
              <a:gd name="connsiteY2" fmla="*/ 7930 h 6858000"/>
              <a:gd name="connsiteX3" fmla="*/ 4979444 w 6127519"/>
              <a:gd name="connsiteY3" fmla="*/ 43921 h 6858000"/>
              <a:gd name="connsiteX4" fmla="*/ 5021173 w 6127519"/>
              <a:gd name="connsiteY4" fmla="*/ 123738 h 6858000"/>
              <a:gd name="connsiteX5" fmla="*/ 5075458 w 6127519"/>
              <a:gd name="connsiteY5" fmla="*/ 264355 h 6858000"/>
              <a:gd name="connsiteX6" fmla="*/ 5081175 w 6127519"/>
              <a:gd name="connsiteY6" fmla="*/ 277448 h 6858000"/>
              <a:gd name="connsiteX7" fmla="*/ 5097011 w 6127519"/>
              <a:gd name="connsiteY7" fmla="*/ 355616 h 6858000"/>
              <a:gd name="connsiteX8" fmla="*/ 5130982 w 6127519"/>
              <a:gd name="connsiteY8" fmla="*/ 412030 h 6858000"/>
              <a:gd name="connsiteX9" fmla="*/ 5153000 w 6127519"/>
              <a:gd name="connsiteY9" fmla="*/ 507134 h 6858000"/>
              <a:gd name="connsiteX10" fmla="*/ 5171282 w 6127519"/>
              <a:gd name="connsiteY10" fmla="*/ 602071 h 6858000"/>
              <a:gd name="connsiteX11" fmla="*/ 5176196 w 6127519"/>
              <a:gd name="connsiteY11" fmla="*/ 636822 h 6858000"/>
              <a:gd name="connsiteX12" fmla="*/ 5189051 w 6127519"/>
              <a:gd name="connsiteY12" fmla="*/ 782518 h 6858000"/>
              <a:gd name="connsiteX13" fmla="*/ 5210428 w 6127519"/>
              <a:gd name="connsiteY13" fmla="*/ 815772 h 6858000"/>
              <a:gd name="connsiteX14" fmla="*/ 5221088 w 6127519"/>
              <a:gd name="connsiteY14" fmla="*/ 860193 h 6858000"/>
              <a:gd name="connsiteX15" fmla="*/ 5230806 w 6127519"/>
              <a:gd name="connsiteY15" fmla="*/ 961354 h 6858000"/>
              <a:gd name="connsiteX16" fmla="*/ 5201018 w 6127519"/>
              <a:gd name="connsiteY16" fmla="*/ 1095027 h 6858000"/>
              <a:gd name="connsiteX17" fmla="*/ 5202153 w 6127519"/>
              <a:gd name="connsiteY17" fmla="*/ 1133224 h 6858000"/>
              <a:gd name="connsiteX18" fmla="*/ 5207370 w 6127519"/>
              <a:gd name="connsiteY18" fmla="*/ 1138097 h 6858000"/>
              <a:gd name="connsiteX19" fmla="*/ 5189234 w 6127519"/>
              <a:gd name="connsiteY19" fmla="*/ 1193495 h 6858000"/>
              <a:gd name="connsiteX20" fmla="*/ 5202769 w 6127519"/>
              <a:gd name="connsiteY20" fmla="*/ 1269450 h 6858000"/>
              <a:gd name="connsiteX21" fmla="*/ 5225968 w 6127519"/>
              <a:gd name="connsiteY21" fmla="*/ 1357994 h 6858000"/>
              <a:gd name="connsiteX22" fmla="*/ 5233819 w 6127519"/>
              <a:gd name="connsiteY22" fmla="*/ 1380922 h 6858000"/>
              <a:gd name="connsiteX23" fmla="*/ 5237226 w 6127519"/>
              <a:gd name="connsiteY23" fmla="*/ 1441327 h 6858000"/>
              <a:gd name="connsiteX24" fmla="*/ 5255653 w 6127519"/>
              <a:gd name="connsiteY24" fmla="*/ 1524712 h 6858000"/>
              <a:gd name="connsiteX25" fmla="*/ 5263491 w 6127519"/>
              <a:gd name="connsiteY25" fmla="*/ 1642938 h 6858000"/>
              <a:gd name="connsiteX26" fmla="*/ 5261314 w 6127519"/>
              <a:gd name="connsiteY26" fmla="*/ 1689177 h 6858000"/>
              <a:gd name="connsiteX27" fmla="*/ 5259788 w 6127519"/>
              <a:gd name="connsiteY27" fmla="*/ 1768516 h 6858000"/>
              <a:gd name="connsiteX28" fmla="*/ 5255696 w 6127519"/>
              <a:gd name="connsiteY28" fmla="*/ 1953770 h 6858000"/>
              <a:gd name="connsiteX29" fmla="*/ 5252592 w 6127519"/>
              <a:gd name="connsiteY29" fmla="*/ 2092210 h 6858000"/>
              <a:gd name="connsiteX30" fmla="*/ 5264303 w 6127519"/>
              <a:gd name="connsiteY30" fmla="*/ 2225157 h 6858000"/>
              <a:gd name="connsiteX31" fmla="*/ 5254949 w 6127519"/>
              <a:gd name="connsiteY31" fmla="*/ 2236160 h 6858000"/>
              <a:gd name="connsiteX32" fmla="*/ 5250104 w 6127519"/>
              <a:gd name="connsiteY32" fmla="*/ 2249166 h 6858000"/>
              <a:gd name="connsiteX33" fmla="*/ 5251214 w 6127519"/>
              <a:gd name="connsiteY33" fmla="*/ 2250944 h 6858000"/>
              <a:gd name="connsiteX34" fmla="*/ 5250644 w 6127519"/>
              <a:gd name="connsiteY34" fmla="*/ 2266619 h 6858000"/>
              <a:gd name="connsiteX35" fmla="*/ 5293877 w 6127519"/>
              <a:gd name="connsiteY35" fmla="*/ 2368649 h 6858000"/>
              <a:gd name="connsiteX36" fmla="*/ 5311338 w 6127519"/>
              <a:gd name="connsiteY36" fmla="*/ 2404034 h 6858000"/>
              <a:gd name="connsiteX37" fmla="*/ 5338366 w 6127519"/>
              <a:gd name="connsiteY37" fmla="*/ 2465052 h 6858000"/>
              <a:gd name="connsiteX38" fmla="*/ 5371263 w 6127519"/>
              <a:gd name="connsiteY38" fmla="*/ 2586413 h 6858000"/>
              <a:gd name="connsiteX39" fmla="*/ 5407503 w 6127519"/>
              <a:gd name="connsiteY39" fmla="*/ 2786290 h 6858000"/>
              <a:gd name="connsiteX40" fmla="*/ 5407356 w 6127519"/>
              <a:gd name="connsiteY40" fmla="*/ 2787545 h 6858000"/>
              <a:gd name="connsiteX41" fmla="*/ 5411130 w 6127519"/>
              <a:gd name="connsiteY41" fmla="*/ 2788640 h 6858000"/>
              <a:gd name="connsiteX42" fmla="*/ 5416439 w 6127519"/>
              <a:gd name="connsiteY42" fmla="*/ 2805666 h 6858000"/>
              <a:gd name="connsiteX43" fmla="*/ 5457023 w 6127519"/>
              <a:gd name="connsiteY43" fmla="*/ 2858292 h 6858000"/>
              <a:gd name="connsiteX44" fmla="*/ 5479298 w 6127519"/>
              <a:gd name="connsiteY44" fmla="*/ 2947791 h 6858000"/>
              <a:gd name="connsiteX45" fmla="*/ 5481770 w 6127519"/>
              <a:gd name="connsiteY45" fmla="*/ 2951352 h 6858000"/>
              <a:gd name="connsiteX46" fmla="*/ 5482045 w 6127519"/>
              <a:gd name="connsiteY46" fmla="*/ 2984371 h 6858000"/>
              <a:gd name="connsiteX47" fmla="*/ 5482415 w 6127519"/>
              <a:gd name="connsiteY47" fmla="*/ 3004079 h 6858000"/>
              <a:gd name="connsiteX48" fmla="*/ 5503944 w 6127519"/>
              <a:gd name="connsiteY48" fmla="*/ 3123335 h 6858000"/>
              <a:gd name="connsiteX49" fmla="*/ 5516007 w 6127519"/>
              <a:gd name="connsiteY49" fmla="*/ 3258473 h 6858000"/>
              <a:gd name="connsiteX50" fmla="*/ 5566839 w 6127519"/>
              <a:gd name="connsiteY50" fmla="*/ 3345295 h 6858000"/>
              <a:gd name="connsiteX51" fmla="*/ 5589758 w 6127519"/>
              <a:gd name="connsiteY51" fmla="*/ 3506453 h 6858000"/>
              <a:gd name="connsiteX52" fmla="*/ 5596144 w 6127519"/>
              <a:gd name="connsiteY52" fmla="*/ 3534624 h 6858000"/>
              <a:gd name="connsiteX53" fmla="*/ 5597750 w 6127519"/>
              <a:gd name="connsiteY53" fmla="*/ 3534129 h 6858000"/>
              <a:gd name="connsiteX54" fmla="*/ 5599700 w 6127519"/>
              <a:gd name="connsiteY54" fmla="*/ 3547221 h 6858000"/>
              <a:gd name="connsiteX55" fmla="*/ 5615031 w 6127519"/>
              <a:gd name="connsiteY55" fmla="*/ 3557482 h 6858000"/>
              <a:gd name="connsiteX56" fmla="*/ 5618377 w 6127519"/>
              <a:gd name="connsiteY56" fmla="*/ 3588431 h 6858000"/>
              <a:gd name="connsiteX57" fmla="*/ 5612155 w 6127519"/>
              <a:gd name="connsiteY57" fmla="*/ 3589869 h 6858000"/>
              <a:gd name="connsiteX58" fmla="*/ 5620843 w 6127519"/>
              <a:gd name="connsiteY58" fmla="*/ 3606745 h 6858000"/>
              <a:gd name="connsiteX59" fmla="*/ 5655472 w 6127519"/>
              <a:gd name="connsiteY59" fmla="*/ 3678877 h 6858000"/>
              <a:gd name="connsiteX60" fmla="*/ 5683015 w 6127519"/>
              <a:gd name="connsiteY60" fmla="*/ 3762025 h 6858000"/>
              <a:gd name="connsiteX61" fmla="*/ 5696643 w 6127519"/>
              <a:gd name="connsiteY61" fmla="*/ 3773888 h 6858000"/>
              <a:gd name="connsiteX62" fmla="*/ 5699203 w 6127519"/>
              <a:gd name="connsiteY62" fmla="*/ 3775823 h 6858000"/>
              <a:gd name="connsiteX63" fmla="*/ 5704824 w 6127519"/>
              <a:gd name="connsiteY63" fmla="*/ 3785966 h 6858000"/>
              <a:gd name="connsiteX64" fmla="*/ 5733539 w 6127519"/>
              <a:gd name="connsiteY64" fmla="*/ 3818457 h 6858000"/>
              <a:gd name="connsiteX65" fmla="*/ 5768491 w 6127519"/>
              <a:gd name="connsiteY65" fmla="*/ 3914399 h 6858000"/>
              <a:gd name="connsiteX66" fmla="*/ 5793123 w 6127519"/>
              <a:gd name="connsiteY66" fmla="*/ 3969952 h 6858000"/>
              <a:gd name="connsiteX67" fmla="*/ 5808321 w 6127519"/>
              <a:gd name="connsiteY67" fmla="*/ 3988153 h 6858000"/>
              <a:gd name="connsiteX68" fmla="*/ 5825621 w 6127519"/>
              <a:gd name="connsiteY68" fmla="*/ 4015525 h 6858000"/>
              <a:gd name="connsiteX69" fmla="*/ 5860672 w 6127519"/>
              <a:gd name="connsiteY69" fmla="*/ 4061579 h 6858000"/>
              <a:gd name="connsiteX70" fmla="*/ 5872173 w 6127519"/>
              <a:gd name="connsiteY70" fmla="*/ 4088497 h 6858000"/>
              <a:gd name="connsiteX71" fmla="*/ 5894095 w 6127519"/>
              <a:gd name="connsiteY71" fmla="*/ 4128857 h 6858000"/>
              <a:gd name="connsiteX72" fmla="*/ 5903513 w 6127519"/>
              <a:gd name="connsiteY72" fmla="*/ 4187661 h 6858000"/>
              <a:gd name="connsiteX73" fmla="*/ 5917114 w 6127519"/>
              <a:gd name="connsiteY73" fmla="*/ 4213096 h 6858000"/>
              <a:gd name="connsiteX74" fmla="*/ 5924233 w 6127519"/>
              <a:gd name="connsiteY74" fmla="*/ 4242060 h 6858000"/>
              <a:gd name="connsiteX75" fmla="*/ 5928910 w 6127519"/>
              <a:gd name="connsiteY75" fmla="*/ 4300973 h 6858000"/>
              <a:gd name="connsiteX76" fmla="*/ 5939320 w 6127519"/>
              <a:gd name="connsiteY76" fmla="*/ 4340435 h 6858000"/>
              <a:gd name="connsiteX77" fmla="*/ 5946705 w 6127519"/>
              <a:gd name="connsiteY77" fmla="*/ 4428051 h 6858000"/>
              <a:gd name="connsiteX78" fmla="*/ 5949261 w 6127519"/>
              <a:gd name="connsiteY78" fmla="*/ 4449185 h 6858000"/>
              <a:gd name="connsiteX79" fmla="*/ 5968960 w 6127519"/>
              <a:gd name="connsiteY79" fmla="*/ 4482655 h 6858000"/>
              <a:gd name="connsiteX80" fmla="*/ 5980106 w 6127519"/>
              <a:gd name="connsiteY80" fmla="*/ 4585087 h 6858000"/>
              <a:gd name="connsiteX81" fmla="*/ 5998138 w 6127519"/>
              <a:gd name="connsiteY81" fmla="*/ 4697518 h 6858000"/>
              <a:gd name="connsiteX82" fmla="*/ 6013516 w 6127519"/>
              <a:gd name="connsiteY82" fmla="*/ 4786619 h 6858000"/>
              <a:gd name="connsiteX83" fmla="*/ 6025404 w 6127519"/>
              <a:gd name="connsiteY83" fmla="*/ 4858148 h 6858000"/>
              <a:gd name="connsiteX84" fmla="*/ 6007749 w 6127519"/>
              <a:gd name="connsiteY84" fmla="*/ 4964715 h 6858000"/>
              <a:gd name="connsiteX85" fmla="*/ 6005269 w 6127519"/>
              <a:gd name="connsiteY85" fmla="*/ 5150567 h 6858000"/>
              <a:gd name="connsiteX86" fmla="*/ 6001127 w 6127519"/>
              <a:gd name="connsiteY86" fmla="*/ 5164609 h 6858000"/>
              <a:gd name="connsiteX87" fmla="*/ 5998514 w 6127519"/>
              <a:gd name="connsiteY87" fmla="*/ 5189673 h 6858000"/>
              <a:gd name="connsiteX88" fmla="*/ 6018409 w 6127519"/>
              <a:gd name="connsiteY88" fmla="*/ 5227157 h 6858000"/>
              <a:gd name="connsiteX89" fmla="*/ 6036748 w 6127519"/>
              <a:gd name="connsiteY89" fmla="*/ 5322752 h 6858000"/>
              <a:gd name="connsiteX90" fmla="*/ 6036943 w 6127519"/>
              <a:gd name="connsiteY90" fmla="*/ 5329480 h 6858000"/>
              <a:gd name="connsiteX91" fmla="*/ 6037677 w 6127519"/>
              <a:gd name="connsiteY91" fmla="*/ 5354807 h 6858000"/>
              <a:gd name="connsiteX92" fmla="*/ 6039728 w 6127519"/>
              <a:gd name="connsiteY92" fmla="*/ 5359416 h 6858000"/>
              <a:gd name="connsiteX93" fmla="*/ 6053435 w 6127519"/>
              <a:gd name="connsiteY93" fmla="*/ 5387547 h 6858000"/>
              <a:gd name="connsiteX94" fmla="*/ 6065933 w 6127519"/>
              <a:gd name="connsiteY94" fmla="*/ 5443002 h 6858000"/>
              <a:gd name="connsiteX95" fmla="*/ 6068640 w 6127519"/>
              <a:gd name="connsiteY95" fmla="*/ 5474503 h 6858000"/>
              <a:gd name="connsiteX96" fmla="*/ 6080922 w 6127519"/>
              <a:gd name="connsiteY96" fmla="*/ 5561070 h 6858000"/>
              <a:gd name="connsiteX97" fmla="*/ 6096949 w 6127519"/>
              <a:gd name="connsiteY97" fmla="*/ 5648179 h 6858000"/>
              <a:gd name="connsiteX98" fmla="*/ 6125703 w 6127519"/>
              <a:gd name="connsiteY98" fmla="*/ 5692894 h 6858000"/>
              <a:gd name="connsiteX99" fmla="*/ 6121353 w 6127519"/>
              <a:gd name="connsiteY99" fmla="*/ 5721725 h 6858000"/>
              <a:gd name="connsiteX100" fmla="*/ 6121607 w 6127519"/>
              <a:gd name="connsiteY100" fmla="*/ 5721959 h 6858000"/>
              <a:gd name="connsiteX101" fmla="*/ 6127024 w 6127519"/>
              <a:gd name="connsiteY101" fmla="*/ 5786902 h 6858000"/>
              <a:gd name="connsiteX102" fmla="*/ 6127519 w 6127519"/>
              <a:gd name="connsiteY102" fmla="*/ 5865775 h 6858000"/>
              <a:gd name="connsiteX103" fmla="*/ 6119217 w 6127519"/>
              <a:gd name="connsiteY103" fmla="*/ 5888542 h 6858000"/>
              <a:gd name="connsiteX104" fmla="*/ 6102493 w 6127519"/>
              <a:gd name="connsiteY104" fmla="*/ 5928602 h 6858000"/>
              <a:gd name="connsiteX105" fmla="*/ 6056863 w 6127519"/>
              <a:gd name="connsiteY105" fmla="*/ 6000643 h 6858000"/>
              <a:gd name="connsiteX106" fmla="*/ 6045436 w 6127519"/>
              <a:gd name="connsiteY106" fmla="*/ 6124480 h 6858000"/>
              <a:gd name="connsiteX107" fmla="*/ 6030489 w 6127519"/>
              <a:gd name="connsiteY107" fmla="*/ 6317666 h 6858000"/>
              <a:gd name="connsiteX108" fmla="*/ 6007492 w 6127519"/>
              <a:gd name="connsiteY108" fmla="*/ 6440818 h 6858000"/>
              <a:gd name="connsiteX109" fmla="*/ 6009467 w 6127519"/>
              <a:gd name="connsiteY109" fmla="*/ 6487076 h 6858000"/>
              <a:gd name="connsiteX110" fmla="*/ 5995064 w 6127519"/>
              <a:gd name="connsiteY110" fmla="*/ 6540791 h 6858000"/>
              <a:gd name="connsiteX111" fmla="*/ 6004510 w 6127519"/>
              <a:gd name="connsiteY111" fmla="*/ 6599256 h 6858000"/>
              <a:gd name="connsiteX112" fmla="*/ 5986207 w 6127519"/>
              <a:gd name="connsiteY112" fmla="*/ 6695855 h 6858000"/>
              <a:gd name="connsiteX113" fmla="*/ 5979428 w 6127519"/>
              <a:gd name="connsiteY113" fmla="*/ 6754678 h 6858000"/>
              <a:gd name="connsiteX114" fmla="*/ 5983398 w 6127519"/>
              <a:gd name="connsiteY114" fmla="*/ 6778641 h 6858000"/>
              <a:gd name="connsiteX115" fmla="*/ 5984543 w 6127519"/>
              <a:gd name="connsiteY115" fmla="*/ 6811016 h 6858000"/>
              <a:gd name="connsiteX116" fmla="*/ 5981802 w 6127519"/>
              <a:gd name="connsiteY116" fmla="*/ 6838578 h 6858000"/>
              <a:gd name="connsiteX117" fmla="*/ 5979671 w 6127519"/>
              <a:gd name="connsiteY117" fmla="*/ 6858000 h 6858000"/>
              <a:gd name="connsiteX118" fmla="*/ 0 w 6127519"/>
              <a:gd name="connsiteY118" fmla="*/ 6858000 h 6858000"/>
              <a:gd name="connsiteX119" fmla="*/ 0 w 6127519"/>
              <a:gd name="connsiteY119" fmla="*/ 0 h 6858000"/>
              <a:gd name="connsiteX0" fmla="*/ 0 w 6424098"/>
              <a:gd name="connsiteY0" fmla="*/ 0 h 6858000"/>
              <a:gd name="connsiteX1" fmla="*/ 4965888 w 6424098"/>
              <a:gd name="connsiteY1" fmla="*/ 0 h 6858000"/>
              <a:gd name="connsiteX2" fmla="*/ 4967767 w 6424098"/>
              <a:gd name="connsiteY2" fmla="*/ 7930 h 6858000"/>
              <a:gd name="connsiteX3" fmla="*/ 4979444 w 6424098"/>
              <a:gd name="connsiteY3" fmla="*/ 43921 h 6858000"/>
              <a:gd name="connsiteX4" fmla="*/ 5021173 w 6424098"/>
              <a:gd name="connsiteY4" fmla="*/ 123738 h 6858000"/>
              <a:gd name="connsiteX5" fmla="*/ 5075458 w 6424098"/>
              <a:gd name="connsiteY5" fmla="*/ 264355 h 6858000"/>
              <a:gd name="connsiteX6" fmla="*/ 5081175 w 6424098"/>
              <a:gd name="connsiteY6" fmla="*/ 277448 h 6858000"/>
              <a:gd name="connsiteX7" fmla="*/ 5097011 w 6424098"/>
              <a:gd name="connsiteY7" fmla="*/ 355616 h 6858000"/>
              <a:gd name="connsiteX8" fmla="*/ 5130982 w 6424098"/>
              <a:gd name="connsiteY8" fmla="*/ 412030 h 6858000"/>
              <a:gd name="connsiteX9" fmla="*/ 5153000 w 6424098"/>
              <a:gd name="connsiteY9" fmla="*/ 507134 h 6858000"/>
              <a:gd name="connsiteX10" fmla="*/ 5171282 w 6424098"/>
              <a:gd name="connsiteY10" fmla="*/ 602071 h 6858000"/>
              <a:gd name="connsiteX11" fmla="*/ 5176196 w 6424098"/>
              <a:gd name="connsiteY11" fmla="*/ 636822 h 6858000"/>
              <a:gd name="connsiteX12" fmla="*/ 5189051 w 6424098"/>
              <a:gd name="connsiteY12" fmla="*/ 782518 h 6858000"/>
              <a:gd name="connsiteX13" fmla="*/ 5210428 w 6424098"/>
              <a:gd name="connsiteY13" fmla="*/ 815772 h 6858000"/>
              <a:gd name="connsiteX14" fmla="*/ 5221088 w 6424098"/>
              <a:gd name="connsiteY14" fmla="*/ 860193 h 6858000"/>
              <a:gd name="connsiteX15" fmla="*/ 5230806 w 6424098"/>
              <a:gd name="connsiteY15" fmla="*/ 961354 h 6858000"/>
              <a:gd name="connsiteX16" fmla="*/ 5201018 w 6424098"/>
              <a:gd name="connsiteY16" fmla="*/ 1095027 h 6858000"/>
              <a:gd name="connsiteX17" fmla="*/ 5202153 w 6424098"/>
              <a:gd name="connsiteY17" fmla="*/ 1133224 h 6858000"/>
              <a:gd name="connsiteX18" fmla="*/ 5207370 w 6424098"/>
              <a:gd name="connsiteY18" fmla="*/ 1138097 h 6858000"/>
              <a:gd name="connsiteX19" fmla="*/ 5189234 w 6424098"/>
              <a:gd name="connsiteY19" fmla="*/ 1193495 h 6858000"/>
              <a:gd name="connsiteX20" fmla="*/ 5202769 w 6424098"/>
              <a:gd name="connsiteY20" fmla="*/ 1269450 h 6858000"/>
              <a:gd name="connsiteX21" fmla="*/ 5225968 w 6424098"/>
              <a:gd name="connsiteY21" fmla="*/ 1357994 h 6858000"/>
              <a:gd name="connsiteX22" fmla="*/ 5233819 w 6424098"/>
              <a:gd name="connsiteY22" fmla="*/ 1380922 h 6858000"/>
              <a:gd name="connsiteX23" fmla="*/ 5237226 w 6424098"/>
              <a:gd name="connsiteY23" fmla="*/ 1441327 h 6858000"/>
              <a:gd name="connsiteX24" fmla="*/ 5255653 w 6424098"/>
              <a:gd name="connsiteY24" fmla="*/ 1524712 h 6858000"/>
              <a:gd name="connsiteX25" fmla="*/ 5263491 w 6424098"/>
              <a:gd name="connsiteY25" fmla="*/ 1642938 h 6858000"/>
              <a:gd name="connsiteX26" fmla="*/ 5261314 w 6424098"/>
              <a:gd name="connsiteY26" fmla="*/ 1689177 h 6858000"/>
              <a:gd name="connsiteX27" fmla="*/ 5259788 w 6424098"/>
              <a:gd name="connsiteY27" fmla="*/ 1768516 h 6858000"/>
              <a:gd name="connsiteX28" fmla="*/ 5255696 w 6424098"/>
              <a:gd name="connsiteY28" fmla="*/ 1953770 h 6858000"/>
              <a:gd name="connsiteX29" fmla="*/ 5252592 w 6424098"/>
              <a:gd name="connsiteY29" fmla="*/ 2092210 h 6858000"/>
              <a:gd name="connsiteX30" fmla="*/ 5264303 w 6424098"/>
              <a:gd name="connsiteY30" fmla="*/ 2225157 h 6858000"/>
              <a:gd name="connsiteX31" fmla="*/ 5254949 w 6424098"/>
              <a:gd name="connsiteY31" fmla="*/ 2236160 h 6858000"/>
              <a:gd name="connsiteX32" fmla="*/ 5250104 w 6424098"/>
              <a:gd name="connsiteY32" fmla="*/ 2249166 h 6858000"/>
              <a:gd name="connsiteX33" fmla="*/ 5251214 w 6424098"/>
              <a:gd name="connsiteY33" fmla="*/ 2250944 h 6858000"/>
              <a:gd name="connsiteX34" fmla="*/ 5250644 w 6424098"/>
              <a:gd name="connsiteY34" fmla="*/ 2266619 h 6858000"/>
              <a:gd name="connsiteX35" fmla="*/ 5293877 w 6424098"/>
              <a:gd name="connsiteY35" fmla="*/ 2368649 h 6858000"/>
              <a:gd name="connsiteX36" fmla="*/ 5311338 w 6424098"/>
              <a:gd name="connsiteY36" fmla="*/ 2404034 h 6858000"/>
              <a:gd name="connsiteX37" fmla="*/ 5338366 w 6424098"/>
              <a:gd name="connsiteY37" fmla="*/ 2465052 h 6858000"/>
              <a:gd name="connsiteX38" fmla="*/ 5371263 w 6424098"/>
              <a:gd name="connsiteY38" fmla="*/ 2586413 h 6858000"/>
              <a:gd name="connsiteX39" fmla="*/ 5407503 w 6424098"/>
              <a:gd name="connsiteY39" fmla="*/ 2786290 h 6858000"/>
              <a:gd name="connsiteX40" fmla="*/ 5407356 w 6424098"/>
              <a:gd name="connsiteY40" fmla="*/ 2787545 h 6858000"/>
              <a:gd name="connsiteX41" fmla="*/ 5411130 w 6424098"/>
              <a:gd name="connsiteY41" fmla="*/ 2788640 h 6858000"/>
              <a:gd name="connsiteX42" fmla="*/ 5416439 w 6424098"/>
              <a:gd name="connsiteY42" fmla="*/ 2805666 h 6858000"/>
              <a:gd name="connsiteX43" fmla="*/ 5457023 w 6424098"/>
              <a:gd name="connsiteY43" fmla="*/ 2858292 h 6858000"/>
              <a:gd name="connsiteX44" fmla="*/ 5479298 w 6424098"/>
              <a:gd name="connsiteY44" fmla="*/ 2947791 h 6858000"/>
              <a:gd name="connsiteX45" fmla="*/ 5481770 w 6424098"/>
              <a:gd name="connsiteY45" fmla="*/ 2951352 h 6858000"/>
              <a:gd name="connsiteX46" fmla="*/ 5482045 w 6424098"/>
              <a:gd name="connsiteY46" fmla="*/ 2984371 h 6858000"/>
              <a:gd name="connsiteX47" fmla="*/ 5482415 w 6424098"/>
              <a:gd name="connsiteY47" fmla="*/ 3004079 h 6858000"/>
              <a:gd name="connsiteX48" fmla="*/ 5503944 w 6424098"/>
              <a:gd name="connsiteY48" fmla="*/ 3123335 h 6858000"/>
              <a:gd name="connsiteX49" fmla="*/ 5516007 w 6424098"/>
              <a:gd name="connsiteY49" fmla="*/ 3258473 h 6858000"/>
              <a:gd name="connsiteX50" fmla="*/ 5566839 w 6424098"/>
              <a:gd name="connsiteY50" fmla="*/ 3345295 h 6858000"/>
              <a:gd name="connsiteX51" fmla="*/ 5589758 w 6424098"/>
              <a:gd name="connsiteY51" fmla="*/ 3506453 h 6858000"/>
              <a:gd name="connsiteX52" fmla="*/ 5596144 w 6424098"/>
              <a:gd name="connsiteY52" fmla="*/ 3534624 h 6858000"/>
              <a:gd name="connsiteX53" fmla="*/ 5597750 w 6424098"/>
              <a:gd name="connsiteY53" fmla="*/ 3534129 h 6858000"/>
              <a:gd name="connsiteX54" fmla="*/ 5599700 w 6424098"/>
              <a:gd name="connsiteY54" fmla="*/ 3547221 h 6858000"/>
              <a:gd name="connsiteX55" fmla="*/ 5615031 w 6424098"/>
              <a:gd name="connsiteY55" fmla="*/ 3557482 h 6858000"/>
              <a:gd name="connsiteX56" fmla="*/ 5618377 w 6424098"/>
              <a:gd name="connsiteY56" fmla="*/ 3588431 h 6858000"/>
              <a:gd name="connsiteX57" fmla="*/ 5612155 w 6424098"/>
              <a:gd name="connsiteY57" fmla="*/ 3589869 h 6858000"/>
              <a:gd name="connsiteX58" fmla="*/ 5620843 w 6424098"/>
              <a:gd name="connsiteY58" fmla="*/ 3606745 h 6858000"/>
              <a:gd name="connsiteX59" fmla="*/ 5655472 w 6424098"/>
              <a:gd name="connsiteY59" fmla="*/ 3678877 h 6858000"/>
              <a:gd name="connsiteX60" fmla="*/ 5683015 w 6424098"/>
              <a:gd name="connsiteY60" fmla="*/ 3762025 h 6858000"/>
              <a:gd name="connsiteX61" fmla="*/ 5696643 w 6424098"/>
              <a:gd name="connsiteY61" fmla="*/ 3773888 h 6858000"/>
              <a:gd name="connsiteX62" fmla="*/ 5699203 w 6424098"/>
              <a:gd name="connsiteY62" fmla="*/ 3775823 h 6858000"/>
              <a:gd name="connsiteX63" fmla="*/ 5704824 w 6424098"/>
              <a:gd name="connsiteY63" fmla="*/ 3785966 h 6858000"/>
              <a:gd name="connsiteX64" fmla="*/ 5733539 w 6424098"/>
              <a:gd name="connsiteY64" fmla="*/ 3818457 h 6858000"/>
              <a:gd name="connsiteX65" fmla="*/ 5768491 w 6424098"/>
              <a:gd name="connsiteY65" fmla="*/ 3914399 h 6858000"/>
              <a:gd name="connsiteX66" fmla="*/ 5793123 w 6424098"/>
              <a:gd name="connsiteY66" fmla="*/ 3969952 h 6858000"/>
              <a:gd name="connsiteX67" fmla="*/ 5808321 w 6424098"/>
              <a:gd name="connsiteY67" fmla="*/ 3988153 h 6858000"/>
              <a:gd name="connsiteX68" fmla="*/ 5825621 w 6424098"/>
              <a:gd name="connsiteY68" fmla="*/ 4015525 h 6858000"/>
              <a:gd name="connsiteX69" fmla="*/ 5860672 w 6424098"/>
              <a:gd name="connsiteY69" fmla="*/ 4061579 h 6858000"/>
              <a:gd name="connsiteX70" fmla="*/ 5872173 w 6424098"/>
              <a:gd name="connsiteY70" fmla="*/ 4088497 h 6858000"/>
              <a:gd name="connsiteX71" fmla="*/ 5894095 w 6424098"/>
              <a:gd name="connsiteY71" fmla="*/ 4128857 h 6858000"/>
              <a:gd name="connsiteX72" fmla="*/ 5903513 w 6424098"/>
              <a:gd name="connsiteY72" fmla="*/ 4187661 h 6858000"/>
              <a:gd name="connsiteX73" fmla="*/ 5917114 w 6424098"/>
              <a:gd name="connsiteY73" fmla="*/ 4213096 h 6858000"/>
              <a:gd name="connsiteX74" fmla="*/ 5924233 w 6424098"/>
              <a:gd name="connsiteY74" fmla="*/ 4242060 h 6858000"/>
              <a:gd name="connsiteX75" fmla="*/ 5928910 w 6424098"/>
              <a:gd name="connsiteY75" fmla="*/ 4300973 h 6858000"/>
              <a:gd name="connsiteX76" fmla="*/ 5939320 w 6424098"/>
              <a:gd name="connsiteY76" fmla="*/ 4340435 h 6858000"/>
              <a:gd name="connsiteX77" fmla="*/ 5946705 w 6424098"/>
              <a:gd name="connsiteY77" fmla="*/ 4428051 h 6858000"/>
              <a:gd name="connsiteX78" fmla="*/ 5949261 w 6424098"/>
              <a:gd name="connsiteY78" fmla="*/ 4449185 h 6858000"/>
              <a:gd name="connsiteX79" fmla="*/ 5968960 w 6424098"/>
              <a:gd name="connsiteY79" fmla="*/ 4482655 h 6858000"/>
              <a:gd name="connsiteX80" fmla="*/ 5980106 w 6424098"/>
              <a:gd name="connsiteY80" fmla="*/ 4585087 h 6858000"/>
              <a:gd name="connsiteX81" fmla="*/ 5998138 w 6424098"/>
              <a:gd name="connsiteY81" fmla="*/ 4697518 h 6858000"/>
              <a:gd name="connsiteX82" fmla="*/ 6013516 w 6424098"/>
              <a:gd name="connsiteY82" fmla="*/ 4786619 h 6858000"/>
              <a:gd name="connsiteX83" fmla="*/ 6025404 w 6424098"/>
              <a:gd name="connsiteY83" fmla="*/ 4858148 h 6858000"/>
              <a:gd name="connsiteX84" fmla="*/ 6007749 w 6424098"/>
              <a:gd name="connsiteY84" fmla="*/ 4964715 h 6858000"/>
              <a:gd name="connsiteX85" fmla="*/ 6005269 w 6424098"/>
              <a:gd name="connsiteY85" fmla="*/ 5150567 h 6858000"/>
              <a:gd name="connsiteX86" fmla="*/ 6001127 w 6424098"/>
              <a:gd name="connsiteY86" fmla="*/ 5164609 h 6858000"/>
              <a:gd name="connsiteX87" fmla="*/ 5998514 w 6424098"/>
              <a:gd name="connsiteY87" fmla="*/ 5189673 h 6858000"/>
              <a:gd name="connsiteX88" fmla="*/ 6018409 w 6424098"/>
              <a:gd name="connsiteY88" fmla="*/ 5227157 h 6858000"/>
              <a:gd name="connsiteX89" fmla="*/ 6036748 w 6424098"/>
              <a:gd name="connsiteY89" fmla="*/ 5322752 h 6858000"/>
              <a:gd name="connsiteX90" fmla="*/ 6036943 w 6424098"/>
              <a:gd name="connsiteY90" fmla="*/ 5329480 h 6858000"/>
              <a:gd name="connsiteX91" fmla="*/ 6037677 w 6424098"/>
              <a:gd name="connsiteY91" fmla="*/ 5354807 h 6858000"/>
              <a:gd name="connsiteX92" fmla="*/ 6039728 w 6424098"/>
              <a:gd name="connsiteY92" fmla="*/ 5359416 h 6858000"/>
              <a:gd name="connsiteX93" fmla="*/ 6053435 w 6424098"/>
              <a:gd name="connsiteY93" fmla="*/ 5387547 h 6858000"/>
              <a:gd name="connsiteX94" fmla="*/ 6065933 w 6424098"/>
              <a:gd name="connsiteY94" fmla="*/ 5443002 h 6858000"/>
              <a:gd name="connsiteX95" fmla="*/ 6068640 w 6424098"/>
              <a:gd name="connsiteY95" fmla="*/ 5474503 h 6858000"/>
              <a:gd name="connsiteX96" fmla="*/ 6080922 w 6424098"/>
              <a:gd name="connsiteY96" fmla="*/ 5561070 h 6858000"/>
              <a:gd name="connsiteX97" fmla="*/ 6096949 w 6424098"/>
              <a:gd name="connsiteY97" fmla="*/ 5648179 h 6858000"/>
              <a:gd name="connsiteX98" fmla="*/ 6125703 w 6424098"/>
              <a:gd name="connsiteY98" fmla="*/ 5692894 h 6858000"/>
              <a:gd name="connsiteX99" fmla="*/ 6121353 w 6424098"/>
              <a:gd name="connsiteY99" fmla="*/ 5721725 h 6858000"/>
              <a:gd name="connsiteX100" fmla="*/ 6121607 w 6424098"/>
              <a:gd name="connsiteY100" fmla="*/ 5721959 h 6858000"/>
              <a:gd name="connsiteX101" fmla="*/ 6127024 w 6424098"/>
              <a:gd name="connsiteY101" fmla="*/ 5786902 h 6858000"/>
              <a:gd name="connsiteX102" fmla="*/ 6127519 w 6424098"/>
              <a:gd name="connsiteY102" fmla="*/ 5865775 h 6858000"/>
              <a:gd name="connsiteX103" fmla="*/ 6119217 w 6424098"/>
              <a:gd name="connsiteY103" fmla="*/ 5888542 h 6858000"/>
              <a:gd name="connsiteX104" fmla="*/ 6102493 w 6424098"/>
              <a:gd name="connsiteY104" fmla="*/ 5928602 h 6858000"/>
              <a:gd name="connsiteX105" fmla="*/ 6056863 w 6424098"/>
              <a:gd name="connsiteY105" fmla="*/ 6000643 h 6858000"/>
              <a:gd name="connsiteX106" fmla="*/ 6045436 w 6424098"/>
              <a:gd name="connsiteY106" fmla="*/ 6124480 h 6858000"/>
              <a:gd name="connsiteX107" fmla="*/ 6030489 w 6424098"/>
              <a:gd name="connsiteY107" fmla="*/ 6317666 h 6858000"/>
              <a:gd name="connsiteX108" fmla="*/ 6007492 w 6424098"/>
              <a:gd name="connsiteY108" fmla="*/ 6440818 h 6858000"/>
              <a:gd name="connsiteX109" fmla="*/ 6009467 w 6424098"/>
              <a:gd name="connsiteY109" fmla="*/ 6487076 h 6858000"/>
              <a:gd name="connsiteX110" fmla="*/ 5995064 w 6424098"/>
              <a:gd name="connsiteY110" fmla="*/ 6540791 h 6858000"/>
              <a:gd name="connsiteX111" fmla="*/ 6004510 w 6424098"/>
              <a:gd name="connsiteY111" fmla="*/ 6599256 h 6858000"/>
              <a:gd name="connsiteX112" fmla="*/ 5986207 w 6424098"/>
              <a:gd name="connsiteY112" fmla="*/ 6695855 h 6858000"/>
              <a:gd name="connsiteX113" fmla="*/ 5979428 w 6424098"/>
              <a:gd name="connsiteY113" fmla="*/ 6754678 h 6858000"/>
              <a:gd name="connsiteX114" fmla="*/ 5983398 w 6424098"/>
              <a:gd name="connsiteY114" fmla="*/ 6778641 h 6858000"/>
              <a:gd name="connsiteX115" fmla="*/ 5984543 w 6424098"/>
              <a:gd name="connsiteY115" fmla="*/ 6811016 h 6858000"/>
              <a:gd name="connsiteX116" fmla="*/ 5979671 w 6424098"/>
              <a:gd name="connsiteY116" fmla="*/ 6858000 h 6858000"/>
              <a:gd name="connsiteX117" fmla="*/ 0 w 6424098"/>
              <a:gd name="connsiteY117" fmla="*/ 6858000 h 6858000"/>
              <a:gd name="connsiteX118" fmla="*/ 0 w 6424098"/>
              <a:gd name="connsiteY118" fmla="*/ 0 h 6858000"/>
              <a:gd name="connsiteX0" fmla="*/ 0 w 6127519"/>
              <a:gd name="connsiteY0" fmla="*/ 0 h 6858000"/>
              <a:gd name="connsiteX1" fmla="*/ 4965888 w 6127519"/>
              <a:gd name="connsiteY1" fmla="*/ 0 h 6858000"/>
              <a:gd name="connsiteX2" fmla="*/ 4967767 w 6127519"/>
              <a:gd name="connsiteY2" fmla="*/ 7930 h 6858000"/>
              <a:gd name="connsiteX3" fmla="*/ 4979444 w 6127519"/>
              <a:gd name="connsiteY3" fmla="*/ 43921 h 6858000"/>
              <a:gd name="connsiteX4" fmla="*/ 5021173 w 6127519"/>
              <a:gd name="connsiteY4" fmla="*/ 123738 h 6858000"/>
              <a:gd name="connsiteX5" fmla="*/ 5075458 w 6127519"/>
              <a:gd name="connsiteY5" fmla="*/ 264355 h 6858000"/>
              <a:gd name="connsiteX6" fmla="*/ 5081175 w 6127519"/>
              <a:gd name="connsiteY6" fmla="*/ 277448 h 6858000"/>
              <a:gd name="connsiteX7" fmla="*/ 5097011 w 6127519"/>
              <a:gd name="connsiteY7" fmla="*/ 355616 h 6858000"/>
              <a:gd name="connsiteX8" fmla="*/ 5130982 w 6127519"/>
              <a:gd name="connsiteY8" fmla="*/ 412030 h 6858000"/>
              <a:gd name="connsiteX9" fmla="*/ 5153000 w 6127519"/>
              <a:gd name="connsiteY9" fmla="*/ 507134 h 6858000"/>
              <a:gd name="connsiteX10" fmla="*/ 5171282 w 6127519"/>
              <a:gd name="connsiteY10" fmla="*/ 602071 h 6858000"/>
              <a:gd name="connsiteX11" fmla="*/ 5176196 w 6127519"/>
              <a:gd name="connsiteY11" fmla="*/ 636822 h 6858000"/>
              <a:gd name="connsiteX12" fmla="*/ 5189051 w 6127519"/>
              <a:gd name="connsiteY12" fmla="*/ 782518 h 6858000"/>
              <a:gd name="connsiteX13" fmla="*/ 5210428 w 6127519"/>
              <a:gd name="connsiteY13" fmla="*/ 815772 h 6858000"/>
              <a:gd name="connsiteX14" fmla="*/ 5221088 w 6127519"/>
              <a:gd name="connsiteY14" fmla="*/ 860193 h 6858000"/>
              <a:gd name="connsiteX15" fmla="*/ 5230806 w 6127519"/>
              <a:gd name="connsiteY15" fmla="*/ 961354 h 6858000"/>
              <a:gd name="connsiteX16" fmla="*/ 5201018 w 6127519"/>
              <a:gd name="connsiteY16" fmla="*/ 1095027 h 6858000"/>
              <a:gd name="connsiteX17" fmla="*/ 5202153 w 6127519"/>
              <a:gd name="connsiteY17" fmla="*/ 1133224 h 6858000"/>
              <a:gd name="connsiteX18" fmla="*/ 5207370 w 6127519"/>
              <a:gd name="connsiteY18" fmla="*/ 1138097 h 6858000"/>
              <a:gd name="connsiteX19" fmla="*/ 5189234 w 6127519"/>
              <a:gd name="connsiteY19" fmla="*/ 1193495 h 6858000"/>
              <a:gd name="connsiteX20" fmla="*/ 5202769 w 6127519"/>
              <a:gd name="connsiteY20" fmla="*/ 1269450 h 6858000"/>
              <a:gd name="connsiteX21" fmla="*/ 5225968 w 6127519"/>
              <a:gd name="connsiteY21" fmla="*/ 1357994 h 6858000"/>
              <a:gd name="connsiteX22" fmla="*/ 5233819 w 6127519"/>
              <a:gd name="connsiteY22" fmla="*/ 1380922 h 6858000"/>
              <a:gd name="connsiteX23" fmla="*/ 5237226 w 6127519"/>
              <a:gd name="connsiteY23" fmla="*/ 1441327 h 6858000"/>
              <a:gd name="connsiteX24" fmla="*/ 5255653 w 6127519"/>
              <a:gd name="connsiteY24" fmla="*/ 1524712 h 6858000"/>
              <a:gd name="connsiteX25" fmla="*/ 5263491 w 6127519"/>
              <a:gd name="connsiteY25" fmla="*/ 1642938 h 6858000"/>
              <a:gd name="connsiteX26" fmla="*/ 5261314 w 6127519"/>
              <a:gd name="connsiteY26" fmla="*/ 1689177 h 6858000"/>
              <a:gd name="connsiteX27" fmla="*/ 5259788 w 6127519"/>
              <a:gd name="connsiteY27" fmla="*/ 1768516 h 6858000"/>
              <a:gd name="connsiteX28" fmla="*/ 5255696 w 6127519"/>
              <a:gd name="connsiteY28" fmla="*/ 1953770 h 6858000"/>
              <a:gd name="connsiteX29" fmla="*/ 5252592 w 6127519"/>
              <a:gd name="connsiteY29" fmla="*/ 2092210 h 6858000"/>
              <a:gd name="connsiteX30" fmla="*/ 5264303 w 6127519"/>
              <a:gd name="connsiteY30" fmla="*/ 2225157 h 6858000"/>
              <a:gd name="connsiteX31" fmla="*/ 5254949 w 6127519"/>
              <a:gd name="connsiteY31" fmla="*/ 2236160 h 6858000"/>
              <a:gd name="connsiteX32" fmla="*/ 5250104 w 6127519"/>
              <a:gd name="connsiteY32" fmla="*/ 2249166 h 6858000"/>
              <a:gd name="connsiteX33" fmla="*/ 5251214 w 6127519"/>
              <a:gd name="connsiteY33" fmla="*/ 2250944 h 6858000"/>
              <a:gd name="connsiteX34" fmla="*/ 5250644 w 6127519"/>
              <a:gd name="connsiteY34" fmla="*/ 2266619 h 6858000"/>
              <a:gd name="connsiteX35" fmla="*/ 5293877 w 6127519"/>
              <a:gd name="connsiteY35" fmla="*/ 2368649 h 6858000"/>
              <a:gd name="connsiteX36" fmla="*/ 5311338 w 6127519"/>
              <a:gd name="connsiteY36" fmla="*/ 2404034 h 6858000"/>
              <a:gd name="connsiteX37" fmla="*/ 5338366 w 6127519"/>
              <a:gd name="connsiteY37" fmla="*/ 2465052 h 6858000"/>
              <a:gd name="connsiteX38" fmla="*/ 5371263 w 6127519"/>
              <a:gd name="connsiteY38" fmla="*/ 2586413 h 6858000"/>
              <a:gd name="connsiteX39" fmla="*/ 5407503 w 6127519"/>
              <a:gd name="connsiteY39" fmla="*/ 2786290 h 6858000"/>
              <a:gd name="connsiteX40" fmla="*/ 5407356 w 6127519"/>
              <a:gd name="connsiteY40" fmla="*/ 2787545 h 6858000"/>
              <a:gd name="connsiteX41" fmla="*/ 5411130 w 6127519"/>
              <a:gd name="connsiteY41" fmla="*/ 2788640 h 6858000"/>
              <a:gd name="connsiteX42" fmla="*/ 5416439 w 6127519"/>
              <a:gd name="connsiteY42" fmla="*/ 2805666 h 6858000"/>
              <a:gd name="connsiteX43" fmla="*/ 5457023 w 6127519"/>
              <a:gd name="connsiteY43" fmla="*/ 2858292 h 6858000"/>
              <a:gd name="connsiteX44" fmla="*/ 5479298 w 6127519"/>
              <a:gd name="connsiteY44" fmla="*/ 2947791 h 6858000"/>
              <a:gd name="connsiteX45" fmla="*/ 5481770 w 6127519"/>
              <a:gd name="connsiteY45" fmla="*/ 2951352 h 6858000"/>
              <a:gd name="connsiteX46" fmla="*/ 5482045 w 6127519"/>
              <a:gd name="connsiteY46" fmla="*/ 2984371 h 6858000"/>
              <a:gd name="connsiteX47" fmla="*/ 5482415 w 6127519"/>
              <a:gd name="connsiteY47" fmla="*/ 3004079 h 6858000"/>
              <a:gd name="connsiteX48" fmla="*/ 5503944 w 6127519"/>
              <a:gd name="connsiteY48" fmla="*/ 3123335 h 6858000"/>
              <a:gd name="connsiteX49" fmla="*/ 5516007 w 6127519"/>
              <a:gd name="connsiteY49" fmla="*/ 3258473 h 6858000"/>
              <a:gd name="connsiteX50" fmla="*/ 5566839 w 6127519"/>
              <a:gd name="connsiteY50" fmla="*/ 3345295 h 6858000"/>
              <a:gd name="connsiteX51" fmla="*/ 5589758 w 6127519"/>
              <a:gd name="connsiteY51" fmla="*/ 3506453 h 6858000"/>
              <a:gd name="connsiteX52" fmla="*/ 5596144 w 6127519"/>
              <a:gd name="connsiteY52" fmla="*/ 3534624 h 6858000"/>
              <a:gd name="connsiteX53" fmla="*/ 5597750 w 6127519"/>
              <a:gd name="connsiteY53" fmla="*/ 3534129 h 6858000"/>
              <a:gd name="connsiteX54" fmla="*/ 5599700 w 6127519"/>
              <a:gd name="connsiteY54" fmla="*/ 3547221 h 6858000"/>
              <a:gd name="connsiteX55" fmla="*/ 5615031 w 6127519"/>
              <a:gd name="connsiteY55" fmla="*/ 3557482 h 6858000"/>
              <a:gd name="connsiteX56" fmla="*/ 5618377 w 6127519"/>
              <a:gd name="connsiteY56" fmla="*/ 3588431 h 6858000"/>
              <a:gd name="connsiteX57" fmla="*/ 5612155 w 6127519"/>
              <a:gd name="connsiteY57" fmla="*/ 3589869 h 6858000"/>
              <a:gd name="connsiteX58" fmla="*/ 5620843 w 6127519"/>
              <a:gd name="connsiteY58" fmla="*/ 3606745 h 6858000"/>
              <a:gd name="connsiteX59" fmla="*/ 5655472 w 6127519"/>
              <a:gd name="connsiteY59" fmla="*/ 3678877 h 6858000"/>
              <a:gd name="connsiteX60" fmla="*/ 5683015 w 6127519"/>
              <a:gd name="connsiteY60" fmla="*/ 3762025 h 6858000"/>
              <a:gd name="connsiteX61" fmla="*/ 5696643 w 6127519"/>
              <a:gd name="connsiteY61" fmla="*/ 3773888 h 6858000"/>
              <a:gd name="connsiteX62" fmla="*/ 5699203 w 6127519"/>
              <a:gd name="connsiteY62" fmla="*/ 3775823 h 6858000"/>
              <a:gd name="connsiteX63" fmla="*/ 5704824 w 6127519"/>
              <a:gd name="connsiteY63" fmla="*/ 3785966 h 6858000"/>
              <a:gd name="connsiteX64" fmla="*/ 5733539 w 6127519"/>
              <a:gd name="connsiteY64" fmla="*/ 3818457 h 6858000"/>
              <a:gd name="connsiteX65" fmla="*/ 5768491 w 6127519"/>
              <a:gd name="connsiteY65" fmla="*/ 3914399 h 6858000"/>
              <a:gd name="connsiteX66" fmla="*/ 5793123 w 6127519"/>
              <a:gd name="connsiteY66" fmla="*/ 3969952 h 6858000"/>
              <a:gd name="connsiteX67" fmla="*/ 5808321 w 6127519"/>
              <a:gd name="connsiteY67" fmla="*/ 3988153 h 6858000"/>
              <a:gd name="connsiteX68" fmla="*/ 5825621 w 6127519"/>
              <a:gd name="connsiteY68" fmla="*/ 4015525 h 6858000"/>
              <a:gd name="connsiteX69" fmla="*/ 5860672 w 6127519"/>
              <a:gd name="connsiteY69" fmla="*/ 4061579 h 6858000"/>
              <a:gd name="connsiteX70" fmla="*/ 5872173 w 6127519"/>
              <a:gd name="connsiteY70" fmla="*/ 4088497 h 6858000"/>
              <a:gd name="connsiteX71" fmla="*/ 5894095 w 6127519"/>
              <a:gd name="connsiteY71" fmla="*/ 4128857 h 6858000"/>
              <a:gd name="connsiteX72" fmla="*/ 5903513 w 6127519"/>
              <a:gd name="connsiteY72" fmla="*/ 4187661 h 6858000"/>
              <a:gd name="connsiteX73" fmla="*/ 5917114 w 6127519"/>
              <a:gd name="connsiteY73" fmla="*/ 4213096 h 6858000"/>
              <a:gd name="connsiteX74" fmla="*/ 5924233 w 6127519"/>
              <a:gd name="connsiteY74" fmla="*/ 4242060 h 6858000"/>
              <a:gd name="connsiteX75" fmla="*/ 5928910 w 6127519"/>
              <a:gd name="connsiteY75" fmla="*/ 4300973 h 6858000"/>
              <a:gd name="connsiteX76" fmla="*/ 5939320 w 6127519"/>
              <a:gd name="connsiteY76" fmla="*/ 4340435 h 6858000"/>
              <a:gd name="connsiteX77" fmla="*/ 5946705 w 6127519"/>
              <a:gd name="connsiteY77" fmla="*/ 4428051 h 6858000"/>
              <a:gd name="connsiteX78" fmla="*/ 5949261 w 6127519"/>
              <a:gd name="connsiteY78" fmla="*/ 4449185 h 6858000"/>
              <a:gd name="connsiteX79" fmla="*/ 5968960 w 6127519"/>
              <a:gd name="connsiteY79" fmla="*/ 4482655 h 6858000"/>
              <a:gd name="connsiteX80" fmla="*/ 5980106 w 6127519"/>
              <a:gd name="connsiteY80" fmla="*/ 4585087 h 6858000"/>
              <a:gd name="connsiteX81" fmla="*/ 5998138 w 6127519"/>
              <a:gd name="connsiteY81" fmla="*/ 4697518 h 6858000"/>
              <a:gd name="connsiteX82" fmla="*/ 6013516 w 6127519"/>
              <a:gd name="connsiteY82" fmla="*/ 4786619 h 6858000"/>
              <a:gd name="connsiteX83" fmla="*/ 6025404 w 6127519"/>
              <a:gd name="connsiteY83" fmla="*/ 4858148 h 6858000"/>
              <a:gd name="connsiteX84" fmla="*/ 6007749 w 6127519"/>
              <a:gd name="connsiteY84" fmla="*/ 4964715 h 6858000"/>
              <a:gd name="connsiteX85" fmla="*/ 6005269 w 6127519"/>
              <a:gd name="connsiteY85" fmla="*/ 5150567 h 6858000"/>
              <a:gd name="connsiteX86" fmla="*/ 6001127 w 6127519"/>
              <a:gd name="connsiteY86" fmla="*/ 5164609 h 6858000"/>
              <a:gd name="connsiteX87" fmla="*/ 5998514 w 6127519"/>
              <a:gd name="connsiteY87" fmla="*/ 5189673 h 6858000"/>
              <a:gd name="connsiteX88" fmla="*/ 6018409 w 6127519"/>
              <a:gd name="connsiteY88" fmla="*/ 5227157 h 6858000"/>
              <a:gd name="connsiteX89" fmla="*/ 6036748 w 6127519"/>
              <a:gd name="connsiteY89" fmla="*/ 5322752 h 6858000"/>
              <a:gd name="connsiteX90" fmla="*/ 6036943 w 6127519"/>
              <a:gd name="connsiteY90" fmla="*/ 5329480 h 6858000"/>
              <a:gd name="connsiteX91" fmla="*/ 6037677 w 6127519"/>
              <a:gd name="connsiteY91" fmla="*/ 5354807 h 6858000"/>
              <a:gd name="connsiteX92" fmla="*/ 6039728 w 6127519"/>
              <a:gd name="connsiteY92" fmla="*/ 5359416 h 6858000"/>
              <a:gd name="connsiteX93" fmla="*/ 6053435 w 6127519"/>
              <a:gd name="connsiteY93" fmla="*/ 5387547 h 6858000"/>
              <a:gd name="connsiteX94" fmla="*/ 6065933 w 6127519"/>
              <a:gd name="connsiteY94" fmla="*/ 5443002 h 6858000"/>
              <a:gd name="connsiteX95" fmla="*/ 6068640 w 6127519"/>
              <a:gd name="connsiteY95" fmla="*/ 5474503 h 6858000"/>
              <a:gd name="connsiteX96" fmla="*/ 6080922 w 6127519"/>
              <a:gd name="connsiteY96" fmla="*/ 5561070 h 6858000"/>
              <a:gd name="connsiteX97" fmla="*/ 6096949 w 6127519"/>
              <a:gd name="connsiteY97" fmla="*/ 5648179 h 6858000"/>
              <a:gd name="connsiteX98" fmla="*/ 6125703 w 6127519"/>
              <a:gd name="connsiteY98" fmla="*/ 5692894 h 6858000"/>
              <a:gd name="connsiteX99" fmla="*/ 6121353 w 6127519"/>
              <a:gd name="connsiteY99" fmla="*/ 5721725 h 6858000"/>
              <a:gd name="connsiteX100" fmla="*/ 6121607 w 6127519"/>
              <a:gd name="connsiteY100" fmla="*/ 5721959 h 6858000"/>
              <a:gd name="connsiteX101" fmla="*/ 6127024 w 6127519"/>
              <a:gd name="connsiteY101" fmla="*/ 5786902 h 6858000"/>
              <a:gd name="connsiteX102" fmla="*/ 6127519 w 6127519"/>
              <a:gd name="connsiteY102" fmla="*/ 5865775 h 6858000"/>
              <a:gd name="connsiteX103" fmla="*/ 6119217 w 6127519"/>
              <a:gd name="connsiteY103" fmla="*/ 5888542 h 6858000"/>
              <a:gd name="connsiteX104" fmla="*/ 6102493 w 6127519"/>
              <a:gd name="connsiteY104" fmla="*/ 5928602 h 6858000"/>
              <a:gd name="connsiteX105" fmla="*/ 6056863 w 6127519"/>
              <a:gd name="connsiteY105" fmla="*/ 6000643 h 6858000"/>
              <a:gd name="connsiteX106" fmla="*/ 6045436 w 6127519"/>
              <a:gd name="connsiteY106" fmla="*/ 6124480 h 6858000"/>
              <a:gd name="connsiteX107" fmla="*/ 6030489 w 6127519"/>
              <a:gd name="connsiteY107" fmla="*/ 6317666 h 6858000"/>
              <a:gd name="connsiteX108" fmla="*/ 6007492 w 6127519"/>
              <a:gd name="connsiteY108" fmla="*/ 6440818 h 6858000"/>
              <a:gd name="connsiteX109" fmla="*/ 6009467 w 6127519"/>
              <a:gd name="connsiteY109" fmla="*/ 6487076 h 6858000"/>
              <a:gd name="connsiteX110" fmla="*/ 5995064 w 6127519"/>
              <a:gd name="connsiteY110" fmla="*/ 6540791 h 6858000"/>
              <a:gd name="connsiteX111" fmla="*/ 6004510 w 6127519"/>
              <a:gd name="connsiteY111" fmla="*/ 6599256 h 6858000"/>
              <a:gd name="connsiteX112" fmla="*/ 5986207 w 6127519"/>
              <a:gd name="connsiteY112" fmla="*/ 6695855 h 6858000"/>
              <a:gd name="connsiteX113" fmla="*/ 5979428 w 6127519"/>
              <a:gd name="connsiteY113" fmla="*/ 6754678 h 6858000"/>
              <a:gd name="connsiteX114" fmla="*/ 5983398 w 6127519"/>
              <a:gd name="connsiteY114" fmla="*/ 6778641 h 6858000"/>
              <a:gd name="connsiteX115" fmla="*/ 5984543 w 6127519"/>
              <a:gd name="connsiteY115" fmla="*/ 6811016 h 6858000"/>
              <a:gd name="connsiteX116" fmla="*/ 5979671 w 6127519"/>
              <a:gd name="connsiteY116" fmla="*/ 6858000 h 6858000"/>
              <a:gd name="connsiteX117" fmla="*/ 0 w 6127519"/>
              <a:gd name="connsiteY117" fmla="*/ 6858000 h 6858000"/>
              <a:gd name="connsiteX118" fmla="*/ 0 w 6127519"/>
              <a:gd name="connsiteY118" fmla="*/ 0 h 6858000"/>
              <a:gd name="connsiteX0" fmla="*/ 0 w 6127519"/>
              <a:gd name="connsiteY0" fmla="*/ 0 h 6858000"/>
              <a:gd name="connsiteX1" fmla="*/ 4965888 w 6127519"/>
              <a:gd name="connsiteY1" fmla="*/ 0 h 6858000"/>
              <a:gd name="connsiteX2" fmla="*/ 4967767 w 6127519"/>
              <a:gd name="connsiteY2" fmla="*/ 7930 h 6858000"/>
              <a:gd name="connsiteX3" fmla="*/ 4979444 w 6127519"/>
              <a:gd name="connsiteY3" fmla="*/ 43921 h 6858000"/>
              <a:gd name="connsiteX4" fmla="*/ 5021173 w 6127519"/>
              <a:gd name="connsiteY4" fmla="*/ 123738 h 6858000"/>
              <a:gd name="connsiteX5" fmla="*/ 5075458 w 6127519"/>
              <a:gd name="connsiteY5" fmla="*/ 264355 h 6858000"/>
              <a:gd name="connsiteX6" fmla="*/ 5081175 w 6127519"/>
              <a:gd name="connsiteY6" fmla="*/ 277448 h 6858000"/>
              <a:gd name="connsiteX7" fmla="*/ 5097011 w 6127519"/>
              <a:gd name="connsiteY7" fmla="*/ 355616 h 6858000"/>
              <a:gd name="connsiteX8" fmla="*/ 5130982 w 6127519"/>
              <a:gd name="connsiteY8" fmla="*/ 412030 h 6858000"/>
              <a:gd name="connsiteX9" fmla="*/ 5153000 w 6127519"/>
              <a:gd name="connsiteY9" fmla="*/ 507134 h 6858000"/>
              <a:gd name="connsiteX10" fmla="*/ 5171282 w 6127519"/>
              <a:gd name="connsiteY10" fmla="*/ 602071 h 6858000"/>
              <a:gd name="connsiteX11" fmla="*/ 5176196 w 6127519"/>
              <a:gd name="connsiteY11" fmla="*/ 636822 h 6858000"/>
              <a:gd name="connsiteX12" fmla="*/ 5189051 w 6127519"/>
              <a:gd name="connsiteY12" fmla="*/ 782518 h 6858000"/>
              <a:gd name="connsiteX13" fmla="*/ 5210428 w 6127519"/>
              <a:gd name="connsiteY13" fmla="*/ 815772 h 6858000"/>
              <a:gd name="connsiteX14" fmla="*/ 5221088 w 6127519"/>
              <a:gd name="connsiteY14" fmla="*/ 860193 h 6858000"/>
              <a:gd name="connsiteX15" fmla="*/ 5230806 w 6127519"/>
              <a:gd name="connsiteY15" fmla="*/ 961354 h 6858000"/>
              <a:gd name="connsiteX16" fmla="*/ 5201018 w 6127519"/>
              <a:gd name="connsiteY16" fmla="*/ 1095027 h 6858000"/>
              <a:gd name="connsiteX17" fmla="*/ 5202153 w 6127519"/>
              <a:gd name="connsiteY17" fmla="*/ 1133224 h 6858000"/>
              <a:gd name="connsiteX18" fmla="*/ 5207370 w 6127519"/>
              <a:gd name="connsiteY18" fmla="*/ 1138097 h 6858000"/>
              <a:gd name="connsiteX19" fmla="*/ 5189234 w 6127519"/>
              <a:gd name="connsiteY19" fmla="*/ 1193495 h 6858000"/>
              <a:gd name="connsiteX20" fmla="*/ 5202769 w 6127519"/>
              <a:gd name="connsiteY20" fmla="*/ 1269450 h 6858000"/>
              <a:gd name="connsiteX21" fmla="*/ 5225968 w 6127519"/>
              <a:gd name="connsiteY21" fmla="*/ 1357994 h 6858000"/>
              <a:gd name="connsiteX22" fmla="*/ 5233819 w 6127519"/>
              <a:gd name="connsiteY22" fmla="*/ 1380922 h 6858000"/>
              <a:gd name="connsiteX23" fmla="*/ 5237226 w 6127519"/>
              <a:gd name="connsiteY23" fmla="*/ 1441327 h 6858000"/>
              <a:gd name="connsiteX24" fmla="*/ 5255653 w 6127519"/>
              <a:gd name="connsiteY24" fmla="*/ 1524712 h 6858000"/>
              <a:gd name="connsiteX25" fmla="*/ 5263491 w 6127519"/>
              <a:gd name="connsiteY25" fmla="*/ 1642938 h 6858000"/>
              <a:gd name="connsiteX26" fmla="*/ 5261314 w 6127519"/>
              <a:gd name="connsiteY26" fmla="*/ 1689177 h 6858000"/>
              <a:gd name="connsiteX27" fmla="*/ 5259788 w 6127519"/>
              <a:gd name="connsiteY27" fmla="*/ 1768516 h 6858000"/>
              <a:gd name="connsiteX28" fmla="*/ 5255696 w 6127519"/>
              <a:gd name="connsiteY28" fmla="*/ 1953770 h 6858000"/>
              <a:gd name="connsiteX29" fmla="*/ 5252592 w 6127519"/>
              <a:gd name="connsiteY29" fmla="*/ 2092210 h 6858000"/>
              <a:gd name="connsiteX30" fmla="*/ 5264303 w 6127519"/>
              <a:gd name="connsiteY30" fmla="*/ 2225157 h 6858000"/>
              <a:gd name="connsiteX31" fmla="*/ 5254949 w 6127519"/>
              <a:gd name="connsiteY31" fmla="*/ 2236160 h 6858000"/>
              <a:gd name="connsiteX32" fmla="*/ 5250104 w 6127519"/>
              <a:gd name="connsiteY32" fmla="*/ 2249166 h 6858000"/>
              <a:gd name="connsiteX33" fmla="*/ 5251214 w 6127519"/>
              <a:gd name="connsiteY33" fmla="*/ 2250944 h 6858000"/>
              <a:gd name="connsiteX34" fmla="*/ 5250644 w 6127519"/>
              <a:gd name="connsiteY34" fmla="*/ 2266619 h 6858000"/>
              <a:gd name="connsiteX35" fmla="*/ 5293877 w 6127519"/>
              <a:gd name="connsiteY35" fmla="*/ 2368649 h 6858000"/>
              <a:gd name="connsiteX36" fmla="*/ 5311338 w 6127519"/>
              <a:gd name="connsiteY36" fmla="*/ 2404034 h 6858000"/>
              <a:gd name="connsiteX37" fmla="*/ 5338366 w 6127519"/>
              <a:gd name="connsiteY37" fmla="*/ 2465052 h 6858000"/>
              <a:gd name="connsiteX38" fmla="*/ 5371263 w 6127519"/>
              <a:gd name="connsiteY38" fmla="*/ 2586413 h 6858000"/>
              <a:gd name="connsiteX39" fmla="*/ 5407503 w 6127519"/>
              <a:gd name="connsiteY39" fmla="*/ 2786290 h 6858000"/>
              <a:gd name="connsiteX40" fmla="*/ 5407356 w 6127519"/>
              <a:gd name="connsiteY40" fmla="*/ 2787545 h 6858000"/>
              <a:gd name="connsiteX41" fmla="*/ 5411130 w 6127519"/>
              <a:gd name="connsiteY41" fmla="*/ 2788640 h 6858000"/>
              <a:gd name="connsiteX42" fmla="*/ 5416439 w 6127519"/>
              <a:gd name="connsiteY42" fmla="*/ 2805666 h 6858000"/>
              <a:gd name="connsiteX43" fmla="*/ 5457023 w 6127519"/>
              <a:gd name="connsiteY43" fmla="*/ 2858292 h 6858000"/>
              <a:gd name="connsiteX44" fmla="*/ 5479298 w 6127519"/>
              <a:gd name="connsiteY44" fmla="*/ 2947791 h 6858000"/>
              <a:gd name="connsiteX45" fmla="*/ 5481770 w 6127519"/>
              <a:gd name="connsiteY45" fmla="*/ 2951352 h 6858000"/>
              <a:gd name="connsiteX46" fmla="*/ 5482045 w 6127519"/>
              <a:gd name="connsiteY46" fmla="*/ 2984371 h 6858000"/>
              <a:gd name="connsiteX47" fmla="*/ 5482415 w 6127519"/>
              <a:gd name="connsiteY47" fmla="*/ 3004079 h 6858000"/>
              <a:gd name="connsiteX48" fmla="*/ 5503944 w 6127519"/>
              <a:gd name="connsiteY48" fmla="*/ 3123335 h 6858000"/>
              <a:gd name="connsiteX49" fmla="*/ 5516007 w 6127519"/>
              <a:gd name="connsiteY49" fmla="*/ 3258473 h 6858000"/>
              <a:gd name="connsiteX50" fmla="*/ 5566839 w 6127519"/>
              <a:gd name="connsiteY50" fmla="*/ 3345295 h 6858000"/>
              <a:gd name="connsiteX51" fmla="*/ 5589758 w 6127519"/>
              <a:gd name="connsiteY51" fmla="*/ 3506453 h 6858000"/>
              <a:gd name="connsiteX52" fmla="*/ 5596144 w 6127519"/>
              <a:gd name="connsiteY52" fmla="*/ 3534624 h 6858000"/>
              <a:gd name="connsiteX53" fmla="*/ 5597750 w 6127519"/>
              <a:gd name="connsiteY53" fmla="*/ 3534129 h 6858000"/>
              <a:gd name="connsiteX54" fmla="*/ 5599700 w 6127519"/>
              <a:gd name="connsiteY54" fmla="*/ 3547221 h 6858000"/>
              <a:gd name="connsiteX55" fmla="*/ 5615031 w 6127519"/>
              <a:gd name="connsiteY55" fmla="*/ 3557482 h 6858000"/>
              <a:gd name="connsiteX56" fmla="*/ 5618377 w 6127519"/>
              <a:gd name="connsiteY56" fmla="*/ 3588431 h 6858000"/>
              <a:gd name="connsiteX57" fmla="*/ 5612155 w 6127519"/>
              <a:gd name="connsiteY57" fmla="*/ 3589869 h 6858000"/>
              <a:gd name="connsiteX58" fmla="*/ 5620843 w 6127519"/>
              <a:gd name="connsiteY58" fmla="*/ 3606745 h 6858000"/>
              <a:gd name="connsiteX59" fmla="*/ 5655472 w 6127519"/>
              <a:gd name="connsiteY59" fmla="*/ 3678877 h 6858000"/>
              <a:gd name="connsiteX60" fmla="*/ 5683015 w 6127519"/>
              <a:gd name="connsiteY60" fmla="*/ 3762025 h 6858000"/>
              <a:gd name="connsiteX61" fmla="*/ 5696643 w 6127519"/>
              <a:gd name="connsiteY61" fmla="*/ 3773888 h 6858000"/>
              <a:gd name="connsiteX62" fmla="*/ 5699203 w 6127519"/>
              <a:gd name="connsiteY62" fmla="*/ 3775823 h 6858000"/>
              <a:gd name="connsiteX63" fmla="*/ 5704824 w 6127519"/>
              <a:gd name="connsiteY63" fmla="*/ 3785966 h 6858000"/>
              <a:gd name="connsiteX64" fmla="*/ 5733539 w 6127519"/>
              <a:gd name="connsiteY64" fmla="*/ 3818457 h 6858000"/>
              <a:gd name="connsiteX65" fmla="*/ 5768491 w 6127519"/>
              <a:gd name="connsiteY65" fmla="*/ 3914399 h 6858000"/>
              <a:gd name="connsiteX66" fmla="*/ 5793123 w 6127519"/>
              <a:gd name="connsiteY66" fmla="*/ 3969952 h 6858000"/>
              <a:gd name="connsiteX67" fmla="*/ 5808321 w 6127519"/>
              <a:gd name="connsiteY67" fmla="*/ 3988153 h 6858000"/>
              <a:gd name="connsiteX68" fmla="*/ 5825621 w 6127519"/>
              <a:gd name="connsiteY68" fmla="*/ 4015525 h 6858000"/>
              <a:gd name="connsiteX69" fmla="*/ 5860672 w 6127519"/>
              <a:gd name="connsiteY69" fmla="*/ 4061579 h 6858000"/>
              <a:gd name="connsiteX70" fmla="*/ 5872173 w 6127519"/>
              <a:gd name="connsiteY70" fmla="*/ 4088497 h 6858000"/>
              <a:gd name="connsiteX71" fmla="*/ 5894095 w 6127519"/>
              <a:gd name="connsiteY71" fmla="*/ 4128857 h 6858000"/>
              <a:gd name="connsiteX72" fmla="*/ 5903513 w 6127519"/>
              <a:gd name="connsiteY72" fmla="*/ 4187661 h 6858000"/>
              <a:gd name="connsiteX73" fmla="*/ 5917114 w 6127519"/>
              <a:gd name="connsiteY73" fmla="*/ 4213096 h 6858000"/>
              <a:gd name="connsiteX74" fmla="*/ 5924233 w 6127519"/>
              <a:gd name="connsiteY74" fmla="*/ 4242060 h 6858000"/>
              <a:gd name="connsiteX75" fmla="*/ 5928910 w 6127519"/>
              <a:gd name="connsiteY75" fmla="*/ 4300973 h 6858000"/>
              <a:gd name="connsiteX76" fmla="*/ 5939320 w 6127519"/>
              <a:gd name="connsiteY76" fmla="*/ 4340435 h 6858000"/>
              <a:gd name="connsiteX77" fmla="*/ 5946705 w 6127519"/>
              <a:gd name="connsiteY77" fmla="*/ 4428051 h 6858000"/>
              <a:gd name="connsiteX78" fmla="*/ 5949261 w 6127519"/>
              <a:gd name="connsiteY78" fmla="*/ 4449185 h 6858000"/>
              <a:gd name="connsiteX79" fmla="*/ 5968960 w 6127519"/>
              <a:gd name="connsiteY79" fmla="*/ 4482655 h 6858000"/>
              <a:gd name="connsiteX80" fmla="*/ 5980106 w 6127519"/>
              <a:gd name="connsiteY80" fmla="*/ 4585087 h 6858000"/>
              <a:gd name="connsiteX81" fmla="*/ 5998138 w 6127519"/>
              <a:gd name="connsiteY81" fmla="*/ 4697518 h 6858000"/>
              <a:gd name="connsiteX82" fmla="*/ 6025404 w 6127519"/>
              <a:gd name="connsiteY82" fmla="*/ 4858148 h 6858000"/>
              <a:gd name="connsiteX83" fmla="*/ 6007749 w 6127519"/>
              <a:gd name="connsiteY83" fmla="*/ 4964715 h 6858000"/>
              <a:gd name="connsiteX84" fmla="*/ 6005269 w 6127519"/>
              <a:gd name="connsiteY84" fmla="*/ 5150567 h 6858000"/>
              <a:gd name="connsiteX85" fmla="*/ 6001127 w 6127519"/>
              <a:gd name="connsiteY85" fmla="*/ 5164609 h 6858000"/>
              <a:gd name="connsiteX86" fmla="*/ 5998514 w 6127519"/>
              <a:gd name="connsiteY86" fmla="*/ 5189673 h 6858000"/>
              <a:gd name="connsiteX87" fmla="*/ 6018409 w 6127519"/>
              <a:gd name="connsiteY87" fmla="*/ 5227157 h 6858000"/>
              <a:gd name="connsiteX88" fmla="*/ 6036748 w 6127519"/>
              <a:gd name="connsiteY88" fmla="*/ 5322752 h 6858000"/>
              <a:gd name="connsiteX89" fmla="*/ 6036943 w 6127519"/>
              <a:gd name="connsiteY89" fmla="*/ 5329480 h 6858000"/>
              <a:gd name="connsiteX90" fmla="*/ 6037677 w 6127519"/>
              <a:gd name="connsiteY90" fmla="*/ 5354807 h 6858000"/>
              <a:gd name="connsiteX91" fmla="*/ 6039728 w 6127519"/>
              <a:gd name="connsiteY91" fmla="*/ 5359416 h 6858000"/>
              <a:gd name="connsiteX92" fmla="*/ 6053435 w 6127519"/>
              <a:gd name="connsiteY92" fmla="*/ 5387547 h 6858000"/>
              <a:gd name="connsiteX93" fmla="*/ 6065933 w 6127519"/>
              <a:gd name="connsiteY93" fmla="*/ 5443002 h 6858000"/>
              <a:gd name="connsiteX94" fmla="*/ 6068640 w 6127519"/>
              <a:gd name="connsiteY94" fmla="*/ 5474503 h 6858000"/>
              <a:gd name="connsiteX95" fmla="*/ 6080922 w 6127519"/>
              <a:gd name="connsiteY95" fmla="*/ 5561070 h 6858000"/>
              <a:gd name="connsiteX96" fmla="*/ 6096949 w 6127519"/>
              <a:gd name="connsiteY96" fmla="*/ 5648179 h 6858000"/>
              <a:gd name="connsiteX97" fmla="*/ 6125703 w 6127519"/>
              <a:gd name="connsiteY97" fmla="*/ 5692894 h 6858000"/>
              <a:gd name="connsiteX98" fmla="*/ 6121353 w 6127519"/>
              <a:gd name="connsiteY98" fmla="*/ 5721725 h 6858000"/>
              <a:gd name="connsiteX99" fmla="*/ 6121607 w 6127519"/>
              <a:gd name="connsiteY99" fmla="*/ 5721959 h 6858000"/>
              <a:gd name="connsiteX100" fmla="*/ 6127024 w 6127519"/>
              <a:gd name="connsiteY100" fmla="*/ 5786902 h 6858000"/>
              <a:gd name="connsiteX101" fmla="*/ 6127519 w 6127519"/>
              <a:gd name="connsiteY101" fmla="*/ 5865775 h 6858000"/>
              <a:gd name="connsiteX102" fmla="*/ 6119217 w 6127519"/>
              <a:gd name="connsiteY102" fmla="*/ 5888542 h 6858000"/>
              <a:gd name="connsiteX103" fmla="*/ 6102493 w 6127519"/>
              <a:gd name="connsiteY103" fmla="*/ 5928602 h 6858000"/>
              <a:gd name="connsiteX104" fmla="*/ 6056863 w 6127519"/>
              <a:gd name="connsiteY104" fmla="*/ 6000643 h 6858000"/>
              <a:gd name="connsiteX105" fmla="*/ 6045436 w 6127519"/>
              <a:gd name="connsiteY105" fmla="*/ 6124480 h 6858000"/>
              <a:gd name="connsiteX106" fmla="*/ 6030489 w 6127519"/>
              <a:gd name="connsiteY106" fmla="*/ 6317666 h 6858000"/>
              <a:gd name="connsiteX107" fmla="*/ 6007492 w 6127519"/>
              <a:gd name="connsiteY107" fmla="*/ 6440818 h 6858000"/>
              <a:gd name="connsiteX108" fmla="*/ 6009467 w 6127519"/>
              <a:gd name="connsiteY108" fmla="*/ 6487076 h 6858000"/>
              <a:gd name="connsiteX109" fmla="*/ 5995064 w 6127519"/>
              <a:gd name="connsiteY109" fmla="*/ 6540791 h 6858000"/>
              <a:gd name="connsiteX110" fmla="*/ 6004510 w 6127519"/>
              <a:gd name="connsiteY110" fmla="*/ 6599256 h 6858000"/>
              <a:gd name="connsiteX111" fmla="*/ 5986207 w 6127519"/>
              <a:gd name="connsiteY111" fmla="*/ 6695855 h 6858000"/>
              <a:gd name="connsiteX112" fmla="*/ 5979428 w 6127519"/>
              <a:gd name="connsiteY112" fmla="*/ 6754678 h 6858000"/>
              <a:gd name="connsiteX113" fmla="*/ 5983398 w 6127519"/>
              <a:gd name="connsiteY113" fmla="*/ 6778641 h 6858000"/>
              <a:gd name="connsiteX114" fmla="*/ 5984543 w 6127519"/>
              <a:gd name="connsiteY114" fmla="*/ 6811016 h 6858000"/>
              <a:gd name="connsiteX115" fmla="*/ 5979671 w 6127519"/>
              <a:gd name="connsiteY115" fmla="*/ 6858000 h 6858000"/>
              <a:gd name="connsiteX116" fmla="*/ 0 w 6127519"/>
              <a:gd name="connsiteY116" fmla="*/ 6858000 h 6858000"/>
              <a:gd name="connsiteX117" fmla="*/ 0 w 6127519"/>
              <a:gd name="connsiteY117" fmla="*/ 0 h 6858000"/>
              <a:gd name="connsiteX0" fmla="*/ 0 w 6127519"/>
              <a:gd name="connsiteY0" fmla="*/ 0 h 6858000"/>
              <a:gd name="connsiteX1" fmla="*/ 4965888 w 6127519"/>
              <a:gd name="connsiteY1" fmla="*/ 0 h 6858000"/>
              <a:gd name="connsiteX2" fmla="*/ 4967767 w 6127519"/>
              <a:gd name="connsiteY2" fmla="*/ 7930 h 6858000"/>
              <a:gd name="connsiteX3" fmla="*/ 4979444 w 6127519"/>
              <a:gd name="connsiteY3" fmla="*/ 43921 h 6858000"/>
              <a:gd name="connsiteX4" fmla="*/ 5021173 w 6127519"/>
              <a:gd name="connsiteY4" fmla="*/ 123738 h 6858000"/>
              <a:gd name="connsiteX5" fmla="*/ 5075458 w 6127519"/>
              <a:gd name="connsiteY5" fmla="*/ 264355 h 6858000"/>
              <a:gd name="connsiteX6" fmla="*/ 5081175 w 6127519"/>
              <a:gd name="connsiteY6" fmla="*/ 277448 h 6858000"/>
              <a:gd name="connsiteX7" fmla="*/ 5097011 w 6127519"/>
              <a:gd name="connsiteY7" fmla="*/ 355616 h 6858000"/>
              <a:gd name="connsiteX8" fmla="*/ 5130982 w 6127519"/>
              <a:gd name="connsiteY8" fmla="*/ 412030 h 6858000"/>
              <a:gd name="connsiteX9" fmla="*/ 5153000 w 6127519"/>
              <a:gd name="connsiteY9" fmla="*/ 507134 h 6858000"/>
              <a:gd name="connsiteX10" fmla="*/ 5171282 w 6127519"/>
              <a:gd name="connsiteY10" fmla="*/ 602071 h 6858000"/>
              <a:gd name="connsiteX11" fmla="*/ 5176196 w 6127519"/>
              <a:gd name="connsiteY11" fmla="*/ 636822 h 6858000"/>
              <a:gd name="connsiteX12" fmla="*/ 5189051 w 6127519"/>
              <a:gd name="connsiteY12" fmla="*/ 782518 h 6858000"/>
              <a:gd name="connsiteX13" fmla="*/ 5210428 w 6127519"/>
              <a:gd name="connsiteY13" fmla="*/ 815772 h 6858000"/>
              <a:gd name="connsiteX14" fmla="*/ 5221088 w 6127519"/>
              <a:gd name="connsiteY14" fmla="*/ 860193 h 6858000"/>
              <a:gd name="connsiteX15" fmla="*/ 5230806 w 6127519"/>
              <a:gd name="connsiteY15" fmla="*/ 961354 h 6858000"/>
              <a:gd name="connsiteX16" fmla="*/ 5201018 w 6127519"/>
              <a:gd name="connsiteY16" fmla="*/ 1095027 h 6858000"/>
              <a:gd name="connsiteX17" fmla="*/ 5202153 w 6127519"/>
              <a:gd name="connsiteY17" fmla="*/ 1133224 h 6858000"/>
              <a:gd name="connsiteX18" fmla="*/ 5207370 w 6127519"/>
              <a:gd name="connsiteY18" fmla="*/ 1138097 h 6858000"/>
              <a:gd name="connsiteX19" fmla="*/ 5189234 w 6127519"/>
              <a:gd name="connsiteY19" fmla="*/ 1193495 h 6858000"/>
              <a:gd name="connsiteX20" fmla="*/ 5202769 w 6127519"/>
              <a:gd name="connsiteY20" fmla="*/ 1269450 h 6858000"/>
              <a:gd name="connsiteX21" fmla="*/ 5225968 w 6127519"/>
              <a:gd name="connsiteY21" fmla="*/ 1357994 h 6858000"/>
              <a:gd name="connsiteX22" fmla="*/ 5233819 w 6127519"/>
              <a:gd name="connsiteY22" fmla="*/ 1380922 h 6858000"/>
              <a:gd name="connsiteX23" fmla="*/ 5237226 w 6127519"/>
              <a:gd name="connsiteY23" fmla="*/ 1441327 h 6858000"/>
              <a:gd name="connsiteX24" fmla="*/ 5255653 w 6127519"/>
              <a:gd name="connsiteY24" fmla="*/ 1524712 h 6858000"/>
              <a:gd name="connsiteX25" fmla="*/ 5263491 w 6127519"/>
              <a:gd name="connsiteY25" fmla="*/ 1642938 h 6858000"/>
              <a:gd name="connsiteX26" fmla="*/ 5261314 w 6127519"/>
              <a:gd name="connsiteY26" fmla="*/ 1689177 h 6858000"/>
              <a:gd name="connsiteX27" fmla="*/ 5259788 w 6127519"/>
              <a:gd name="connsiteY27" fmla="*/ 1768516 h 6858000"/>
              <a:gd name="connsiteX28" fmla="*/ 5255696 w 6127519"/>
              <a:gd name="connsiteY28" fmla="*/ 1953770 h 6858000"/>
              <a:gd name="connsiteX29" fmla="*/ 5252592 w 6127519"/>
              <a:gd name="connsiteY29" fmla="*/ 2092210 h 6858000"/>
              <a:gd name="connsiteX30" fmla="*/ 5264303 w 6127519"/>
              <a:gd name="connsiteY30" fmla="*/ 2225157 h 6858000"/>
              <a:gd name="connsiteX31" fmla="*/ 5254949 w 6127519"/>
              <a:gd name="connsiteY31" fmla="*/ 2236160 h 6858000"/>
              <a:gd name="connsiteX32" fmla="*/ 5250104 w 6127519"/>
              <a:gd name="connsiteY32" fmla="*/ 2249166 h 6858000"/>
              <a:gd name="connsiteX33" fmla="*/ 5251214 w 6127519"/>
              <a:gd name="connsiteY33" fmla="*/ 2250944 h 6858000"/>
              <a:gd name="connsiteX34" fmla="*/ 5250644 w 6127519"/>
              <a:gd name="connsiteY34" fmla="*/ 2266619 h 6858000"/>
              <a:gd name="connsiteX35" fmla="*/ 5293877 w 6127519"/>
              <a:gd name="connsiteY35" fmla="*/ 2368649 h 6858000"/>
              <a:gd name="connsiteX36" fmla="*/ 5311338 w 6127519"/>
              <a:gd name="connsiteY36" fmla="*/ 2404034 h 6858000"/>
              <a:gd name="connsiteX37" fmla="*/ 5338366 w 6127519"/>
              <a:gd name="connsiteY37" fmla="*/ 2465052 h 6858000"/>
              <a:gd name="connsiteX38" fmla="*/ 5371263 w 6127519"/>
              <a:gd name="connsiteY38" fmla="*/ 2586413 h 6858000"/>
              <a:gd name="connsiteX39" fmla="*/ 5407503 w 6127519"/>
              <a:gd name="connsiteY39" fmla="*/ 2786290 h 6858000"/>
              <a:gd name="connsiteX40" fmla="*/ 5407356 w 6127519"/>
              <a:gd name="connsiteY40" fmla="*/ 2787545 h 6858000"/>
              <a:gd name="connsiteX41" fmla="*/ 5411130 w 6127519"/>
              <a:gd name="connsiteY41" fmla="*/ 2788640 h 6858000"/>
              <a:gd name="connsiteX42" fmla="*/ 5416439 w 6127519"/>
              <a:gd name="connsiteY42" fmla="*/ 2805666 h 6858000"/>
              <a:gd name="connsiteX43" fmla="*/ 5457023 w 6127519"/>
              <a:gd name="connsiteY43" fmla="*/ 2858292 h 6858000"/>
              <a:gd name="connsiteX44" fmla="*/ 5479298 w 6127519"/>
              <a:gd name="connsiteY44" fmla="*/ 2947791 h 6858000"/>
              <a:gd name="connsiteX45" fmla="*/ 5481770 w 6127519"/>
              <a:gd name="connsiteY45" fmla="*/ 2951352 h 6858000"/>
              <a:gd name="connsiteX46" fmla="*/ 5482045 w 6127519"/>
              <a:gd name="connsiteY46" fmla="*/ 2984371 h 6858000"/>
              <a:gd name="connsiteX47" fmla="*/ 5482415 w 6127519"/>
              <a:gd name="connsiteY47" fmla="*/ 3004079 h 6858000"/>
              <a:gd name="connsiteX48" fmla="*/ 5503944 w 6127519"/>
              <a:gd name="connsiteY48" fmla="*/ 3123335 h 6858000"/>
              <a:gd name="connsiteX49" fmla="*/ 5516007 w 6127519"/>
              <a:gd name="connsiteY49" fmla="*/ 3258473 h 6858000"/>
              <a:gd name="connsiteX50" fmla="*/ 5566839 w 6127519"/>
              <a:gd name="connsiteY50" fmla="*/ 3345295 h 6858000"/>
              <a:gd name="connsiteX51" fmla="*/ 5589758 w 6127519"/>
              <a:gd name="connsiteY51" fmla="*/ 3506453 h 6858000"/>
              <a:gd name="connsiteX52" fmla="*/ 5596144 w 6127519"/>
              <a:gd name="connsiteY52" fmla="*/ 3534624 h 6858000"/>
              <a:gd name="connsiteX53" fmla="*/ 5597750 w 6127519"/>
              <a:gd name="connsiteY53" fmla="*/ 3534129 h 6858000"/>
              <a:gd name="connsiteX54" fmla="*/ 5599700 w 6127519"/>
              <a:gd name="connsiteY54" fmla="*/ 3547221 h 6858000"/>
              <a:gd name="connsiteX55" fmla="*/ 5615031 w 6127519"/>
              <a:gd name="connsiteY55" fmla="*/ 3557482 h 6858000"/>
              <a:gd name="connsiteX56" fmla="*/ 5618377 w 6127519"/>
              <a:gd name="connsiteY56" fmla="*/ 3588431 h 6858000"/>
              <a:gd name="connsiteX57" fmla="*/ 5612155 w 6127519"/>
              <a:gd name="connsiteY57" fmla="*/ 3589869 h 6858000"/>
              <a:gd name="connsiteX58" fmla="*/ 5620843 w 6127519"/>
              <a:gd name="connsiteY58" fmla="*/ 3606745 h 6858000"/>
              <a:gd name="connsiteX59" fmla="*/ 5655472 w 6127519"/>
              <a:gd name="connsiteY59" fmla="*/ 3678877 h 6858000"/>
              <a:gd name="connsiteX60" fmla="*/ 5683015 w 6127519"/>
              <a:gd name="connsiteY60" fmla="*/ 3762025 h 6858000"/>
              <a:gd name="connsiteX61" fmla="*/ 5696643 w 6127519"/>
              <a:gd name="connsiteY61" fmla="*/ 3773888 h 6858000"/>
              <a:gd name="connsiteX62" fmla="*/ 5699203 w 6127519"/>
              <a:gd name="connsiteY62" fmla="*/ 3775823 h 6858000"/>
              <a:gd name="connsiteX63" fmla="*/ 5704824 w 6127519"/>
              <a:gd name="connsiteY63" fmla="*/ 3785966 h 6858000"/>
              <a:gd name="connsiteX64" fmla="*/ 5733539 w 6127519"/>
              <a:gd name="connsiteY64" fmla="*/ 3818457 h 6858000"/>
              <a:gd name="connsiteX65" fmla="*/ 5768491 w 6127519"/>
              <a:gd name="connsiteY65" fmla="*/ 3914399 h 6858000"/>
              <a:gd name="connsiteX66" fmla="*/ 5793123 w 6127519"/>
              <a:gd name="connsiteY66" fmla="*/ 3969952 h 6858000"/>
              <a:gd name="connsiteX67" fmla="*/ 5808321 w 6127519"/>
              <a:gd name="connsiteY67" fmla="*/ 3988153 h 6858000"/>
              <a:gd name="connsiteX68" fmla="*/ 5825621 w 6127519"/>
              <a:gd name="connsiteY68" fmla="*/ 4015525 h 6858000"/>
              <a:gd name="connsiteX69" fmla="*/ 5860672 w 6127519"/>
              <a:gd name="connsiteY69" fmla="*/ 4061579 h 6858000"/>
              <a:gd name="connsiteX70" fmla="*/ 5872173 w 6127519"/>
              <a:gd name="connsiteY70" fmla="*/ 4088497 h 6858000"/>
              <a:gd name="connsiteX71" fmla="*/ 5894095 w 6127519"/>
              <a:gd name="connsiteY71" fmla="*/ 4128857 h 6858000"/>
              <a:gd name="connsiteX72" fmla="*/ 5903513 w 6127519"/>
              <a:gd name="connsiteY72" fmla="*/ 4187661 h 6858000"/>
              <a:gd name="connsiteX73" fmla="*/ 5917114 w 6127519"/>
              <a:gd name="connsiteY73" fmla="*/ 4213096 h 6858000"/>
              <a:gd name="connsiteX74" fmla="*/ 5924233 w 6127519"/>
              <a:gd name="connsiteY74" fmla="*/ 4242060 h 6858000"/>
              <a:gd name="connsiteX75" fmla="*/ 5928910 w 6127519"/>
              <a:gd name="connsiteY75" fmla="*/ 4300973 h 6858000"/>
              <a:gd name="connsiteX76" fmla="*/ 5939320 w 6127519"/>
              <a:gd name="connsiteY76" fmla="*/ 4340435 h 6858000"/>
              <a:gd name="connsiteX77" fmla="*/ 5946705 w 6127519"/>
              <a:gd name="connsiteY77" fmla="*/ 4428051 h 6858000"/>
              <a:gd name="connsiteX78" fmla="*/ 5949261 w 6127519"/>
              <a:gd name="connsiteY78" fmla="*/ 4449185 h 6858000"/>
              <a:gd name="connsiteX79" fmla="*/ 5968960 w 6127519"/>
              <a:gd name="connsiteY79" fmla="*/ 4482655 h 6858000"/>
              <a:gd name="connsiteX80" fmla="*/ 5980106 w 6127519"/>
              <a:gd name="connsiteY80" fmla="*/ 4585087 h 6858000"/>
              <a:gd name="connsiteX81" fmla="*/ 5998138 w 6127519"/>
              <a:gd name="connsiteY81" fmla="*/ 4697518 h 6858000"/>
              <a:gd name="connsiteX82" fmla="*/ 6007819 w 6127519"/>
              <a:gd name="connsiteY82" fmla="*/ 4858148 h 6858000"/>
              <a:gd name="connsiteX83" fmla="*/ 6007749 w 6127519"/>
              <a:gd name="connsiteY83" fmla="*/ 4964715 h 6858000"/>
              <a:gd name="connsiteX84" fmla="*/ 6005269 w 6127519"/>
              <a:gd name="connsiteY84" fmla="*/ 5150567 h 6858000"/>
              <a:gd name="connsiteX85" fmla="*/ 6001127 w 6127519"/>
              <a:gd name="connsiteY85" fmla="*/ 5164609 h 6858000"/>
              <a:gd name="connsiteX86" fmla="*/ 5998514 w 6127519"/>
              <a:gd name="connsiteY86" fmla="*/ 5189673 h 6858000"/>
              <a:gd name="connsiteX87" fmla="*/ 6018409 w 6127519"/>
              <a:gd name="connsiteY87" fmla="*/ 5227157 h 6858000"/>
              <a:gd name="connsiteX88" fmla="*/ 6036748 w 6127519"/>
              <a:gd name="connsiteY88" fmla="*/ 5322752 h 6858000"/>
              <a:gd name="connsiteX89" fmla="*/ 6036943 w 6127519"/>
              <a:gd name="connsiteY89" fmla="*/ 5329480 h 6858000"/>
              <a:gd name="connsiteX90" fmla="*/ 6037677 w 6127519"/>
              <a:gd name="connsiteY90" fmla="*/ 5354807 h 6858000"/>
              <a:gd name="connsiteX91" fmla="*/ 6039728 w 6127519"/>
              <a:gd name="connsiteY91" fmla="*/ 5359416 h 6858000"/>
              <a:gd name="connsiteX92" fmla="*/ 6053435 w 6127519"/>
              <a:gd name="connsiteY92" fmla="*/ 5387547 h 6858000"/>
              <a:gd name="connsiteX93" fmla="*/ 6065933 w 6127519"/>
              <a:gd name="connsiteY93" fmla="*/ 5443002 h 6858000"/>
              <a:gd name="connsiteX94" fmla="*/ 6068640 w 6127519"/>
              <a:gd name="connsiteY94" fmla="*/ 5474503 h 6858000"/>
              <a:gd name="connsiteX95" fmla="*/ 6080922 w 6127519"/>
              <a:gd name="connsiteY95" fmla="*/ 5561070 h 6858000"/>
              <a:gd name="connsiteX96" fmla="*/ 6096949 w 6127519"/>
              <a:gd name="connsiteY96" fmla="*/ 5648179 h 6858000"/>
              <a:gd name="connsiteX97" fmla="*/ 6125703 w 6127519"/>
              <a:gd name="connsiteY97" fmla="*/ 5692894 h 6858000"/>
              <a:gd name="connsiteX98" fmla="*/ 6121353 w 6127519"/>
              <a:gd name="connsiteY98" fmla="*/ 5721725 h 6858000"/>
              <a:gd name="connsiteX99" fmla="*/ 6121607 w 6127519"/>
              <a:gd name="connsiteY99" fmla="*/ 5721959 h 6858000"/>
              <a:gd name="connsiteX100" fmla="*/ 6127024 w 6127519"/>
              <a:gd name="connsiteY100" fmla="*/ 5786902 h 6858000"/>
              <a:gd name="connsiteX101" fmla="*/ 6127519 w 6127519"/>
              <a:gd name="connsiteY101" fmla="*/ 5865775 h 6858000"/>
              <a:gd name="connsiteX102" fmla="*/ 6119217 w 6127519"/>
              <a:gd name="connsiteY102" fmla="*/ 5888542 h 6858000"/>
              <a:gd name="connsiteX103" fmla="*/ 6102493 w 6127519"/>
              <a:gd name="connsiteY103" fmla="*/ 5928602 h 6858000"/>
              <a:gd name="connsiteX104" fmla="*/ 6056863 w 6127519"/>
              <a:gd name="connsiteY104" fmla="*/ 6000643 h 6858000"/>
              <a:gd name="connsiteX105" fmla="*/ 6045436 w 6127519"/>
              <a:gd name="connsiteY105" fmla="*/ 6124480 h 6858000"/>
              <a:gd name="connsiteX106" fmla="*/ 6030489 w 6127519"/>
              <a:gd name="connsiteY106" fmla="*/ 6317666 h 6858000"/>
              <a:gd name="connsiteX107" fmla="*/ 6007492 w 6127519"/>
              <a:gd name="connsiteY107" fmla="*/ 6440818 h 6858000"/>
              <a:gd name="connsiteX108" fmla="*/ 6009467 w 6127519"/>
              <a:gd name="connsiteY108" fmla="*/ 6487076 h 6858000"/>
              <a:gd name="connsiteX109" fmla="*/ 5995064 w 6127519"/>
              <a:gd name="connsiteY109" fmla="*/ 6540791 h 6858000"/>
              <a:gd name="connsiteX110" fmla="*/ 6004510 w 6127519"/>
              <a:gd name="connsiteY110" fmla="*/ 6599256 h 6858000"/>
              <a:gd name="connsiteX111" fmla="*/ 5986207 w 6127519"/>
              <a:gd name="connsiteY111" fmla="*/ 6695855 h 6858000"/>
              <a:gd name="connsiteX112" fmla="*/ 5979428 w 6127519"/>
              <a:gd name="connsiteY112" fmla="*/ 6754678 h 6858000"/>
              <a:gd name="connsiteX113" fmla="*/ 5983398 w 6127519"/>
              <a:gd name="connsiteY113" fmla="*/ 6778641 h 6858000"/>
              <a:gd name="connsiteX114" fmla="*/ 5984543 w 6127519"/>
              <a:gd name="connsiteY114" fmla="*/ 6811016 h 6858000"/>
              <a:gd name="connsiteX115" fmla="*/ 5979671 w 6127519"/>
              <a:gd name="connsiteY115" fmla="*/ 6858000 h 6858000"/>
              <a:gd name="connsiteX116" fmla="*/ 0 w 6127519"/>
              <a:gd name="connsiteY116" fmla="*/ 6858000 h 6858000"/>
              <a:gd name="connsiteX117" fmla="*/ 0 w 6127519"/>
              <a:gd name="connsiteY117" fmla="*/ 0 h 6858000"/>
              <a:gd name="connsiteX0" fmla="*/ 0 w 6127519"/>
              <a:gd name="connsiteY0" fmla="*/ 0 h 6858000"/>
              <a:gd name="connsiteX1" fmla="*/ 4965888 w 6127519"/>
              <a:gd name="connsiteY1" fmla="*/ 0 h 6858000"/>
              <a:gd name="connsiteX2" fmla="*/ 4967767 w 6127519"/>
              <a:gd name="connsiteY2" fmla="*/ 7930 h 6858000"/>
              <a:gd name="connsiteX3" fmla="*/ 4979444 w 6127519"/>
              <a:gd name="connsiteY3" fmla="*/ 43921 h 6858000"/>
              <a:gd name="connsiteX4" fmla="*/ 5021173 w 6127519"/>
              <a:gd name="connsiteY4" fmla="*/ 123738 h 6858000"/>
              <a:gd name="connsiteX5" fmla="*/ 5075458 w 6127519"/>
              <a:gd name="connsiteY5" fmla="*/ 264355 h 6858000"/>
              <a:gd name="connsiteX6" fmla="*/ 5081175 w 6127519"/>
              <a:gd name="connsiteY6" fmla="*/ 277448 h 6858000"/>
              <a:gd name="connsiteX7" fmla="*/ 5097011 w 6127519"/>
              <a:gd name="connsiteY7" fmla="*/ 355616 h 6858000"/>
              <a:gd name="connsiteX8" fmla="*/ 5130982 w 6127519"/>
              <a:gd name="connsiteY8" fmla="*/ 412030 h 6858000"/>
              <a:gd name="connsiteX9" fmla="*/ 5153000 w 6127519"/>
              <a:gd name="connsiteY9" fmla="*/ 507134 h 6858000"/>
              <a:gd name="connsiteX10" fmla="*/ 5171282 w 6127519"/>
              <a:gd name="connsiteY10" fmla="*/ 602071 h 6858000"/>
              <a:gd name="connsiteX11" fmla="*/ 5176196 w 6127519"/>
              <a:gd name="connsiteY11" fmla="*/ 636822 h 6858000"/>
              <a:gd name="connsiteX12" fmla="*/ 5189051 w 6127519"/>
              <a:gd name="connsiteY12" fmla="*/ 782518 h 6858000"/>
              <a:gd name="connsiteX13" fmla="*/ 5210428 w 6127519"/>
              <a:gd name="connsiteY13" fmla="*/ 815772 h 6858000"/>
              <a:gd name="connsiteX14" fmla="*/ 5221088 w 6127519"/>
              <a:gd name="connsiteY14" fmla="*/ 860193 h 6858000"/>
              <a:gd name="connsiteX15" fmla="*/ 5230806 w 6127519"/>
              <a:gd name="connsiteY15" fmla="*/ 961354 h 6858000"/>
              <a:gd name="connsiteX16" fmla="*/ 5201018 w 6127519"/>
              <a:gd name="connsiteY16" fmla="*/ 1095027 h 6858000"/>
              <a:gd name="connsiteX17" fmla="*/ 5202153 w 6127519"/>
              <a:gd name="connsiteY17" fmla="*/ 1133224 h 6858000"/>
              <a:gd name="connsiteX18" fmla="*/ 5207370 w 6127519"/>
              <a:gd name="connsiteY18" fmla="*/ 1138097 h 6858000"/>
              <a:gd name="connsiteX19" fmla="*/ 5189234 w 6127519"/>
              <a:gd name="connsiteY19" fmla="*/ 1193495 h 6858000"/>
              <a:gd name="connsiteX20" fmla="*/ 5202769 w 6127519"/>
              <a:gd name="connsiteY20" fmla="*/ 1269450 h 6858000"/>
              <a:gd name="connsiteX21" fmla="*/ 5225968 w 6127519"/>
              <a:gd name="connsiteY21" fmla="*/ 1357994 h 6858000"/>
              <a:gd name="connsiteX22" fmla="*/ 5233819 w 6127519"/>
              <a:gd name="connsiteY22" fmla="*/ 1380922 h 6858000"/>
              <a:gd name="connsiteX23" fmla="*/ 5237226 w 6127519"/>
              <a:gd name="connsiteY23" fmla="*/ 1441327 h 6858000"/>
              <a:gd name="connsiteX24" fmla="*/ 5255653 w 6127519"/>
              <a:gd name="connsiteY24" fmla="*/ 1524712 h 6858000"/>
              <a:gd name="connsiteX25" fmla="*/ 5263491 w 6127519"/>
              <a:gd name="connsiteY25" fmla="*/ 1642938 h 6858000"/>
              <a:gd name="connsiteX26" fmla="*/ 5261314 w 6127519"/>
              <a:gd name="connsiteY26" fmla="*/ 1689177 h 6858000"/>
              <a:gd name="connsiteX27" fmla="*/ 5259788 w 6127519"/>
              <a:gd name="connsiteY27" fmla="*/ 1768516 h 6858000"/>
              <a:gd name="connsiteX28" fmla="*/ 5255696 w 6127519"/>
              <a:gd name="connsiteY28" fmla="*/ 1953770 h 6858000"/>
              <a:gd name="connsiteX29" fmla="*/ 5252592 w 6127519"/>
              <a:gd name="connsiteY29" fmla="*/ 2092210 h 6858000"/>
              <a:gd name="connsiteX30" fmla="*/ 5264303 w 6127519"/>
              <a:gd name="connsiteY30" fmla="*/ 2225157 h 6858000"/>
              <a:gd name="connsiteX31" fmla="*/ 5254949 w 6127519"/>
              <a:gd name="connsiteY31" fmla="*/ 2236160 h 6858000"/>
              <a:gd name="connsiteX32" fmla="*/ 5250104 w 6127519"/>
              <a:gd name="connsiteY32" fmla="*/ 2249166 h 6858000"/>
              <a:gd name="connsiteX33" fmla="*/ 5251214 w 6127519"/>
              <a:gd name="connsiteY33" fmla="*/ 2250944 h 6858000"/>
              <a:gd name="connsiteX34" fmla="*/ 5250644 w 6127519"/>
              <a:gd name="connsiteY34" fmla="*/ 2266619 h 6858000"/>
              <a:gd name="connsiteX35" fmla="*/ 5293877 w 6127519"/>
              <a:gd name="connsiteY35" fmla="*/ 2368649 h 6858000"/>
              <a:gd name="connsiteX36" fmla="*/ 5311338 w 6127519"/>
              <a:gd name="connsiteY36" fmla="*/ 2404034 h 6858000"/>
              <a:gd name="connsiteX37" fmla="*/ 5338366 w 6127519"/>
              <a:gd name="connsiteY37" fmla="*/ 2465052 h 6858000"/>
              <a:gd name="connsiteX38" fmla="*/ 5371263 w 6127519"/>
              <a:gd name="connsiteY38" fmla="*/ 2586413 h 6858000"/>
              <a:gd name="connsiteX39" fmla="*/ 5407503 w 6127519"/>
              <a:gd name="connsiteY39" fmla="*/ 2786290 h 6858000"/>
              <a:gd name="connsiteX40" fmla="*/ 5407356 w 6127519"/>
              <a:gd name="connsiteY40" fmla="*/ 2787545 h 6858000"/>
              <a:gd name="connsiteX41" fmla="*/ 5411130 w 6127519"/>
              <a:gd name="connsiteY41" fmla="*/ 2788640 h 6858000"/>
              <a:gd name="connsiteX42" fmla="*/ 5416439 w 6127519"/>
              <a:gd name="connsiteY42" fmla="*/ 2805666 h 6858000"/>
              <a:gd name="connsiteX43" fmla="*/ 5457023 w 6127519"/>
              <a:gd name="connsiteY43" fmla="*/ 2858292 h 6858000"/>
              <a:gd name="connsiteX44" fmla="*/ 5479298 w 6127519"/>
              <a:gd name="connsiteY44" fmla="*/ 2947791 h 6858000"/>
              <a:gd name="connsiteX45" fmla="*/ 5481770 w 6127519"/>
              <a:gd name="connsiteY45" fmla="*/ 2951352 h 6858000"/>
              <a:gd name="connsiteX46" fmla="*/ 5482045 w 6127519"/>
              <a:gd name="connsiteY46" fmla="*/ 2984371 h 6858000"/>
              <a:gd name="connsiteX47" fmla="*/ 5482415 w 6127519"/>
              <a:gd name="connsiteY47" fmla="*/ 3004079 h 6858000"/>
              <a:gd name="connsiteX48" fmla="*/ 5503944 w 6127519"/>
              <a:gd name="connsiteY48" fmla="*/ 3123335 h 6858000"/>
              <a:gd name="connsiteX49" fmla="*/ 5516007 w 6127519"/>
              <a:gd name="connsiteY49" fmla="*/ 3258473 h 6858000"/>
              <a:gd name="connsiteX50" fmla="*/ 5566839 w 6127519"/>
              <a:gd name="connsiteY50" fmla="*/ 3345295 h 6858000"/>
              <a:gd name="connsiteX51" fmla="*/ 5589758 w 6127519"/>
              <a:gd name="connsiteY51" fmla="*/ 3506453 h 6858000"/>
              <a:gd name="connsiteX52" fmla="*/ 5596144 w 6127519"/>
              <a:gd name="connsiteY52" fmla="*/ 3534624 h 6858000"/>
              <a:gd name="connsiteX53" fmla="*/ 5597750 w 6127519"/>
              <a:gd name="connsiteY53" fmla="*/ 3534129 h 6858000"/>
              <a:gd name="connsiteX54" fmla="*/ 5599700 w 6127519"/>
              <a:gd name="connsiteY54" fmla="*/ 3547221 h 6858000"/>
              <a:gd name="connsiteX55" fmla="*/ 5615031 w 6127519"/>
              <a:gd name="connsiteY55" fmla="*/ 3557482 h 6858000"/>
              <a:gd name="connsiteX56" fmla="*/ 5618377 w 6127519"/>
              <a:gd name="connsiteY56" fmla="*/ 3588431 h 6858000"/>
              <a:gd name="connsiteX57" fmla="*/ 5612155 w 6127519"/>
              <a:gd name="connsiteY57" fmla="*/ 3589869 h 6858000"/>
              <a:gd name="connsiteX58" fmla="*/ 5620843 w 6127519"/>
              <a:gd name="connsiteY58" fmla="*/ 3606745 h 6858000"/>
              <a:gd name="connsiteX59" fmla="*/ 5655472 w 6127519"/>
              <a:gd name="connsiteY59" fmla="*/ 3678877 h 6858000"/>
              <a:gd name="connsiteX60" fmla="*/ 5683015 w 6127519"/>
              <a:gd name="connsiteY60" fmla="*/ 3762025 h 6858000"/>
              <a:gd name="connsiteX61" fmla="*/ 5696643 w 6127519"/>
              <a:gd name="connsiteY61" fmla="*/ 3773888 h 6858000"/>
              <a:gd name="connsiteX62" fmla="*/ 5699203 w 6127519"/>
              <a:gd name="connsiteY62" fmla="*/ 3775823 h 6858000"/>
              <a:gd name="connsiteX63" fmla="*/ 5704824 w 6127519"/>
              <a:gd name="connsiteY63" fmla="*/ 3785966 h 6858000"/>
              <a:gd name="connsiteX64" fmla="*/ 5768491 w 6127519"/>
              <a:gd name="connsiteY64" fmla="*/ 3914399 h 6858000"/>
              <a:gd name="connsiteX65" fmla="*/ 5793123 w 6127519"/>
              <a:gd name="connsiteY65" fmla="*/ 3969952 h 6858000"/>
              <a:gd name="connsiteX66" fmla="*/ 5808321 w 6127519"/>
              <a:gd name="connsiteY66" fmla="*/ 3988153 h 6858000"/>
              <a:gd name="connsiteX67" fmla="*/ 5825621 w 6127519"/>
              <a:gd name="connsiteY67" fmla="*/ 4015525 h 6858000"/>
              <a:gd name="connsiteX68" fmla="*/ 5860672 w 6127519"/>
              <a:gd name="connsiteY68" fmla="*/ 4061579 h 6858000"/>
              <a:gd name="connsiteX69" fmla="*/ 5872173 w 6127519"/>
              <a:gd name="connsiteY69" fmla="*/ 4088497 h 6858000"/>
              <a:gd name="connsiteX70" fmla="*/ 5894095 w 6127519"/>
              <a:gd name="connsiteY70" fmla="*/ 4128857 h 6858000"/>
              <a:gd name="connsiteX71" fmla="*/ 5903513 w 6127519"/>
              <a:gd name="connsiteY71" fmla="*/ 4187661 h 6858000"/>
              <a:gd name="connsiteX72" fmla="*/ 5917114 w 6127519"/>
              <a:gd name="connsiteY72" fmla="*/ 4213096 h 6858000"/>
              <a:gd name="connsiteX73" fmla="*/ 5924233 w 6127519"/>
              <a:gd name="connsiteY73" fmla="*/ 4242060 h 6858000"/>
              <a:gd name="connsiteX74" fmla="*/ 5928910 w 6127519"/>
              <a:gd name="connsiteY74" fmla="*/ 4300973 h 6858000"/>
              <a:gd name="connsiteX75" fmla="*/ 5939320 w 6127519"/>
              <a:gd name="connsiteY75" fmla="*/ 4340435 h 6858000"/>
              <a:gd name="connsiteX76" fmla="*/ 5946705 w 6127519"/>
              <a:gd name="connsiteY76" fmla="*/ 4428051 h 6858000"/>
              <a:gd name="connsiteX77" fmla="*/ 5949261 w 6127519"/>
              <a:gd name="connsiteY77" fmla="*/ 4449185 h 6858000"/>
              <a:gd name="connsiteX78" fmla="*/ 5968960 w 6127519"/>
              <a:gd name="connsiteY78" fmla="*/ 4482655 h 6858000"/>
              <a:gd name="connsiteX79" fmla="*/ 5980106 w 6127519"/>
              <a:gd name="connsiteY79" fmla="*/ 4585087 h 6858000"/>
              <a:gd name="connsiteX80" fmla="*/ 5998138 w 6127519"/>
              <a:gd name="connsiteY80" fmla="*/ 4697518 h 6858000"/>
              <a:gd name="connsiteX81" fmla="*/ 6007819 w 6127519"/>
              <a:gd name="connsiteY81" fmla="*/ 4858148 h 6858000"/>
              <a:gd name="connsiteX82" fmla="*/ 6007749 w 6127519"/>
              <a:gd name="connsiteY82" fmla="*/ 4964715 h 6858000"/>
              <a:gd name="connsiteX83" fmla="*/ 6005269 w 6127519"/>
              <a:gd name="connsiteY83" fmla="*/ 5150567 h 6858000"/>
              <a:gd name="connsiteX84" fmla="*/ 6001127 w 6127519"/>
              <a:gd name="connsiteY84" fmla="*/ 5164609 h 6858000"/>
              <a:gd name="connsiteX85" fmla="*/ 5998514 w 6127519"/>
              <a:gd name="connsiteY85" fmla="*/ 5189673 h 6858000"/>
              <a:gd name="connsiteX86" fmla="*/ 6018409 w 6127519"/>
              <a:gd name="connsiteY86" fmla="*/ 5227157 h 6858000"/>
              <a:gd name="connsiteX87" fmla="*/ 6036748 w 6127519"/>
              <a:gd name="connsiteY87" fmla="*/ 5322752 h 6858000"/>
              <a:gd name="connsiteX88" fmla="*/ 6036943 w 6127519"/>
              <a:gd name="connsiteY88" fmla="*/ 5329480 h 6858000"/>
              <a:gd name="connsiteX89" fmla="*/ 6037677 w 6127519"/>
              <a:gd name="connsiteY89" fmla="*/ 5354807 h 6858000"/>
              <a:gd name="connsiteX90" fmla="*/ 6039728 w 6127519"/>
              <a:gd name="connsiteY90" fmla="*/ 5359416 h 6858000"/>
              <a:gd name="connsiteX91" fmla="*/ 6053435 w 6127519"/>
              <a:gd name="connsiteY91" fmla="*/ 5387547 h 6858000"/>
              <a:gd name="connsiteX92" fmla="*/ 6065933 w 6127519"/>
              <a:gd name="connsiteY92" fmla="*/ 5443002 h 6858000"/>
              <a:gd name="connsiteX93" fmla="*/ 6068640 w 6127519"/>
              <a:gd name="connsiteY93" fmla="*/ 5474503 h 6858000"/>
              <a:gd name="connsiteX94" fmla="*/ 6080922 w 6127519"/>
              <a:gd name="connsiteY94" fmla="*/ 5561070 h 6858000"/>
              <a:gd name="connsiteX95" fmla="*/ 6096949 w 6127519"/>
              <a:gd name="connsiteY95" fmla="*/ 5648179 h 6858000"/>
              <a:gd name="connsiteX96" fmla="*/ 6125703 w 6127519"/>
              <a:gd name="connsiteY96" fmla="*/ 5692894 h 6858000"/>
              <a:gd name="connsiteX97" fmla="*/ 6121353 w 6127519"/>
              <a:gd name="connsiteY97" fmla="*/ 5721725 h 6858000"/>
              <a:gd name="connsiteX98" fmla="*/ 6121607 w 6127519"/>
              <a:gd name="connsiteY98" fmla="*/ 5721959 h 6858000"/>
              <a:gd name="connsiteX99" fmla="*/ 6127024 w 6127519"/>
              <a:gd name="connsiteY99" fmla="*/ 5786902 h 6858000"/>
              <a:gd name="connsiteX100" fmla="*/ 6127519 w 6127519"/>
              <a:gd name="connsiteY100" fmla="*/ 5865775 h 6858000"/>
              <a:gd name="connsiteX101" fmla="*/ 6119217 w 6127519"/>
              <a:gd name="connsiteY101" fmla="*/ 5888542 h 6858000"/>
              <a:gd name="connsiteX102" fmla="*/ 6102493 w 6127519"/>
              <a:gd name="connsiteY102" fmla="*/ 5928602 h 6858000"/>
              <a:gd name="connsiteX103" fmla="*/ 6056863 w 6127519"/>
              <a:gd name="connsiteY103" fmla="*/ 6000643 h 6858000"/>
              <a:gd name="connsiteX104" fmla="*/ 6045436 w 6127519"/>
              <a:gd name="connsiteY104" fmla="*/ 6124480 h 6858000"/>
              <a:gd name="connsiteX105" fmla="*/ 6030489 w 6127519"/>
              <a:gd name="connsiteY105" fmla="*/ 6317666 h 6858000"/>
              <a:gd name="connsiteX106" fmla="*/ 6007492 w 6127519"/>
              <a:gd name="connsiteY106" fmla="*/ 6440818 h 6858000"/>
              <a:gd name="connsiteX107" fmla="*/ 6009467 w 6127519"/>
              <a:gd name="connsiteY107" fmla="*/ 6487076 h 6858000"/>
              <a:gd name="connsiteX108" fmla="*/ 5995064 w 6127519"/>
              <a:gd name="connsiteY108" fmla="*/ 6540791 h 6858000"/>
              <a:gd name="connsiteX109" fmla="*/ 6004510 w 6127519"/>
              <a:gd name="connsiteY109" fmla="*/ 6599256 h 6858000"/>
              <a:gd name="connsiteX110" fmla="*/ 5986207 w 6127519"/>
              <a:gd name="connsiteY110" fmla="*/ 6695855 h 6858000"/>
              <a:gd name="connsiteX111" fmla="*/ 5979428 w 6127519"/>
              <a:gd name="connsiteY111" fmla="*/ 6754678 h 6858000"/>
              <a:gd name="connsiteX112" fmla="*/ 5983398 w 6127519"/>
              <a:gd name="connsiteY112" fmla="*/ 6778641 h 6858000"/>
              <a:gd name="connsiteX113" fmla="*/ 5984543 w 6127519"/>
              <a:gd name="connsiteY113" fmla="*/ 6811016 h 6858000"/>
              <a:gd name="connsiteX114" fmla="*/ 5979671 w 6127519"/>
              <a:gd name="connsiteY114" fmla="*/ 6858000 h 6858000"/>
              <a:gd name="connsiteX115" fmla="*/ 0 w 6127519"/>
              <a:gd name="connsiteY115" fmla="*/ 6858000 h 6858000"/>
              <a:gd name="connsiteX116" fmla="*/ 0 w 6127519"/>
              <a:gd name="connsiteY116" fmla="*/ 0 h 6858000"/>
              <a:gd name="connsiteX0" fmla="*/ 0 w 6127519"/>
              <a:gd name="connsiteY0" fmla="*/ 0 h 6858000"/>
              <a:gd name="connsiteX1" fmla="*/ 4965888 w 6127519"/>
              <a:gd name="connsiteY1" fmla="*/ 0 h 6858000"/>
              <a:gd name="connsiteX2" fmla="*/ 4967767 w 6127519"/>
              <a:gd name="connsiteY2" fmla="*/ 7930 h 6858000"/>
              <a:gd name="connsiteX3" fmla="*/ 4979444 w 6127519"/>
              <a:gd name="connsiteY3" fmla="*/ 43921 h 6858000"/>
              <a:gd name="connsiteX4" fmla="*/ 5021173 w 6127519"/>
              <a:gd name="connsiteY4" fmla="*/ 123738 h 6858000"/>
              <a:gd name="connsiteX5" fmla="*/ 5075458 w 6127519"/>
              <a:gd name="connsiteY5" fmla="*/ 264355 h 6858000"/>
              <a:gd name="connsiteX6" fmla="*/ 5081175 w 6127519"/>
              <a:gd name="connsiteY6" fmla="*/ 277448 h 6858000"/>
              <a:gd name="connsiteX7" fmla="*/ 5097011 w 6127519"/>
              <a:gd name="connsiteY7" fmla="*/ 355616 h 6858000"/>
              <a:gd name="connsiteX8" fmla="*/ 5130982 w 6127519"/>
              <a:gd name="connsiteY8" fmla="*/ 412030 h 6858000"/>
              <a:gd name="connsiteX9" fmla="*/ 5153000 w 6127519"/>
              <a:gd name="connsiteY9" fmla="*/ 507134 h 6858000"/>
              <a:gd name="connsiteX10" fmla="*/ 5171282 w 6127519"/>
              <a:gd name="connsiteY10" fmla="*/ 602071 h 6858000"/>
              <a:gd name="connsiteX11" fmla="*/ 5176196 w 6127519"/>
              <a:gd name="connsiteY11" fmla="*/ 636822 h 6858000"/>
              <a:gd name="connsiteX12" fmla="*/ 5189051 w 6127519"/>
              <a:gd name="connsiteY12" fmla="*/ 782518 h 6858000"/>
              <a:gd name="connsiteX13" fmla="*/ 5210428 w 6127519"/>
              <a:gd name="connsiteY13" fmla="*/ 815772 h 6858000"/>
              <a:gd name="connsiteX14" fmla="*/ 5221088 w 6127519"/>
              <a:gd name="connsiteY14" fmla="*/ 860193 h 6858000"/>
              <a:gd name="connsiteX15" fmla="*/ 5230806 w 6127519"/>
              <a:gd name="connsiteY15" fmla="*/ 961354 h 6858000"/>
              <a:gd name="connsiteX16" fmla="*/ 5201018 w 6127519"/>
              <a:gd name="connsiteY16" fmla="*/ 1095027 h 6858000"/>
              <a:gd name="connsiteX17" fmla="*/ 5202153 w 6127519"/>
              <a:gd name="connsiteY17" fmla="*/ 1133224 h 6858000"/>
              <a:gd name="connsiteX18" fmla="*/ 5207370 w 6127519"/>
              <a:gd name="connsiteY18" fmla="*/ 1138097 h 6858000"/>
              <a:gd name="connsiteX19" fmla="*/ 5189234 w 6127519"/>
              <a:gd name="connsiteY19" fmla="*/ 1193495 h 6858000"/>
              <a:gd name="connsiteX20" fmla="*/ 5202769 w 6127519"/>
              <a:gd name="connsiteY20" fmla="*/ 1269450 h 6858000"/>
              <a:gd name="connsiteX21" fmla="*/ 5225968 w 6127519"/>
              <a:gd name="connsiteY21" fmla="*/ 1357994 h 6858000"/>
              <a:gd name="connsiteX22" fmla="*/ 5233819 w 6127519"/>
              <a:gd name="connsiteY22" fmla="*/ 1380922 h 6858000"/>
              <a:gd name="connsiteX23" fmla="*/ 5237226 w 6127519"/>
              <a:gd name="connsiteY23" fmla="*/ 1441327 h 6858000"/>
              <a:gd name="connsiteX24" fmla="*/ 5255653 w 6127519"/>
              <a:gd name="connsiteY24" fmla="*/ 1524712 h 6858000"/>
              <a:gd name="connsiteX25" fmla="*/ 5263491 w 6127519"/>
              <a:gd name="connsiteY25" fmla="*/ 1642938 h 6858000"/>
              <a:gd name="connsiteX26" fmla="*/ 5261314 w 6127519"/>
              <a:gd name="connsiteY26" fmla="*/ 1689177 h 6858000"/>
              <a:gd name="connsiteX27" fmla="*/ 5259788 w 6127519"/>
              <a:gd name="connsiteY27" fmla="*/ 1768516 h 6858000"/>
              <a:gd name="connsiteX28" fmla="*/ 5255696 w 6127519"/>
              <a:gd name="connsiteY28" fmla="*/ 1953770 h 6858000"/>
              <a:gd name="connsiteX29" fmla="*/ 5252592 w 6127519"/>
              <a:gd name="connsiteY29" fmla="*/ 2092210 h 6858000"/>
              <a:gd name="connsiteX30" fmla="*/ 5264303 w 6127519"/>
              <a:gd name="connsiteY30" fmla="*/ 2225157 h 6858000"/>
              <a:gd name="connsiteX31" fmla="*/ 5254949 w 6127519"/>
              <a:gd name="connsiteY31" fmla="*/ 2236160 h 6858000"/>
              <a:gd name="connsiteX32" fmla="*/ 5250104 w 6127519"/>
              <a:gd name="connsiteY32" fmla="*/ 2249166 h 6858000"/>
              <a:gd name="connsiteX33" fmla="*/ 5251214 w 6127519"/>
              <a:gd name="connsiteY33" fmla="*/ 2250944 h 6858000"/>
              <a:gd name="connsiteX34" fmla="*/ 5250644 w 6127519"/>
              <a:gd name="connsiteY34" fmla="*/ 2266619 h 6858000"/>
              <a:gd name="connsiteX35" fmla="*/ 5293877 w 6127519"/>
              <a:gd name="connsiteY35" fmla="*/ 2368649 h 6858000"/>
              <a:gd name="connsiteX36" fmla="*/ 5311338 w 6127519"/>
              <a:gd name="connsiteY36" fmla="*/ 2404034 h 6858000"/>
              <a:gd name="connsiteX37" fmla="*/ 5338366 w 6127519"/>
              <a:gd name="connsiteY37" fmla="*/ 2465052 h 6858000"/>
              <a:gd name="connsiteX38" fmla="*/ 5371263 w 6127519"/>
              <a:gd name="connsiteY38" fmla="*/ 2586413 h 6858000"/>
              <a:gd name="connsiteX39" fmla="*/ 5407503 w 6127519"/>
              <a:gd name="connsiteY39" fmla="*/ 2786290 h 6858000"/>
              <a:gd name="connsiteX40" fmla="*/ 5407356 w 6127519"/>
              <a:gd name="connsiteY40" fmla="*/ 2787545 h 6858000"/>
              <a:gd name="connsiteX41" fmla="*/ 5411130 w 6127519"/>
              <a:gd name="connsiteY41" fmla="*/ 2788640 h 6858000"/>
              <a:gd name="connsiteX42" fmla="*/ 5416439 w 6127519"/>
              <a:gd name="connsiteY42" fmla="*/ 2805666 h 6858000"/>
              <a:gd name="connsiteX43" fmla="*/ 5457023 w 6127519"/>
              <a:gd name="connsiteY43" fmla="*/ 2858292 h 6858000"/>
              <a:gd name="connsiteX44" fmla="*/ 5479298 w 6127519"/>
              <a:gd name="connsiteY44" fmla="*/ 2947791 h 6858000"/>
              <a:gd name="connsiteX45" fmla="*/ 5481770 w 6127519"/>
              <a:gd name="connsiteY45" fmla="*/ 2951352 h 6858000"/>
              <a:gd name="connsiteX46" fmla="*/ 5482045 w 6127519"/>
              <a:gd name="connsiteY46" fmla="*/ 2984371 h 6858000"/>
              <a:gd name="connsiteX47" fmla="*/ 5482415 w 6127519"/>
              <a:gd name="connsiteY47" fmla="*/ 3004079 h 6858000"/>
              <a:gd name="connsiteX48" fmla="*/ 5503944 w 6127519"/>
              <a:gd name="connsiteY48" fmla="*/ 3123335 h 6858000"/>
              <a:gd name="connsiteX49" fmla="*/ 5516007 w 6127519"/>
              <a:gd name="connsiteY49" fmla="*/ 3258473 h 6858000"/>
              <a:gd name="connsiteX50" fmla="*/ 5566839 w 6127519"/>
              <a:gd name="connsiteY50" fmla="*/ 3345295 h 6858000"/>
              <a:gd name="connsiteX51" fmla="*/ 5589758 w 6127519"/>
              <a:gd name="connsiteY51" fmla="*/ 3506453 h 6858000"/>
              <a:gd name="connsiteX52" fmla="*/ 5596144 w 6127519"/>
              <a:gd name="connsiteY52" fmla="*/ 3534624 h 6858000"/>
              <a:gd name="connsiteX53" fmla="*/ 5597750 w 6127519"/>
              <a:gd name="connsiteY53" fmla="*/ 3534129 h 6858000"/>
              <a:gd name="connsiteX54" fmla="*/ 5599700 w 6127519"/>
              <a:gd name="connsiteY54" fmla="*/ 3547221 h 6858000"/>
              <a:gd name="connsiteX55" fmla="*/ 5615031 w 6127519"/>
              <a:gd name="connsiteY55" fmla="*/ 3557482 h 6858000"/>
              <a:gd name="connsiteX56" fmla="*/ 5618377 w 6127519"/>
              <a:gd name="connsiteY56" fmla="*/ 3588431 h 6858000"/>
              <a:gd name="connsiteX57" fmla="*/ 5612155 w 6127519"/>
              <a:gd name="connsiteY57" fmla="*/ 3589869 h 6858000"/>
              <a:gd name="connsiteX58" fmla="*/ 5620843 w 6127519"/>
              <a:gd name="connsiteY58" fmla="*/ 3606745 h 6858000"/>
              <a:gd name="connsiteX59" fmla="*/ 5655472 w 6127519"/>
              <a:gd name="connsiteY59" fmla="*/ 3678877 h 6858000"/>
              <a:gd name="connsiteX60" fmla="*/ 5683015 w 6127519"/>
              <a:gd name="connsiteY60" fmla="*/ 3762025 h 6858000"/>
              <a:gd name="connsiteX61" fmla="*/ 5696643 w 6127519"/>
              <a:gd name="connsiteY61" fmla="*/ 3773888 h 6858000"/>
              <a:gd name="connsiteX62" fmla="*/ 5699203 w 6127519"/>
              <a:gd name="connsiteY62" fmla="*/ 3775823 h 6858000"/>
              <a:gd name="connsiteX63" fmla="*/ 5768491 w 6127519"/>
              <a:gd name="connsiteY63" fmla="*/ 3914399 h 6858000"/>
              <a:gd name="connsiteX64" fmla="*/ 5793123 w 6127519"/>
              <a:gd name="connsiteY64" fmla="*/ 3969952 h 6858000"/>
              <a:gd name="connsiteX65" fmla="*/ 5808321 w 6127519"/>
              <a:gd name="connsiteY65" fmla="*/ 3988153 h 6858000"/>
              <a:gd name="connsiteX66" fmla="*/ 5825621 w 6127519"/>
              <a:gd name="connsiteY66" fmla="*/ 4015525 h 6858000"/>
              <a:gd name="connsiteX67" fmla="*/ 5860672 w 6127519"/>
              <a:gd name="connsiteY67" fmla="*/ 4061579 h 6858000"/>
              <a:gd name="connsiteX68" fmla="*/ 5872173 w 6127519"/>
              <a:gd name="connsiteY68" fmla="*/ 4088497 h 6858000"/>
              <a:gd name="connsiteX69" fmla="*/ 5894095 w 6127519"/>
              <a:gd name="connsiteY69" fmla="*/ 4128857 h 6858000"/>
              <a:gd name="connsiteX70" fmla="*/ 5903513 w 6127519"/>
              <a:gd name="connsiteY70" fmla="*/ 4187661 h 6858000"/>
              <a:gd name="connsiteX71" fmla="*/ 5917114 w 6127519"/>
              <a:gd name="connsiteY71" fmla="*/ 4213096 h 6858000"/>
              <a:gd name="connsiteX72" fmla="*/ 5924233 w 6127519"/>
              <a:gd name="connsiteY72" fmla="*/ 4242060 h 6858000"/>
              <a:gd name="connsiteX73" fmla="*/ 5928910 w 6127519"/>
              <a:gd name="connsiteY73" fmla="*/ 4300973 h 6858000"/>
              <a:gd name="connsiteX74" fmla="*/ 5939320 w 6127519"/>
              <a:gd name="connsiteY74" fmla="*/ 4340435 h 6858000"/>
              <a:gd name="connsiteX75" fmla="*/ 5946705 w 6127519"/>
              <a:gd name="connsiteY75" fmla="*/ 4428051 h 6858000"/>
              <a:gd name="connsiteX76" fmla="*/ 5949261 w 6127519"/>
              <a:gd name="connsiteY76" fmla="*/ 4449185 h 6858000"/>
              <a:gd name="connsiteX77" fmla="*/ 5968960 w 6127519"/>
              <a:gd name="connsiteY77" fmla="*/ 4482655 h 6858000"/>
              <a:gd name="connsiteX78" fmla="*/ 5980106 w 6127519"/>
              <a:gd name="connsiteY78" fmla="*/ 4585087 h 6858000"/>
              <a:gd name="connsiteX79" fmla="*/ 5998138 w 6127519"/>
              <a:gd name="connsiteY79" fmla="*/ 4697518 h 6858000"/>
              <a:gd name="connsiteX80" fmla="*/ 6007819 w 6127519"/>
              <a:gd name="connsiteY80" fmla="*/ 4858148 h 6858000"/>
              <a:gd name="connsiteX81" fmla="*/ 6007749 w 6127519"/>
              <a:gd name="connsiteY81" fmla="*/ 4964715 h 6858000"/>
              <a:gd name="connsiteX82" fmla="*/ 6005269 w 6127519"/>
              <a:gd name="connsiteY82" fmla="*/ 5150567 h 6858000"/>
              <a:gd name="connsiteX83" fmla="*/ 6001127 w 6127519"/>
              <a:gd name="connsiteY83" fmla="*/ 5164609 h 6858000"/>
              <a:gd name="connsiteX84" fmla="*/ 5998514 w 6127519"/>
              <a:gd name="connsiteY84" fmla="*/ 5189673 h 6858000"/>
              <a:gd name="connsiteX85" fmla="*/ 6018409 w 6127519"/>
              <a:gd name="connsiteY85" fmla="*/ 5227157 h 6858000"/>
              <a:gd name="connsiteX86" fmla="*/ 6036748 w 6127519"/>
              <a:gd name="connsiteY86" fmla="*/ 5322752 h 6858000"/>
              <a:gd name="connsiteX87" fmla="*/ 6036943 w 6127519"/>
              <a:gd name="connsiteY87" fmla="*/ 5329480 h 6858000"/>
              <a:gd name="connsiteX88" fmla="*/ 6037677 w 6127519"/>
              <a:gd name="connsiteY88" fmla="*/ 5354807 h 6858000"/>
              <a:gd name="connsiteX89" fmla="*/ 6039728 w 6127519"/>
              <a:gd name="connsiteY89" fmla="*/ 5359416 h 6858000"/>
              <a:gd name="connsiteX90" fmla="*/ 6053435 w 6127519"/>
              <a:gd name="connsiteY90" fmla="*/ 5387547 h 6858000"/>
              <a:gd name="connsiteX91" fmla="*/ 6065933 w 6127519"/>
              <a:gd name="connsiteY91" fmla="*/ 5443002 h 6858000"/>
              <a:gd name="connsiteX92" fmla="*/ 6068640 w 6127519"/>
              <a:gd name="connsiteY92" fmla="*/ 5474503 h 6858000"/>
              <a:gd name="connsiteX93" fmla="*/ 6080922 w 6127519"/>
              <a:gd name="connsiteY93" fmla="*/ 5561070 h 6858000"/>
              <a:gd name="connsiteX94" fmla="*/ 6096949 w 6127519"/>
              <a:gd name="connsiteY94" fmla="*/ 5648179 h 6858000"/>
              <a:gd name="connsiteX95" fmla="*/ 6125703 w 6127519"/>
              <a:gd name="connsiteY95" fmla="*/ 5692894 h 6858000"/>
              <a:gd name="connsiteX96" fmla="*/ 6121353 w 6127519"/>
              <a:gd name="connsiteY96" fmla="*/ 5721725 h 6858000"/>
              <a:gd name="connsiteX97" fmla="*/ 6121607 w 6127519"/>
              <a:gd name="connsiteY97" fmla="*/ 5721959 h 6858000"/>
              <a:gd name="connsiteX98" fmla="*/ 6127024 w 6127519"/>
              <a:gd name="connsiteY98" fmla="*/ 5786902 h 6858000"/>
              <a:gd name="connsiteX99" fmla="*/ 6127519 w 6127519"/>
              <a:gd name="connsiteY99" fmla="*/ 5865775 h 6858000"/>
              <a:gd name="connsiteX100" fmla="*/ 6119217 w 6127519"/>
              <a:gd name="connsiteY100" fmla="*/ 5888542 h 6858000"/>
              <a:gd name="connsiteX101" fmla="*/ 6102493 w 6127519"/>
              <a:gd name="connsiteY101" fmla="*/ 5928602 h 6858000"/>
              <a:gd name="connsiteX102" fmla="*/ 6056863 w 6127519"/>
              <a:gd name="connsiteY102" fmla="*/ 6000643 h 6858000"/>
              <a:gd name="connsiteX103" fmla="*/ 6045436 w 6127519"/>
              <a:gd name="connsiteY103" fmla="*/ 6124480 h 6858000"/>
              <a:gd name="connsiteX104" fmla="*/ 6030489 w 6127519"/>
              <a:gd name="connsiteY104" fmla="*/ 6317666 h 6858000"/>
              <a:gd name="connsiteX105" fmla="*/ 6007492 w 6127519"/>
              <a:gd name="connsiteY105" fmla="*/ 6440818 h 6858000"/>
              <a:gd name="connsiteX106" fmla="*/ 6009467 w 6127519"/>
              <a:gd name="connsiteY106" fmla="*/ 6487076 h 6858000"/>
              <a:gd name="connsiteX107" fmla="*/ 5995064 w 6127519"/>
              <a:gd name="connsiteY107" fmla="*/ 6540791 h 6858000"/>
              <a:gd name="connsiteX108" fmla="*/ 6004510 w 6127519"/>
              <a:gd name="connsiteY108" fmla="*/ 6599256 h 6858000"/>
              <a:gd name="connsiteX109" fmla="*/ 5986207 w 6127519"/>
              <a:gd name="connsiteY109" fmla="*/ 6695855 h 6858000"/>
              <a:gd name="connsiteX110" fmla="*/ 5979428 w 6127519"/>
              <a:gd name="connsiteY110" fmla="*/ 6754678 h 6858000"/>
              <a:gd name="connsiteX111" fmla="*/ 5983398 w 6127519"/>
              <a:gd name="connsiteY111" fmla="*/ 6778641 h 6858000"/>
              <a:gd name="connsiteX112" fmla="*/ 5984543 w 6127519"/>
              <a:gd name="connsiteY112" fmla="*/ 6811016 h 6858000"/>
              <a:gd name="connsiteX113" fmla="*/ 5979671 w 6127519"/>
              <a:gd name="connsiteY113" fmla="*/ 6858000 h 6858000"/>
              <a:gd name="connsiteX114" fmla="*/ 0 w 6127519"/>
              <a:gd name="connsiteY114" fmla="*/ 6858000 h 6858000"/>
              <a:gd name="connsiteX115" fmla="*/ 0 w 6127519"/>
              <a:gd name="connsiteY115" fmla="*/ 0 h 6858000"/>
              <a:gd name="connsiteX0" fmla="*/ 0 w 6127519"/>
              <a:gd name="connsiteY0" fmla="*/ 0 h 6858000"/>
              <a:gd name="connsiteX1" fmla="*/ 4965888 w 6127519"/>
              <a:gd name="connsiteY1" fmla="*/ 0 h 6858000"/>
              <a:gd name="connsiteX2" fmla="*/ 4967767 w 6127519"/>
              <a:gd name="connsiteY2" fmla="*/ 7930 h 6858000"/>
              <a:gd name="connsiteX3" fmla="*/ 4979444 w 6127519"/>
              <a:gd name="connsiteY3" fmla="*/ 43921 h 6858000"/>
              <a:gd name="connsiteX4" fmla="*/ 5021173 w 6127519"/>
              <a:gd name="connsiteY4" fmla="*/ 123738 h 6858000"/>
              <a:gd name="connsiteX5" fmla="*/ 5075458 w 6127519"/>
              <a:gd name="connsiteY5" fmla="*/ 264355 h 6858000"/>
              <a:gd name="connsiteX6" fmla="*/ 5081175 w 6127519"/>
              <a:gd name="connsiteY6" fmla="*/ 277448 h 6858000"/>
              <a:gd name="connsiteX7" fmla="*/ 5097011 w 6127519"/>
              <a:gd name="connsiteY7" fmla="*/ 355616 h 6858000"/>
              <a:gd name="connsiteX8" fmla="*/ 5130982 w 6127519"/>
              <a:gd name="connsiteY8" fmla="*/ 412030 h 6858000"/>
              <a:gd name="connsiteX9" fmla="*/ 5153000 w 6127519"/>
              <a:gd name="connsiteY9" fmla="*/ 507134 h 6858000"/>
              <a:gd name="connsiteX10" fmla="*/ 5171282 w 6127519"/>
              <a:gd name="connsiteY10" fmla="*/ 602071 h 6858000"/>
              <a:gd name="connsiteX11" fmla="*/ 5176196 w 6127519"/>
              <a:gd name="connsiteY11" fmla="*/ 636822 h 6858000"/>
              <a:gd name="connsiteX12" fmla="*/ 5189051 w 6127519"/>
              <a:gd name="connsiteY12" fmla="*/ 782518 h 6858000"/>
              <a:gd name="connsiteX13" fmla="*/ 5210428 w 6127519"/>
              <a:gd name="connsiteY13" fmla="*/ 815772 h 6858000"/>
              <a:gd name="connsiteX14" fmla="*/ 5221088 w 6127519"/>
              <a:gd name="connsiteY14" fmla="*/ 860193 h 6858000"/>
              <a:gd name="connsiteX15" fmla="*/ 5230806 w 6127519"/>
              <a:gd name="connsiteY15" fmla="*/ 961354 h 6858000"/>
              <a:gd name="connsiteX16" fmla="*/ 5201018 w 6127519"/>
              <a:gd name="connsiteY16" fmla="*/ 1095027 h 6858000"/>
              <a:gd name="connsiteX17" fmla="*/ 5202153 w 6127519"/>
              <a:gd name="connsiteY17" fmla="*/ 1133224 h 6858000"/>
              <a:gd name="connsiteX18" fmla="*/ 5207370 w 6127519"/>
              <a:gd name="connsiteY18" fmla="*/ 1138097 h 6858000"/>
              <a:gd name="connsiteX19" fmla="*/ 5189234 w 6127519"/>
              <a:gd name="connsiteY19" fmla="*/ 1193495 h 6858000"/>
              <a:gd name="connsiteX20" fmla="*/ 5202769 w 6127519"/>
              <a:gd name="connsiteY20" fmla="*/ 1269450 h 6858000"/>
              <a:gd name="connsiteX21" fmla="*/ 5225968 w 6127519"/>
              <a:gd name="connsiteY21" fmla="*/ 1357994 h 6858000"/>
              <a:gd name="connsiteX22" fmla="*/ 5233819 w 6127519"/>
              <a:gd name="connsiteY22" fmla="*/ 1380922 h 6858000"/>
              <a:gd name="connsiteX23" fmla="*/ 5237226 w 6127519"/>
              <a:gd name="connsiteY23" fmla="*/ 1441327 h 6858000"/>
              <a:gd name="connsiteX24" fmla="*/ 5255653 w 6127519"/>
              <a:gd name="connsiteY24" fmla="*/ 1524712 h 6858000"/>
              <a:gd name="connsiteX25" fmla="*/ 5263491 w 6127519"/>
              <a:gd name="connsiteY25" fmla="*/ 1642938 h 6858000"/>
              <a:gd name="connsiteX26" fmla="*/ 5261314 w 6127519"/>
              <a:gd name="connsiteY26" fmla="*/ 1689177 h 6858000"/>
              <a:gd name="connsiteX27" fmla="*/ 5259788 w 6127519"/>
              <a:gd name="connsiteY27" fmla="*/ 1768516 h 6858000"/>
              <a:gd name="connsiteX28" fmla="*/ 5255696 w 6127519"/>
              <a:gd name="connsiteY28" fmla="*/ 1953770 h 6858000"/>
              <a:gd name="connsiteX29" fmla="*/ 5252592 w 6127519"/>
              <a:gd name="connsiteY29" fmla="*/ 2092210 h 6858000"/>
              <a:gd name="connsiteX30" fmla="*/ 5264303 w 6127519"/>
              <a:gd name="connsiteY30" fmla="*/ 2225157 h 6858000"/>
              <a:gd name="connsiteX31" fmla="*/ 5254949 w 6127519"/>
              <a:gd name="connsiteY31" fmla="*/ 2236160 h 6858000"/>
              <a:gd name="connsiteX32" fmla="*/ 5250104 w 6127519"/>
              <a:gd name="connsiteY32" fmla="*/ 2249166 h 6858000"/>
              <a:gd name="connsiteX33" fmla="*/ 5251214 w 6127519"/>
              <a:gd name="connsiteY33" fmla="*/ 2250944 h 6858000"/>
              <a:gd name="connsiteX34" fmla="*/ 5250644 w 6127519"/>
              <a:gd name="connsiteY34" fmla="*/ 2266619 h 6858000"/>
              <a:gd name="connsiteX35" fmla="*/ 5293877 w 6127519"/>
              <a:gd name="connsiteY35" fmla="*/ 2368649 h 6858000"/>
              <a:gd name="connsiteX36" fmla="*/ 5311338 w 6127519"/>
              <a:gd name="connsiteY36" fmla="*/ 2404034 h 6858000"/>
              <a:gd name="connsiteX37" fmla="*/ 5338366 w 6127519"/>
              <a:gd name="connsiteY37" fmla="*/ 2465052 h 6858000"/>
              <a:gd name="connsiteX38" fmla="*/ 5371263 w 6127519"/>
              <a:gd name="connsiteY38" fmla="*/ 2586413 h 6858000"/>
              <a:gd name="connsiteX39" fmla="*/ 5407503 w 6127519"/>
              <a:gd name="connsiteY39" fmla="*/ 2786290 h 6858000"/>
              <a:gd name="connsiteX40" fmla="*/ 5407356 w 6127519"/>
              <a:gd name="connsiteY40" fmla="*/ 2787545 h 6858000"/>
              <a:gd name="connsiteX41" fmla="*/ 5411130 w 6127519"/>
              <a:gd name="connsiteY41" fmla="*/ 2788640 h 6858000"/>
              <a:gd name="connsiteX42" fmla="*/ 5416439 w 6127519"/>
              <a:gd name="connsiteY42" fmla="*/ 2805666 h 6858000"/>
              <a:gd name="connsiteX43" fmla="*/ 5457023 w 6127519"/>
              <a:gd name="connsiteY43" fmla="*/ 2858292 h 6858000"/>
              <a:gd name="connsiteX44" fmla="*/ 5479298 w 6127519"/>
              <a:gd name="connsiteY44" fmla="*/ 2947791 h 6858000"/>
              <a:gd name="connsiteX45" fmla="*/ 5481770 w 6127519"/>
              <a:gd name="connsiteY45" fmla="*/ 2951352 h 6858000"/>
              <a:gd name="connsiteX46" fmla="*/ 5482045 w 6127519"/>
              <a:gd name="connsiteY46" fmla="*/ 2984371 h 6858000"/>
              <a:gd name="connsiteX47" fmla="*/ 5482415 w 6127519"/>
              <a:gd name="connsiteY47" fmla="*/ 3004079 h 6858000"/>
              <a:gd name="connsiteX48" fmla="*/ 5503944 w 6127519"/>
              <a:gd name="connsiteY48" fmla="*/ 3123335 h 6858000"/>
              <a:gd name="connsiteX49" fmla="*/ 5516007 w 6127519"/>
              <a:gd name="connsiteY49" fmla="*/ 3258473 h 6858000"/>
              <a:gd name="connsiteX50" fmla="*/ 5566839 w 6127519"/>
              <a:gd name="connsiteY50" fmla="*/ 3345295 h 6858000"/>
              <a:gd name="connsiteX51" fmla="*/ 5589758 w 6127519"/>
              <a:gd name="connsiteY51" fmla="*/ 3506453 h 6858000"/>
              <a:gd name="connsiteX52" fmla="*/ 5596144 w 6127519"/>
              <a:gd name="connsiteY52" fmla="*/ 3534624 h 6858000"/>
              <a:gd name="connsiteX53" fmla="*/ 5597750 w 6127519"/>
              <a:gd name="connsiteY53" fmla="*/ 3534129 h 6858000"/>
              <a:gd name="connsiteX54" fmla="*/ 5599700 w 6127519"/>
              <a:gd name="connsiteY54" fmla="*/ 3547221 h 6858000"/>
              <a:gd name="connsiteX55" fmla="*/ 5615031 w 6127519"/>
              <a:gd name="connsiteY55" fmla="*/ 3557482 h 6858000"/>
              <a:gd name="connsiteX56" fmla="*/ 5618377 w 6127519"/>
              <a:gd name="connsiteY56" fmla="*/ 3588431 h 6858000"/>
              <a:gd name="connsiteX57" fmla="*/ 5612155 w 6127519"/>
              <a:gd name="connsiteY57" fmla="*/ 3589869 h 6858000"/>
              <a:gd name="connsiteX58" fmla="*/ 5620843 w 6127519"/>
              <a:gd name="connsiteY58" fmla="*/ 3606745 h 6858000"/>
              <a:gd name="connsiteX59" fmla="*/ 5655472 w 6127519"/>
              <a:gd name="connsiteY59" fmla="*/ 3678877 h 6858000"/>
              <a:gd name="connsiteX60" fmla="*/ 5683015 w 6127519"/>
              <a:gd name="connsiteY60" fmla="*/ 3762025 h 6858000"/>
              <a:gd name="connsiteX61" fmla="*/ 5696643 w 6127519"/>
              <a:gd name="connsiteY61" fmla="*/ 3773888 h 6858000"/>
              <a:gd name="connsiteX62" fmla="*/ 5707995 w 6127519"/>
              <a:gd name="connsiteY62" fmla="*/ 3781685 h 6858000"/>
              <a:gd name="connsiteX63" fmla="*/ 5768491 w 6127519"/>
              <a:gd name="connsiteY63" fmla="*/ 3914399 h 6858000"/>
              <a:gd name="connsiteX64" fmla="*/ 5793123 w 6127519"/>
              <a:gd name="connsiteY64" fmla="*/ 3969952 h 6858000"/>
              <a:gd name="connsiteX65" fmla="*/ 5808321 w 6127519"/>
              <a:gd name="connsiteY65" fmla="*/ 3988153 h 6858000"/>
              <a:gd name="connsiteX66" fmla="*/ 5825621 w 6127519"/>
              <a:gd name="connsiteY66" fmla="*/ 4015525 h 6858000"/>
              <a:gd name="connsiteX67" fmla="*/ 5860672 w 6127519"/>
              <a:gd name="connsiteY67" fmla="*/ 4061579 h 6858000"/>
              <a:gd name="connsiteX68" fmla="*/ 5872173 w 6127519"/>
              <a:gd name="connsiteY68" fmla="*/ 4088497 h 6858000"/>
              <a:gd name="connsiteX69" fmla="*/ 5894095 w 6127519"/>
              <a:gd name="connsiteY69" fmla="*/ 4128857 h 6858000"/>
              <a:gd name="connsiteX70" fmla="*/ 5903513 w 6127519"/>
              <a:gd name="connsiteY70" fmla="*/ 4187661 h 6858000"/>
              <a:gd name="connsiteX71" fmla="*/ 5917114 w 6127519"/>
              <a:gd name="connsiteY71" fmla="*/ 4213096 h 6858000"/>
              <a:gd name="connsiteX72" fmla="*/ 5924233 w 6127519"/>
              <a:gd name="connsiteY72" fmla="*/ 4242060 h 6858000"/>
              <a:gd name="connsiteX73" fmla="*/ 5928910 w 6127519"/>
              <a:gd name="connsiteY73" fmla="*/ 4300973 h 6858000"/>
              <a:gd name="connsiteX74" fmla="*/ 5939320 w 6127519"/>
              <a:gd name="connsiteY74" fmla="*/ 4340435 h 6858000"/>
              <a:gd name="connsiteX75" fmla="*/ 5946705 w 6127519"/>
              <a:gd name="connsiteY75" fmla="*/ 4428051 h 6858000"/>
              <a:gd name="connsiteX76" fmla="*/ 5949261 w 6127519"/>
              <a:gd name="connsiteY76" fmla="*/ 4449185 h 6858000"/>
              <a:gd name="connsiteX77" fmla="*/ 5968960 w 6127519"/>
              <a:gd name="connsiteY77" fmla="*/ 4482655 h 6858000"/>
              <a:gd name="connsiteX78" fmla="*/ 5980106 w 6127519"/>
              <a:gd name="connsiteY78" fmla="*/ 4585087 h 6858000"/>
              <a:gd name="connsiteX79" fmla="*/ 5998138 w 6127519"/>
              <a:gd name="connsiteY79" fmla="*/ 4697518 h 6858000"/>
              <a:gd name="connsiteX80" fmla="*/ 6007819 w 6127519"/>
              <a:gd name="connsiteY80" fmla="*/ 4858148 h 6858000"/>
              <a:gd name="connsiteX81" fmla="*/ 6007749 w 6127519"/>
              <a:gd name="connsiteY81" fmla="*/ 4964715 h 6858000"/>
              <a:gd name="connsiteX82" fmla="*/ 6005269 w 6127519"/>
              <a:gd name="connsiteY82" fmla="*/ 5150567 h 6858000"/>
              <a:gd name="connsiteX83" fmla="*/ 6001127 w 6127519"/>
              <a:gd name="connsiteY83" fmla="*/ 5164609 h 6858000"/>
              <a:gd name="connsiteX84" fmla="*/ 5998514 w 6127519"/>
              <a:gd name="connsiteY84" fmla="*/ 5189673 h 6858000"/>
              <a:gd name="connsiteX85" fmla="*/ 6018409 w 6127519"/>
              <a:gd name="connsiteY85" fmla="*/ 5227157 h 6858000"/>
              <a:gd name="connsiteX86" fmla="*/ 6036748 w 6127519"/>
              <a:gd name="connsiteY86" fmla="*/ 5322752 h 6858000"/>
              <a:gd name="connsiteX87" fmla="*/ 6036943 w 6127519"/>
              <a:gd name="connsiteY87" fmla="*/ 5329480 h 6858000"/>
              <a:gd name="connsiteX88" fmla="*/ 6037677 w 6127519"/>
              <a:gd name="connsiteY88" fmla="*/ 5354807 h 6858000"/>
              <a:gd name="connsiteX89" fmla="*/ 6039728 w 6127519"/>
              <a:gd name="connsiteY89" fmla="*/ 5359416 h 6858000"/>
              <a:gd name="connsiteX90" fmla="*/ 6053435 w 6127519"/>
              <a:gd name="connsiteY90" fmla="*/ 5387547 h 6858000"/>
              <a:gd name="connsiteX91" fmla="*/ 6065933 w 6127519"/>
              <a:gd name="connsiteY91" fmla="*/ 5443002 h 6858000"/>
              <a:gd name="connsiteX92" fmla="*/ 6068640 w 6127519"/>
              <a:gd name="connsiteY92" fmla="*/ 5474503 h 6858000"/>
              <a:gd name="connsiteX93" fmla="*/ 6080922 w 6127519"/>
              <a:gd name="connsiteY93" fmla="*/ 5561070 h 6858000"/>
              <a:gd name="connsiteX94" fmla="*/ 6096949 w 6127519"/>
              <a:gd name="connsiteY94" fmla="*/ 5648179 h 6858000"/>
              <a:gd name="connsiteX95" fmla="*/ 6125703 w 6127519"/>
              <a:gd name="connsiteY95" fmla="*/ 5692894 h 6858000"/>
              <a:gd name="connsiteX96" fmla="*/ 6121353 w 6127519"/>
              <a:gd name="connsiteY96" fmla="*/ 5721725 h 6858000"/>
              <a:gd name="connsiteX97" fmla="*/ 6121607 w 6127519"/>
              <a:gd name="connsiteY97" fmla="*/ 5721959 h 6858000"/>
              <a:gd name="connsiteX98" fmla="*/ 6127024 w 6127519"/>
              <a:gd name="connsiteY98" fmla="*/ 5786902 h 6858000"/>
              <a:gd name="connsiteX99" fmla="*/ 6127519 w 6127519"/>
              <a:gd name="connsiteY99" fmla="*/ 5865775 h 6858000"/>
              <a:gd name="connsiteX100" fmla="*/ 6119217 w 6127519"/>
              <a:gd name="connsiteY100" fmla="*/ 5888542 h 6858000"/>
              <a:gd name="connsiteX101" fmla="*/ 6102493 w 6127519"/>
              <a:gd name="connsiteY101" fmla="*/ 5928602 h 6858000"/>
              <a:gd name="connsiteX102" fmla="*/ 6056863 w 6127519"/>
              <a:gd name="connsiteY102" fmla="*/ 6000643 h 6858000"/>
              <a:gd name="connsiteX103" fmla="*/ 6045436 w 6127519"/>
              <a:gd name="connsiteY103" fmla="*/ 6124480 h 6858000"/>
              <a:gd name="connsiteX104" fmla="*/ 6030489 w 6127519"/>
              <a:gd name="connsiteY104" fmla="*/ 6317666 h 6858000"/>
              <a:gd name="connsiteX105" fmla="*/ 6007492 w 6127519"/>
              <a:gd name="connsiteY105" fmla="*/ 6440818 h 6858000"/>
              <a:gd name="connsiteX106" fmla="*/ 6009467 w 6127519"/>
              <a:gd name="connsiteY106" fmla="*/ 6487076 h 6858000"/>
              <a:gd name="connsiteX107" fmla="*/ 5995064 w 6127519"/>
              <a:gd name="connsiteY107" fmla="*/ 6540791 h 6858000"/>
              <a:gd name="connsiteX108" fmla="*/ 6004510 w 6127519"/>
              <a:gd name="connsiteY108" fmla="*/ 6599256 h 6858000"/>
              <a:gd name="connsiteX109" fmla="*/ 5986207 w 6127519"/>
              <a:gd name="connsiteY109" fmla="*/ 6695855 h 6858000"/>
              <a:gd name="connsiteX110" fmla="*/ 5979428 w 6127519"/>
              <a:gd name="connsiteY110" fmla="*/ 6754678 h 6858000"/>
              <a:gd name="connsiteX111" fmla="*/ 5983398 w 6127519"/>
              <a:gd name="connsiteY111" fmla="*/ 6778641 h 6858000"/>
              <a:gd name="connsiteX112" fmla="*/ 5984543 w 6127519"/>
              <a:gd name="connsiteY112" fmla="*/ 6811016 h 6858000"/>
              <a:gd name="connsiteX113" fmla="*/ 5979671 w 6127519"/>
              <a:gd name="connsiteY113" fmla="*/ 6858000 h 6858000"/>
              <a:gd name="connsiteX114" fmla="*/ 0 w 6127519"/>
              <a:gd name="connsiteY114" fmla="*/ 6858000 h 6858000"/>
              <a:gd name="connsiteX115" fmla="*/ 0 w 6127519"/>
              <a:gd name="connsiteY115" fmla="*/ 0 h 6858000"/>
              <a:gd name="connsiteX0" fmla="*/ 0 w 6127519"/>
              <a:gd name="connsiteY0" fmla="*/ 0 h 6858000"/>
              <a:gd name="connsiteX1" fmla="*/ 4965888 w 6127519"/>
              <a:gd name="connsiteY1" fmla="*/ 0 h 6858000"/>
              <a:gd name="connsiteX2" fmla="*/ 4967767 w 6127519"/>
              <a:gd name="connsiteY2" fmla="*/ 7930 h 6858000"/>
              <a:gd name="connsiteX3" fmla="*/ 4979444 w 6127519"/>
              <a:gd name="connsiteY3" fmla="*/ 43921 h 6858000"/>
              <a:gd name="connsiteX4" fmla="*/ 5021173 w 6127519"/>
              <a:gd name="connsiteY4" fmla="*/ 123738 h 6858000"/>
              <a:gd name="connsiteX5" fmla="*/ 5075458 w 6127519"/>
              <a:gd name="connsiteY5" fmla="*/ 264355 h 6858000"/>
              <a:gd name="connsiteX6" fmla="*/ 5081175 w 6127519"/>
              <a:gd name="connsiteY6" fmla="*/ 277448 h 6858000"/>
              <a:gd name="connsiteX7" fmla="*/ 5097011 w 6127519"/>
              <a:gd name="connsiteY7" fmla="*/ 355616 h 6858000"/>
              <a:gd name="connsiteX8" fmla="*/ 5130982 w 6127519"/>
              <a:gd name="connsiteY8" fmla="*/ 412030 h 6858000"/>
              <a:gd name="connsiteX9" fmla="*/ 5153000 w 6127519"/>
              <a:gd name="connsiteY9" fmla="*/ 507134 h 6858000"/>
              <a:gd name="connsiteX10" fmla="*/ 5171282 w 6127519"/>
              <a:gd name="connsiteY10" fmla="*/ 602071 h 6858000"/>
              <a:gd name="connsiteX11" fmla="*/ 5176196 w 6127519"/>
              <a:gd name="connsiteY11" fmla="*/ 636822 h 6858000"/>
              <a:gd name="connsiteX12" fmla="*/ 5189051 w 6127519"/>
              <a:gd name="connsiteY12" fmla="*/ 782518 h 6858000"/>
              <a:gd name="connsiteX13" fmla="*/ 5210428 w 6127519"/>
              <a:gd name="connsiteY13" fmla="*/ 815772 h 6858000"/>
              <a:gd name="connsiteX14" fmla="*/ 5221088 w 6127519"/>
              <a:gd name="connsiteY14" fmla="*/ 860193 h 6858000"/>
              <a:gd name="connsiteX15" fmla="*/ 5230806 w 6127519"/>
              <a:gd name="connsiteY15" fmla="*/ 961354 h 6858000"/>
              <a:gd name="connsiteX16" fmla="*/ 5201018 w 6127519"/>
              <a:gd name="connsiteY16" fmla="*/ 1095027 h 6858000"/>
              <a:gd name="connsiteX17" fmla="*/ 5202153 w 6127519"/>
              <a:gd name="connsiteY17" fmla="*/ 1133224 h 6858000"/>
              <a:gd name="connsiteX18" fmla="*/ 5207370 w 6127519"/>
              <a:gd name="connsiteY18" fmla="*/ 1138097 h 6858000"/>
              <a:gd name="connsiteX19" fmla="*/ 5189234 w 6127519"/>
              <a:gd name="connsiteY19" fmla="*/ 1193495 h 6858000"/>
              <a:gd name="connsiteX20" fmla="*/ 5202769 w 6127519"/>
              <a:gd name="connsiteY20" fmla="*/ 1269450 h 6858000"/>
              <a:gd name="connsiteX21" fmla="*/ 5225968 w 6127519"/>
              <a:gd name="connsiteY21" fmla="*/ 1357994 h 6858000"/>
              <a:gd name="connsiteX22" fmla="*/ 5233819 w 6127519"/>
              <a:gd name="connsiteY22" fmla="*/ 1380922 h 6858000"/>
              <a:gd name="connsiteX23" fmla="*/ 5237226 w 6127519"/>
              <a:gd name="connsiteY23" fmla="*/ 1441327 h 6858000"/>
              <a:gd name="connsiteX24" fmla="*/ 5255653 w 6127519"/>
              <a:gd name="connsiteY24" fmla="*/ 1524712 h 6858000"/>
              <a:gd name="connsiteX25" fmla="*/ 5263491 w 6127519"/>
              <a:gd name="connsiteY25" fmla="*/ 1642938 h 6858000"/>
              <a:gd name="connsiteX26" fmla="*/ 5261314 w 6127519"/>
              <a:gd name="connsiteY26" fmla="*/ 1689177 h 6858000"/>
              <a:gd name="connsiteX27" fmla="*/ 5259788 w 6127519"/>
              <a:gd name="connsiteY27" fmla="*/ 1768516 h 6858000"/>
              <a:gd name="connsiteX28" fmla="*/ 5255696 w 6127519"/>
              <a:gd name="connsiteY28" fmla="*/ 1953770 h 6858000"/>
              <a:gd name="connsiteX29" fmla="*/ 5252592 w 6127519"/>
              <a:gd name="connsiteY29" fmla="*/ 2092210 h 6858000"/>
              <a:gd name="connsiteX30" fmla="*/ 5264303 w 6127519"/>
              <a:gd name="connsiteY30" fmla="*/ 2225157 h 6858000"/>
              <a:gd name="connsiteX31" fmla="*/ 5254949 w 6127519"/>
              <a:gd name="connsiteY31" fmla="*/ 2236160 h 6858000"/>
              <a:gd name="connsiteX32" fmla="*/ 5250104 w 6127519"/>
              <a:gd name="connsiteY32" fmla="*/ 2249166 h 6858000"/>
              <a:gd name="connsiteX33" fmla="*/ 5251214 w 6127519"/>
              <a:gd name="connsiteY33" fmla="*/ 2250944 h 6858000"/>
              <a:gd name="connsiteX34" fmla="*/ 5250644 w 6127519"/>
              <a:gd name="connsiteY34" fmla="*/ 2266619 h 6858000"/>
              <a:gd name="connsiteX35" fmla="*/ 5293877 w 6127519"/>
              <a:gd name="connsiteY35" fmla="*/ 2368649 h 6858000"/>
              <a:gd name="connsiteX36" fmla="*/ 5311338 w 6127519"/>
              <a:gd name="connsiteY36" fmla="*/ 2404034 h 6858000"/>
              <a:gd name="connsiteX37" fmla="*/ 5338366 w 6127519"/>
              <a:gd name="connsiteY37" fmla="*/ 2465052 h 6858000"/>
              <a:gd name="connsiteX38" fmla="*/ 5371263 w 6127519"/>
              <a:gd name="connsiteY38" fmla="*/ 2586413 h 6858000"/>
              <a:gd name="connsiteX39" fmla="*/ 5407503 w 6127519"/>
              <a:gd name="connsiteY39" fmla="*/ 2786290 h 6858000"/>
              <a:gd name="connsiteX40" fmla="*/ 5407356 w 6127519"/>
              <a:gd name="connsiteY40" fmla="*/ 2787545 h 6858000"/>
              <a:gd name="connsiteX41" fmla="*/ 5411130 w 6127519"/>
              <a:gd name="connsiteY41" fmla="*/ 2788640 h 6858000"/>
              <a:gd name="connsiteX42" fmla="*/ 5416439 w 6127519"/>
              <a:gd name="connsiteY42" fmla="*/ 2805666 h 6858000"/>
              <a:gd name="connsiteX43" fmla="*/ 5457023 w 6127519"/>
              <a:gd name="connsiteY43" fmla="*/ 2858292 h 6858000"/>
              <a:gd name="connsiteX44" fmla="*/ 5479298 w 6127519"/>
              <a:gd name="connsiteY44" fmla="*/ 2947791 h 6858000"/>
              <a:gd name="connsiteX45" fmla="*/ 5481770 w 6127519"/>
              <a:gd name="connsiteY45" fmla="*/ 2951352 h 6858000"/>
              <a:gd name="connsiteX46" fmla="*/ 5482045 w 6127519"/>
              <a:gd name="connsiteY46" fmla="*/ 2984371 h 6858000"/>
              <a:gd name="connsiteX47" fmla="*/ 5482415 w 6127519"/>
              <a:gd name="connsiteY47" fmla="*/ 3004079 h 6858000"/>
              <a:gd name="connsiteX48" fmla="*/ 5503944 w 6127519"/>
              <a:gd name="connsiteY48" fmla="*/ 3123335 h 6858000"/>
              <a:gd name="connsiteX49" fmla="*/ 5516007 w 6127519"/>
              <a:gd name="connsiteY49" fmla="*/ 3258473 h 6858000"/>
              <a:gd name="connsiteX50" fmla="*/ 5566839 w 6127519"/>
              <a:gd name="connsiteY50" fmla="*/ 3345295 h 6858000"/>
              <a:gd name="connsiteX51" fmla="*/ 5589758 w 6127519"/>
              <a:gd name="connsiteY51" fmla="*/ 3506453 h 6858000"/>
              <a:gd name="connsiteX52" fmla="*/ 5596144 w 6127519"/>
              <a:gd name="connsiteY52" fmla="*/ 3534624 h 6858000"/>
              <a:gd name="connsiteX53" fmla="*/ 5597750 w 6127519"/>
              <a:gd name="connsiteY53" fmla="*/ 3534129 h 6858000"/>
              <a:gd name="connsiteX54" fmla="*/ 5599700 w 6127519"/>
              <a:gd name="connsiteY54" fmla="*/ 3547221 h 6858000"/>
              <a:gd name="connsiteX55" fmla="*/ 5615031 w 6127519"/>
              <a:gd name="connsiteY55" fmla="*/ 3557482 h 6858000"/>
              <a:gd name="connsiteX56" fmla="*/ 5618377 w 6127519"/>
              <a:gd name="connsiteY56" fmla="*/ 3588431 h 6858000"/>
              <a:gd name="connsiteX57" fmla="*/ 5612155 w 6127519"/>
              <a:gd name="connsiteY57" fmla="*/ 3589869 h 6858000"/>
              <a:gd name="connsiteX58" fmla="*/ 5620843 w 6127519"/>
              <a:gd name="connsiteY58" fmla="*/ 3606745 h 6858000"/>
              <a:gd name="connsiteX59" fmla="*/ 5655472 w 6127519"/>
              <a:gd name="connsiteY59" fmla="*/ 3678877 h 6858000"/>
              <a:gd name="connsiteX60" fmla="*/ 5683015 w 6127519"/>
              <a:gd name="connsiteY60" fmla="*/ 3762025 h 6858000"/>
              <a:gd name="connsiteX61" fmla="*/ 5696643 w 6127519"/>
              <a:gd name="connsiteY61" fmla="*/ 3773888 h 6858000"/>
              <a:gd name="connsiteX62" fmla="*/ 5707995 w 6127519"/>
              <a:gd name="connsiteY62" fmla="*/ 3781685 h 6858000"/>
              <a:gd name="connsiteX63" fmla="*/ 5768491 w 6127519"/>
              <a:gd name="connsiteY63" fmla="*/ 3914399 h 6858000"/>
              <a:gd name="connsiteX64" fmla="*/ 5793123 w 6127519"/>
              <a:gd name="connsiteY64" fmla="*/ 3969952 h 6858000"/>
              <a:gd name="connsiteX65" fmla="*/ 5808321 w 6127519"/>
              <a:gd name="connsiteY65" fmla="*/ 3988153 h 6858000"/>
              <a:gd name="connsiteX66" fmla="*/ 5825621 w 6127519"/>
              <a:gd name="connsiteY66" fmla="*/ 4015525 h 6858000"/>
              <a:gd name="connsiteX67" fmla="*/ 5860672 w 6127519"/>
              <a:gd name="connsiteY67" fmla="*/ 4061579 h 6858000"/>
              <a:gd name="connsiteX68" fmla="*/ 5872173 w 6127519"/>
              <a:gd name="connsiteY68" fmla="*/ 4088497 h 6858000"/>
              <a:gd name="connsiteX69" fmla="*/ 5894095 w 6127519"/>
              <a:gd name="connsiteY69" fmla="*/ 4128857 h 6858000"/>
              <a:gd name="connsiteX70" fmla="*/ 5903513 w 6127519"/>
              <a:gd name="connsiteY70" fmla="*/ 4187661 h 6858000"/>
              <a:gd name="connsiteX71" fmla="*/ 5917114 w 6127519"/>
              <a:gd name="connsiteY71" fmla="*/ 4213096 h 6858000"/>
              <a:gd name="connsiteX72" fmla="*/ 5924233 w 6127519"/>
              <a:gd name="connsiteY72" fmla="*/ 4242060 h 6858000"/>
              <a:gd name="connsiteX73" fmla="*/ 5928910 w 6127519"/>
              <a:gd name="connsiteY73" fmla="*/ 4300973 h 6858000"/>
              <a:gd name="connsiteX74" fmla="*/ 5939320 w 6127519"/>
              <a:gd name="connsiteY74" fmla="*/ 4340435 h 6858000"/>
              <a:gd name="connsiteX75" fmla="*/ 5946705 w 6127519"/>
              <a:gd name="connsiteY75" fmla="*/ 4428051 h 6858000"/>
              <a:gd name="connsiteX76" fmla="*/ 5949261 w 6127519"/>
              <a:gd name="connsiteY76" fmla="*/ 4449185 h 6858000"/>
              <a:gd name="connsiteX77" fmla="*/ 5968960 w 6127519"/>
              <a:gd name="connsiteY77" fmla="*/ 4482655 h 6858000"/>
              <a:gd name="connsiteX78" fmla="*/ 5980106 w 6127519"/>
              <a:gd name="connsiteY78" fmla="*/ 4585087 h 6858000"/>
              <a:gd name="connsiteX79" fmla="*/ 5998138 w 6127519"/>
              <a:gd name="connsiteY79" fmla="*/ 4697518 h 6858000"/>
              <a:gd name="connsiteX80" fmla="*/ 6007819 w 6127519"/>
              <a:gd name="connsiteY80" fmla="*/ 4858148 h 6858000"/>
              <a:gd name="connsiteX81" fmla="*/ 6007749 w 6127519"/>
              <a:gd name="connsiteY81" fmla="*/ 4964715 h 6858000"/>
              <a:gd name="connsiteX82" fmla="*/ 6005269 w 6127519"/>
              <a:gd name="connsiteY82" fmla="*/ 5150567 h 6858000"/>
              <a:gd name="connsiteX83" fmla="*/ 6001127 w 6127519"/>
              <a:gd name="connsiteY83" fmla="*/ 5164609 h 6858000"/>
              <a:gd name="connsiteX84" fmla="*/ 5998514 w 6127519"/>
              <a:gd name="connsiteY84" fmla="*/ 5189673 h 6858000"/>
              <a:gd name="connsiteX85" fmla="*/ 6018409 w 6127519"/>
              <a:gd name="connsiteY85" fmla="*/ 5227157 h 6858000"/>
              <a:gd name="connsiteX86" fmla="*/ 6036748 w 6127519"/>
              <a:gd name="connsiteY86" fmla="*/ 5322752 h 6858000"/>
              <a:gd name="connsiteX87" fmla="*/ 6036943 w 6127519"/>
              <a:gd name="connsiteY87" fmla="*/ 5329480 h 6858000"/>
              <a:gd name="connsiteX88" fmla="*/ 6037677 w 6127519"/>
              <a:gd name="connsiteY88" fmla="*/ 5354807 h 6858000"/>
              <a:gd name="connsiteX89" fmla="*/ 6039728 w 6127519"/>
              <a:gd name="connsiteY89" fmla="*/ 5359416 h 6858000"/>
              <a:gd name="connsiteX90" fmla="*/ 6053435 w 6127519"/>
              <a:gd name="connsiteY90" fmla="*/ 5387547 h 6858000"/>
              <a:gd name="connsiteX91" fmla="*/ 6065933 w 6127519"/>
              <a:gd name="connsiteY91" fmla="*/ 5443002 h 6858000"/>
              <a:gd name="connsiteX92" fmla="*/ 6068640 w 6127519"/>
              <a:gd name="connsiteY92" fmla="*/ 5474503 h 6858000"/>
              <a:gd name="connsiteX93" fmla="*/ 6080922 w 6127519"/>
              <a:gd name="connsiteY93" fmla="*/ 5561070 h 6858000"/>
              <a:gd name="connsiteX94" fmla="*/ 6096949 w 6127519"/>
              <a:gd name="connsiteY94" fmla="*/ 5648179 h 6858000"/>
              <a:gd name="connsiteX95" fmla="*/ 6125703 w 6127519"/>
              <a:gd name="connsiteY95" fmla="*/ 5692894 h 6858000"/>
              <a:gd name="connsiteX96" fmla="*/ 6121353 w 6127519"/>
              <a:gd name="connsiteY96" fmla="*/ 5721725 h 6858000"/>
              <a:gd name="connsiteX97" fmla="*/ 6121607 w 6127519"/>
              <a:gd name="connsiteY97" fmla="*/ 5721959 h 6858000"/>
              <a:gd name="connsiteX98" fmla="*/ 6127024 w 6127519"/>
              <a:gd name="connsiteY98" fmla="*/ 5786902 h 6858000"/>
              <a:gd name="connsiteX99" fmla="*/ 6127519 w 6127519"/>
              <a:gd name="connsiteY99" fmla="*/ 5865775 h 6858000"/>
              <a:gd name="connsiteX100" fmla="*/ 6119217 w 6127519"/>
              <a:gd name="connsiteY100" fmla="*/ 5888542 h 6858000"/>
              <a:gd name="connsiteX101" fmla="*/ 6102493 w 6127519"/>
              <a:gd name="connsiteY101" fmla="*/ 5928602 h 6858000"/>
              <a:gd name="connsiteX102" fmla="*/ 6056863 w 6127519"/>
              <a:gd name="connsiteY102" fmla="*/ 6000643 h 6858000"/>
              <a:gd name="connsiteX103" fmla="*/ 6045436 w 6127519"/>
              <a:gd name="connsiteY103" fmla="*/ 6124480 h 6858000"/>
              <a:gd name="connsiteX104" fmla="*/ 6030489 w 6127519"/>
              <a:gd name="connsiteY104" fmla="*/ 6317666 h 6858000"/>
              <a:gd name="connsiteX105" fmla="*/ 6007492 w 6127519"/>
              <a:gd name="connsiteY105" fmla="*/ 6440818 h 6858000"/>
              <a:gd name="connsiteX106" fmla="*/ 6009467 w 6127519"/>
              <a:gd name="connsiteY106" fmla="*/ 6487076 h 6858000"/>
              <a:gd name="connsiteX107" fmla="*/ 5995064 w 6127519"/>
              <a:gd name="connsiteY107" fmla="*/ 6540791 h 6858000"/>
              <a:gd name="connsiteX108" fmla="*/ 6004510 w 6127519"/>
              <a:gd name="connsiteY108" fmla="*/ 6599256 h 6858000"/>
              <a:gd name="connsiteX109" fmla="*/ 5986207 w 6127519"/>
              <a:gd name="connsiteY109" fmla="*/ 6695855 h 6858000"/>
              <a:gd name="connsiteX110" fmla="*/ 5979428 w 6127519"/>
              <a:gd name="connsiteY110" fmla="*/ 6754678 h 6858000"/>
              <a:gd name="connsiteX111" fmla="*/ 5983398 w 6127519"/>
              <a:gd name="connsiteY111" fmla="*/ 6778641 h 6858000"/>
              <a:gd name="connsiteX112" fmla="*/ 5984543 w 6127519"/>
              <a:gd name="connsiteY112" fmla="*/ 6811016 h 6858000"/>
              <a:gd name="connsiteX113" fmla="*/ 5979671 w 6127519"/>
              <a:gd name="connsiteY113" fmla="*/ 6858000 h 6858000"/>
              <a:gd name="connsiteX114" fmla="*/ 0 w 6127519"/>
              <a:gd name="connsiteY114" fmla="*/ 6858000 h 6858000"/>
              <a:gd name="connsiteX115" fmla="*/ 0 w 6127519"/>
              <a:gd name="connsiteY115" fmla="*/ 0 h 6858000"/>
              <a:gd name="connsiteX0" fmla="*/ 0 w 6127519"/>
              <a:gd name="connsiteY0" fmla="*/ 0 h 6858000"/>
              <a:gd name="connsiteX1" fmla="*/ 4965888 w 6127519"/>
              <a:gd name="connsiteY1" fmla="*/ 0 h 6858000"/>
              <a:gd name="connsiteX2" fmla="*/ 4967767 w 6127519"/>
              <a:gd name="connsiteY2" fmla="*/ 7930 h 6858000"/>
              <a:gd name="connsiteX3" fmla="*/ 4979444 w 6127519"/>
              <a:gd name="connsiteY3" fmla="*/ 43921 h 6858000"/>
              <a:gd name="connsiteX4" fmla="*/ 5021173 w 6127519"/>
              <a:gd name="connsiteY4" fmla="*/ 123738 h 6858000"/>
              <a:gd name="connsiteX5" fmla="*/ 5075458 w 6127519"/>
              <a:gd name="connsiteY5" fmla="*/ 264355 h 6858000"/>
              <a:gd name="connsiteX6" fmla="*/ 5081175 w 6127519"/>
              <a:gd name="connsiteY6" fmla="*/ 277448 h 6858000"/>
              <a:gd name="connsiteX7" fmla="*/ 5097011 w 6127519"/>
              <a:gd name="connsiteY7" fmla="*/ 355616 h 6858000"/>
              <a:gd name="connsiteX8" fmla="*/ 5130982 w 6127519"/>
              <a:gd name="connsiteY8" fmla="*/ 412030 h 6858000"/>
              <a:gd name="connsiteX9" fmla="*/ 5153000 w 6127519"/>
              <a:gd name="connsiteY9" fmla="*/ 507134 h 6858000"/>
              <a:gd name="connsiteX10" fmla="*/ 5171282 w 6127519"/>
              <a:gd name="connsiteY10" fmla="*/ 602071 h 6858000"/>
              <a:gd name="connsiteX11" fmla="*/ 5176196 w 6127519"/>
              <a:gd name="connsiteY11" fmla="*/ 636822 h 6858000"/>
              <a:gd name="connsiteX12" fmla="*/ 5189051 w 6127519"/>
              <a:gd name="connsiteY12" fmla="*/ 782518 h 6858000"/>
              <a:gd name="connsiteX13" fmla="*/ 5210428 w 6127519"/>
              <a:gd name="connsiteY13" fmla="*/ 815772 h 6858000"/>
              <a:gd name="connsiteX14" fmla="*/ 5221088 w 6127519"/>
              <a:gd name="connsiteY14" fmla="*/ 860193 h 6858000"/>
              <a:gd name="connsiteX15" fmla="*/ 5230806 w 6127519"/>
              <a:gd name="connsiteY15" fmla="*/ 961354 h 6858000"/>
              <a:gd name="connsiteX16" fmla="*/ 5201018 w 6127519"/>
              <a:gd name="connsiteY16" fmla="*/ 1095027 h 6858000"/>
              <a:gd name="connsiteX17" fmla="*/ 5202153 w 6127519"/>
              <a:gd name="connsiteY17" fmla="*/ 1133224 h 6858000"/>
              <a:gd name="connsiteX18" fmla="*/ 5207370 w 6127519"/>
              <a:gd name="connsiteY18" fmla="*/ 1138097 h 6858000"/>
              <a:gd name="connsiteX19" fmla="*/ 5189234 w 6127519"/>
              <a:gd name="connsiteY19" fmla="*/ 1193495 h 6858000"/>
              <a:gd name="connsiteX20" fmla="*/ 5202769 w 6127519"/>
              <a:gd name="connsiteY20" fmla="*/ 1269450 h 6858000"/>
              <a:gd name="connsiteX21" fmla="*/ 5225968 w 6127519"/>
              <a:gd name="connsiteY21" fmla="*/ 1357994 h 6858000"/>
              <a:gd name="connsiteX22" fmla="*/ 5233819 w 6127519"/>
              <a:gd name="connsiteY22" fmla="*/ 1380922 h 6858000"/>
              <a:gd name="connsiteX23" fmla="*/ 5237226 w 6127519"/>
              <a:gd name="connsiteY23" fmla="*/ 1441327 h 6858000"/>
              <a:gd name="connsiteX24" fmla="*/ 5255653 w 6127519"/>
              <a:gd name="connsiteY24" fmla="*/ 1524712 h 6858000"/>
              <a:gd name="connsiteX25" fmla="*/ 5263491 w 6127519"/>
              <a:gd name="connsiteY25" fmla="*/ 1642938 h 6858000"/>
              <a:gd name="connsiteX26" fmla="*/ 5261314 w 6127519"/>
              <a:gd name="connsiteY26" fmla="*/ 1689177 h 6858000"/>
              <a:gd name="connsiteX27" fmla="*/ 5259788 w 6127519"/>
              <a:gd name="connsiteY27" fmla="*/ 1768516 h 6858000"/>
              <a:gd name="connsiteX28" fmla="*/ 5255696 w 6127519"/>
              <a:gd name="connsiteY28" fmla="*/ 1953770 h 6858000"/>
              <a:gd name="connsiteX29" fmla="*/ 5252592 w 6127519"/>
              <a:gd name="connsiteY29" fmla="*/ 2092210 h 6858000"/>
              <a:gd name="connsiteX30" fmla="*/ 5264303 w 6127519"/>
              <a:gd name="connsiteY30" fmla="*/ 2225157 h 6858000"/>
              <a:gd name="connsiteX31" fmla="*/ 5254949 w 6127519"/>
              <a:gd name="connsiteY31" fmla="*/ 2236160 h 6858000"/>
              <a:gd name="connsiteX32" fmla="*/ 5250104 w 6127519"/>
              <a:gd name="connsiteY32" fmla="*/ 2249166 h 6858000"/>
              <a:gd name="connsiteX33" fmla="*/ 5251214 w 6127519"/>
              <a:gd name="connsiteY33" fmla="*/ 2250944 h 6858000"/>
              <a:gd name="connsiteX34" fmla="*/ 5250644 w 6127519"/>
              <a:gd name="connsiteY34" fmla="*/ 2266619 h 6858000"/>
              <a:gd name="connsiteX35" fmla="*/ 5293877 w 6127519"/>
              <a:gd name="connsiteY35" fmla="*/ 2368649 h 6858000"/>
              <a:gd name="connsiteX36" fmla="*/ 5311338 w 6127519"/>
              <a:gd name="connsiteY36" fmla="*/ 2404034 h 6858000"/>
              <a:gd name="connsiteX37" fmla="*/ 5338366 w 6127519"/>
              <a:gd name="connsiteY37" fmla="*/ 2465052 h 6858000"/>
              <a:gd name="connsiteX38" fmla="*/ 5371263 w 6127519"/>
              <a:gd name="connsiteY38" fmla="*/ 2586413 h 6858000"/>
              <a:gd name="connsiteX39" fmla="*/ 5407503 w 6127519"/>
              <a:gd name="connsiteY39" fmla="*/ 2786290 h 6858000"/>
              <a:gd name="connsiteX40" fmla="*/ 5407356 w 6127519"/>
              <a:gd name="connsiteY40" fmla="*/ 2787545 h 6858000"/>
              <a:gd name="connsiteX41" fmla="*/ 5411130 w 6127519"/>
              <a:gd name="connsiteY41" fmla="*/ 2788640 h 6858000"/>
              <a:gd name="connsiteX42" fmla="*/ 5416439 w 6127519"/>
              <a:gd name="connsiteY42" fmla="*/ 2805666 h 6858000"/>
              <a:gd name="connsiteX43" fmla="*/ 5457023 w 6127519"/>
              <a:gd name="connsiteY43" fmla="*/ 2858292 h 6858000"/>
              <a:gd name="connsiteX44" fmla="*/ 5479298 w 6127519"/>
              <a:gd name="connsiteY44" fmla="*/ 2947791 h 6858000"/>
              <a:gd name="connsiteX45" fmla="*/ 5481770 w 6127519"/>
              <a:gd name="connsiteY45" fmla="*/ 2951352 h 6858000"/>
              <a:gd name="connsiteX46" fmla="*/ 5482045 w 6127519"/>
              <a:gd name="connsiteY46" fmla="*/ 2984371 h 6858000"/>
              <a:gd name="connsiteX47" fmla="*/ 5482415 w 6127519"/>
              <a:gd name="connsiteY47" fmla="*/ 3004079 h 6858000"/>
              <a:gd name="connsiteX48" fmla="*/ 5503944 w 6127519"/>
              <a:gd name="connsiteY48" fmla="*/ 3123335 h 6858000"/>
              <a:gd name="connsiteX49" fmla="*/ 5516007 w 6127519"/>
              <a:gd name="connsiteY49" fmla="*/ 3258473 h 6858000"/>
              <a:gd name="connsiteX50" fmla="*/ 5589758 w 6127519"/>
              <a:gd name="connsiteY50" fmla="*/ 3506453 h 6858000"/>
              <a:gd name="connsiteX51" fmla="*/ 5596144 w 6127519"/>
              <a:gd name="connsiteY51" fmla="*/ 3534624 h 6858000"/>
              <a:gd name="connsiteX52" fmla="*/ 5597750 w 6127519"/>
              <a:gd name="connsiteY52" fmla="*/ 3534129 h 6858000"/>
              <a:gd name="connsiteX53" fmla="*/ 5599700 w 6127519"/>
              <a:gd name="connsiteY53" fmla="*/ 3547221 h 6858000"/>
              <a:gd name="connsiteX54" fmla="*/ 5615031 w 6127519"/>
              <a:gd name="connsiteY54" fmla="*/ 3557482 h 6858000"/>
              <a:gd name="connsiteX55" fmla="*/ 5618377 w 6127519"/>
              <a:gd name="connsiteY55" fmla="*/ 3588431 h 6858000"/>
              <a:gd name="connsiteX56" fmla="*/ 5612155 w 6127519"/>
              <a:gd name="connsiteY56" fmla="*/ 3589869 h 6858000"/>
              <a:gd name="connsiteX57" fmla="*/ 5620843 w 6127519"/>
              <a:gd name="connsiteY57" fmla="*/ 3606745 h 6858000"/>
              <a:gd name="connsiteX58" fmla="*/ 5655472 w 6127519"/>
              <a:gd name="connsiteY58" fmla="*/ 3678877 h 6858000"/>
              <a:gd name="connsiteX59" fmla="*/ 5683015 w 6127519"/>
              <a:gd name="connsiteY59" fmla="*/ 3762025 h 6858000"/>
              <a:gd name="connsiteX60" fmla="*/ 5696643 w 6127519"/>
              <a:gd name="connsiteY60" fmla="*/ 3773888 h 6858000"/>
              <a:gd name="connsiteX61" fmla="*/ 5707995 w 6127519"/>
              <a:gd name="connsiteY61" fmla="*/ 3781685 h 6858000"/>
              <a:gd name="connsiteX62" fmla="*/ 5768491 w 6127519"/>
              <a:gd name="connsiteY62" fmla="*/ 3914399 h 6858000"/>
              <a:gd name="connsiteX63" fmla="*/ 5793123 w 6127519"/>
              <a:gd name="connsiteY63" fmla="*/ 3969952 h 6858000"/>
              <a:gd name="connsiteX64" fmla="*/ 5808321 w 6127519"/>
              <a:gd name="connsiteY64" fmla="*/ 3988153 h 6858000"/>
              <a:gd name="connsiteX65" fmla="*/ 5825621 w 6127519"/>
              <a:gd name="connsiteY65" fmla="*/ 4015525 h 6858000"/>
              <a:gd name="connsiteX66" fmla="*/ 5860672 w 6127519"/>
              <a:gd name="connsiteY66" fmla="*/ 4061579 h 6858000"/>
              <a:gd name="connsiteX67" fmla="*/ 5872173 w 6127519"/>
              <a:gd name="connsiteY67" fmla="*/ 4088497 h 6858000"/>
              <a:gd name="connsiteX68" fmla="*/ 5894095 w 6127519"/>
              <a:gd name="connsiteY68" fmla="*/ 4128857 h 6858000"/>
              <a:gd name="connsiteX69" fmla="*/ 5903513 w 6127519"/>
              <a:gd name="connsiteY69" fmla="*/ 4187661 h 6858000"/>
              <a:gd name="connsiteX70" fmla="*/ 5917114 w 6127519"/>
              <a:gd name="connsiteY70" fmla="*/ 4213096 h 6858000"/>
              <a:gd name="connsiteX71" fmla="*/ 5924233 w 6127519"/>
              <a:gd name="connsiteY71" fmla="*/ 4242060 h 6858000"/>
              <a:gd name="connsiteX72" fmla="*/ 5928910 w 6127519"/>
              <a:gd name="connsiteY72" fmla="*/ 4300973 h 6858000"/>
              <a:gd name="connsiteX73" fmla="*/ 5939320 w 6127519"/>
              <a:gd name="connsiteY73" fmla="*/ 4340435 h 6858000"/>
              <a:gd name="connsiteX74" fmla="*/ 5946705 w 6127519"/>
              <a:gd name="connsiteY74" fmla="*/ 4428051 h 6858000"/>
              <a:gd name="connsiteX75" fmla="*/ 5949261 w 6127519"/>
              <a:gd name="connsiteY75" fmla="*/ 4449185 h 6858000"/>
              <a:gd name="connsiteX76" fmla="*/ 5968960 w 6127519"/>
              <a:gd name="connsiteY76" fmla="*/ 4482655 h 6858000"/>
              <a:gd name="connsiteX77" fmla="*/ 5980106 w 6127519"/>
              <a:gd name="connsiteY77" fmla="*/ 4585087 h 6858000"/>
              <a:gd name="connsiteX78" fmla="*/ 5998138 w 6127519"/>
              <a:gd name="connsiteY78" fmla="*/ 4697518 h 6858000"/>
              <a:gd name="connsiteX79" fmla="*/ 6007819 w 6127519"/>
              <a:gd name="connsiteY79" fmla="*/ 4858148 h 6858000"/>
              <a:gd name="connsiteX80" fmla="*/ 6007749 w 6127519"/>
              <a:gd name="connsiteY80" fmla="*/ 4964715 h 6858000"/>
              <a:gd name="connsiteX81" fmla="*/ 6005269 w 6127519"/>
              <a:gd name="connsiteY81" fmla="*/ 5150567 h 6858000"/>
              <a:gd name="connsiteX82" fmla="*/ 6001127 w 6127519"/>
              <a:gd name="connsiteY82" fmla="*/ 5164609 h 6858000"/>
              <a:gd name="connsiteX83" fmla="*/ 5998514 w 6127519"/>
              <a:gd name="connsiteY83" fmla="*/ 5189673 h 6858000"/>
              <a:gd name="connsiteX84" fmla="*/ 6018409 w 6127519"/>
              <a:gd name="connsiteY84" fmla="*/ 5227157 h 6858000"/>
              <a:gd name="connsiteX85" fmla="*/ 6036748 w 6127519"/>
              <a:gd name="connsiteY85" fmla="*/ 5322752 h 6858000"/>
              <a:gd name="connsiteX86" fmla="*/ 6036943 w 6127519"/>
              <a:gd name="connsiteY86" fmla="*/ 5329480 h 6858000"/>
              <a:gd name="connsiteX87" fmla="*/ 6037677 w 6127519"/>
              <a:gd name="connsiteY87" fmla="*/ 5354807 h 6858000"/>
              <a:gd name="connsiteX88" fmla="*/ 6039728 w 6127519"/>
              <a:gd name="connsiteY88" fmla="*/ 5359416 h 6858000"/>
              <a:gd name="connsiteX89" fmla="*/ 6053435 w 6127519"/>
              <a:gd name="connsiteY89" fmla="*/ 5387547 h 6858000"/>
              <a:gd name="connsiteX90" fmla="*/ 6065933 w 6127519"/>
              <a:gd name="connsiteY90" fmla="*/ 5443002 h 6858000"/>
              <a:gd name="connsiteX91" fmla="*/ 6068640 w 6127519"/>
              <a:gd name="connsiteY91" fmla="*/ 5474503 h 6858000"/>
              <a:gd name="connsiteX92" fmla="*/ 6080922 w 6127519"/>
              <a:gd name="connsiteY92" fmla="*/ 5561070 h 6858000"/>
              <a:gd name="connsiteX93" fmla="*/ 6096949 w 6127519"/>
              <a:gd name="connsiteY93" fmla="*/ 5648179 h 6858000"/>
              <a:gd name="connsiteX94" fmla="*/ 6125703 w 6127519"/>
              <a:gd name="connsiteY94" fmla="*/ 5692894 h 6858000"/>
              <a:gd name="connsiteX95" fmla="*/ 6121353 w 6127519"/>
              <a:gd name="connsiteY95" fmla="*/ 5721725 h 6858000"/>
              <a:gd name="connsiteX96" fmla="*/ 6121607 w 6127519"/>
              <a:gd name="connsiteY96" fmla="*/ 5721959 h 6858000"/>
              <a:gd name="connsiteX97" fmla="*/ 6127024 w 6127519"/>
              <a:gd name="connsiteY97" fmla="*/ 5786902 h 6858000"/>
              <a:gd name="connsiteX98" fmla="*/ 6127519 w 6127519"/>
              <a:gd name="connsiteY98" fmla="*/ 5865775 h 6858000"/>
              <a:gd name="connsiteX99" fmla="*/ 6119217 w 6127519"/>
              <a:gd name="connsiteY99" fmla="*/ 5888542 h 6858000"/>
              <a:gd name="connsiteX100" fmla="*/ 6102493 w 6127519"/>
              <a:gd name="connsiteY100" fmla="*/ 5928602 h 6858000"/>
              <a:gd name="connsiteX101" fmla="*/ 6056863 w 6127519"/>
              <a:gd name="connsiteY101" fmla="*/ 6000643 h 6858000"/>
              <a:gd name="connsiteX102" fmla="*/ 6045436 w 6127519"/>
              <a:gd name="connsiteY102" fmla="*/ 6124480 h 6858000"/>
              <a:gd name="connsiteX103" fmla="*/ 6030489 w 6127519"/>
              <a:gd name="connsiteY103" fmla="*/ 6317666 h 6858000"/>
              <a:gd name="connsiteX104" fmla="*/ 6007492 w 6127519"/>
              <a:gd name="connsiteY104" fmla="*/ 6440818 h 6858000"/>
              <a:gd name="connsiteX105" fmla="*/ 6009467 w 6127519"/>
              <a:gd name="connsiteY105" fmla="*/ 6487076 h 6858000"/>
              <a:gd name="connsiteX106" fmla="*/ 5995064 w 6127519"/>
              <a:gd name="connsiteY106" fmla="*/ 6540791 h 6858000"/>
              <a:gd name="connsiteX107" fmla="*/ 6004510 w 6127519"/>
              <a:gd name="connsiteY107" fmla="*/ 6599256 h 6858000"/>
              <a:gd name="connsiteX108" fmla="*/ 5986207 w 6127519"/>
              <a:gd name="connsiteY108" fmla="*/ 6695855 h 6858000"/>
              <a:gd name="connsiteX109" fmla="*/ 5979428 w 6127519"/>
              <a:gd name="connsiteY109" fmla="*/ 6754678 h 6858000"/>
              <a:gd name="connsiteX110" fmla="*/ 5983398 w 6127519"/>
              <a:gd name="connsiteY110" fmla="*/ 6778641 h 6858000"/>
              <a:gd name="connsiteX111" fmla="*/ 5984543 w 6127519"/>
              <a:gd name="connsiteY111" fmla="*/ 6811016 h 6858000"/>
              <a:gd name="connsiteX112" fmla="*/ 5979671 w 6127519"/>
              <a:gd name="connsiteY112" fmla="*/ 6858000 h 6858000"/>
              <a:gd name="connsiteX113" fmla="*/ 0 w 6127519"/>
              <a:gd name="connsiteY113" fmla="*/ 6858000 h 6858000"/>
              <a:gd name="connsiteX114" fmla="*/ 0 w 6127519"/>
              <a:gd name="connsiteY114" fmla="*/ 0 h 6858000"/>
              <a:gd name="connsiteX0" fmla="*/ 0 w 6127519"/>
              <a:gd name="connsiteY0" fmla="*/ 0 h 6858000"/>
              <a:gd name="connsiteX1" fmla="*/ 4965888 w 6127519"/>
              <a:gd name="connsiteY1" fmla="*/ 0 h 6858000"/>
              <a:gd name="connsiteX2" fmla="*/ 4967767 w 6127519"/>
              <a:gd name="connsiteY2" fmla="*/ 7930 h 6858000"/>
              <a:gd name="connsiteX3" fmla="*/ 4979444 w 6127519"/>
              <a:gd name="connsiteY3" fmla="*/ 43921 h 6858000"/>
              <a:gd name="connsiteX4" fmla="*/ 5021173 w 6127519"/>
              <a:gd name="connsiteY4" fmla="*/ 123738 h 6858000"/>
              <a:gd name="connsiteX5" fmla="*/ 5075458 w 6127519"/>
              <a:gd name="connsiteY5" fmla="*/ 264355 h 6858000"/>
              <a:gd name="connsiteX6" fmla="*/ 5081175 w 6127519"/>
              <a:gd name="connsiteY6" fmla="*/ 277448 h 6858000"/>
              <a:gd name="connsiteX7" fmla="*/ 5097011 w 6127519"/>
              <a:gd name="connsiteY7" fmla="*/ 355616 h 6858000"/>
              <a:gd name="connsiteX8" fmla="*/ 5130982 w 6127519"/>
              <a:gd name="connsiteY8" fmla="*/ 412030 h 6858000"/>
              <a:gd name="connsiteX9" fmla="*/ 5153000 w 6127519"/>
              <a:gd name="connsiteY9" fmla="*/ 507134 h 6858000"/>
              <a:gd name="connsiteX10" fmla="*/ 5171282 w 6127519"/>
              <a:gd name="connsiteY10" fmla="*/ 602071 h 6858000"/>
              <a:gd name="connsiteX11" fmla="*/ 5176196 w 6127519"/>
              <a:gd name="connsiteY11" fmla="*/ 636822 h 6858000"/>
              <a:gd name="connsiteX12" fmla="*/ 5189051 w 6127519"/>
              <a:gd name="connsiteY12" fmla="*/ 782518 h 6858000"/>
              <a:gd name="connsiteX13" fmla="*/ 5210428 w 6127519"/>
              <a:gd name="connsiteY13" fmla="*/ 815772 h 6858000"/>
              <a:gd name="connsiteX14" fmla="*/ 5221088 w 6127519"/>
              <a:gd name="connsiteY14" fmla="*/ 860193 h 6858000"/>
              <a:gd name="connsiteX15" fmla="*/ 5230806 w 6127519"/>
              <a:gd name="connsiteY15" fmla="*/ 961354 h 6858000"/>
              <a:gd name="connsiteX16" fmla="*/ 5201018 w 6127519"/>
              <a:gd name="connsiteY16" fmla="*/ 1095027 h 6858000"/>
              <a:gd name="connsiteX17" fmla="*/ 5202153 w 6127519"/>
              <a:gd name="connsiteY17" fmla="*/ 1133224 h 6858000"/>
              <a:gd name="connsiteX18" fmla="*/ 5207370 w 6127519"/>
              <a:gd name="connsiteY18" fmla="*/ 1138097 h 6858000"/>
              <a:gd name="connsiteX19" fmla="*/ 5189234 w 6127519"/>
              <a:gd name="connsiteY19" fmla="*/ 1193495 h 6858000"/>
              <a:gd name="connsiteX20" fmla="*/ 5202769 w 6127519"/>
              <a:gd name="connsiteY20" fmla="*/ 1269450 h 6858000"/>
              <a:gd name="connsiteX21" fmla="*/ 5225968 w 6127519"/>
              <a:gd name="connsiteY21" fmla="*/ 1357994 h 6858000"/>
              <a:gd name="connsiteX22" fmla="*/ 5233819 w 6127519"/>
              <a:gd name="connsiteY22" fmla="*/ 1380922 h 6858000"/>
              <a:gd name="connsiteX23" fmla="*/ 5237226 w 6127519"/>
              <a:gd name="connsiteY23" fmla="*/ 1441327 h 6858000"/>
              <a:gd name="connsiteX24" fmla="*/ 5255653 w 6127519"/>
              <a:gd name="connsiteY24" fmla="*/ 1524712 h 6858000"/>
              <a:gd name="connsiteX25" fmla="*/ 5263491 w 6127519"/>
              <a:gd name="connsiteY25" fmla="*/ 1642938 h 6858000"/>
              <a:gd name="connsiteX26" fmla="*/ 5261314 w 6127519"/>
              <a:gd name="connsiteY26" fmla="*/ 1689177 h 6858000"/>
              <a:gd name="connsiteX27" fmla="*/ 5259788 w 6127519"/>
              <a:gd name="connsiteY27" fmla="*/ 1768516 h 6858000"/>
              <a:gd name="connsiteX28" fmla="*/ 5255696 w 6127519"/>
              <a:gd name="connsiteY28" fmla="*/ 1953770 h 6858000"/>
              <a:gd name="connsiteX29" fmla="*/ 5252592 w 6127519"/>
              <a:gd name="connsiteY29" fmla="*/ 2092210 h 6858000"/>
              <a:gd name="connsiteX30" fmla="*/ 5264303 w 6127519"/>
              <a:gd name="connsiteY30" fmla="*/ 2225157 h 6858000"/>
              <a:gd name="connsiteX31" fmla="*/ 5254949 w 6127519"/>
              <a:gd name="connsiteY31" fmla="*/ 2236160 h 6858000"/>
              <a:gd name="connsiteX32" fmla="*/ 5250104 w 6127519"/>
              <a:gd name="connsiteY32" fmla="*/ 2249166 h 6858000"/>
              <a:gd name="connsiteX33" fmla="*/ 5251214 w 6127519"/>
              <a:gd name="connsiteY33" fmla="*/ 2250944 h 6858000"/>
              <a:gd name="connsiteX34" fmla="*/ 5250644 w 6127519"/>
              <a:gd name="connsiteY34" fmla="*/ 2266619 h 6858000"/>
              <a:gd name="connsiteX35" fmla="*/ 5293877 w 6127519"/>
              <a:gd name="connsiteY35" fmla="*/ 2368649 h 6858000"/>
              <a:gd name="connsiteX36" fmla="*/ 5311338 w 6127519"/>
              <a:gd name="connsiteY36" fmla="*/ 2404034 h 6858000"/>
              <a:gd name="connsiteX37" fmla="*/ 5338366 w 6127519"/>
              <a:gd name="connsiteY37" fmla="*/ 2465052 h 6858000"/>
              <a:gd name="connsiteX38" fmla="*/ 5371263 w 6127519"/>
              <a:gd name="connsiteY38" fmla="*/ 2586413 h 6858000"/>
              <a:gd name="connsiteX39" fmla="*/ 5407503 w 6127519"/>
              <a:gd name="connsiteY39" fmla="*/ 2786290 h 6858000"/>
              <a:gd name="connsiteX40" fmla="*/ 5407356 w 6127519"/>
              <a:gd name="connsiteY40" fmla="*/ 2787545 h 6858000"/>
              <a:gd name="connsiteX41" fmla="*/ 5411130 w 6127519"/>
              <a:gd name="connsiteY41" fmla="*/ 2788640 h 6858000"/>
              <a:gd name="connsiteX42" fmla="*/ 5416439 w 6127519"/>
              <a:gd name="connsiteY42" fmla="*/ 2805666 h 6858000"/>
              <a:gd name="connsiteX43" fmla="*/ 5457023 w 6127519"/>
              <a:gd name="connsiteY43" fmla="*/ 2858292 h 6858000"/>
              <a:gd name="connsiteX44" fmla="*/ 5479298 w 6127519"/>
              <a:gd name="connsiteY44" fmla="*/ 2947791 h 6858000"/>
              <a:gd name="connsiteX45" fmla="*/ 5481770 w 6127519"/>
              <a:gd name="connsiteY45" fmla="*/ 2951352 h 6858000"/>
              <a:gd name="connsiteX46" fmla="*/ 5482045 w 6127519"/>
              <a:gd name="connsiteY46" fmla="*/ 2984371 h 6858000"/>
              <a:gd name="connsiteX47" fmla="*/ 5482415 w 6127519"/>
              <a:gd name="connsiteY47" fmla="*/ 3004079 h 6858000"/>
              <a:gd name="connsiteX48" fmla="*/ 5503944 w 6127519"/>
              <a:gd name="connsiteY48" fmla="*/ 3123335 h 6858000"/>
              <a:gd name="connsiteX49" fmla="*/ 5516007 w 6127519"/>
              <a:gd name="connsiteY49" fmla="*/ 3258473 h 6858000"/>
              <a:gd name="connsiteX50" fmla="*/ 5589758 w 6127519"/>
              <a:gd name="connsiteY50" fmla="*/ 3453699 h 6858000"/>
              <a:gd name="connsiteX51" fmla="*/ 5596144 w 6127519"/>
              <a:gd name="connsiteY51" fmla="*/ 3534624 h 6858000"/>
              <a:gd name="connsiteX52" fmla="*/ 5597750 w 6127519"/>
              <a:gd name="connsiteY52" fmla="*/ 3534129 h 6858000"/>
              <a:gd name="connsiteX53" fmla="*/ 5599700 w 6127519"/>
              <a:gd name="connsiteY53" fmla="*/ 3547221 h 6858000"/>
              <a:gd name="connsiteX54" fmla="*/ 5615031 w 6127519"/>
              <a:gd name="connsiteY54" fmla="*/ 3557482 h 6858000"/>
              <a:gd name="connsiteX55" fmla="*/ 5618377 w 6127519"/>
              <a:gd name="connsiteY55" fmla="*/ 3588431 h 6858000"/>
              <a:gd name="connsiteX56" fmla="*/ 5612155 w 6127519"/>
              <a:gd name="connsiteY56" fmla="*/ 3589869 h 6858000"/>
              <a:gd name="connsiteX57" fmla="*/ 5620843 w 6127519"/>
              <a:gd name="connsiteY57" fmla="*/ 3606745 h 6858000"/>
              <a:gd name="connsiteX58" fmla="*/ 5655472 w 6127519"/>
              <a:gd name="connsiteY58" fmla="*/ 3678877 h 6858000"/>
              <a:gd name="connsiteX59" fmla="*/ 5683015 w 6127519"/>
              <a:gd name="connsiteY59" fmla="*/ 3762025 h 6858000"/>
              <a:gd name="connsiteX60" fmla="*/ 5696643 w 6127519"/>
              <a:gd name="connsiteY60" fmla="*/ 3773888 h 6858000"/>
              <a:gd name="connsiteX61" fmla="*/ 5707995 w 6127519"/>
              <a:gd name="connsiteY61" fmla="*/ 3781685 h 6858000"/>
              <a:gd name="connsiteX62" fmla="*/ 5768491 w 6127519"/>
              <a:gd name="connsiteY62" fmla="*/ 3914399 h 6858000"/>
              <a:gd name="connsiteX63" fmla="*/ 5793123 w 6127519"/>
              <a:gd name="connsiteY63" fmla="*/ 3969952 h 6858000"/>
              <a:gd name="connsiteX64" fmla="*/ 5808321 w 6127519"/>
              <a:gd name="connsiteY64" fmla="*/ 3988153 h 6858000"/>
              <a:gd name="connsiteX65" fmla="*/ 5825621 w 6127519"/>
              <a:gd name="connsiteY65" fmla="*/ 4015525 h 6858000"/>
              <a:gd name="connsiteX66" fmla="*/ 5860672 w 6127519"/>
              <a:gd name="connsiteY66" fmla="*/ 4061579 h 6858000"/>
              <a:gd name="connsiteX67" fmla="*/ 5872173 w 6127519"/>
              <a:gd name="connsiteY67" fmla="*/ 4088497 h 6858000"/>
              <a:gd name="connsiteX68" fmla="*/ 5894095 w 6127519"/>
              <a:gd name="connsiteY68" fmla="*/ 4128857 h 6858000"/>
              <a:gd name="connsiteX69" fmla="*/ 5903513 w 6127519"/>
              <a:gd name="connsiteY69" fmla="*/ 4187661 h 6858000"/>
              <a:gd name="connsiteX70" fmla="*/ 5917114 w 6127519"/>
              <a:gd name="connsiteY70" fmla="*/ 4213096 h 6858000"/>
              <a:gd name="connsiteX71" fmla="*/ 5924233 w 6127519"/>
              <a:gd name="connsiteY71" fmla="*/ 4242060 h 6858000"/>
              <a:gd name="connsiteX72" fmla="*/ 5928910 w 6127519"/>
              <a:gd name="connsiteY72" fmla="*/ 4300973 h 6858000"/>
              <a:gd name="connsiteX73" fmla="*/ 5939320 w 6127519"/>
              <a:gd name="connsiteY73" fmla="*/ 4340435 h 6858000"/>
              <a:gd name="connsiteX74" fmla="*/ 5946705 w 6127519"/>
              <a:gd name="connsiteY74" fmla="*/ 4428051 h 6858000"/>
              <a:gd name="connsiteX75" fmla="*/ 5949261 w 6127519"/>
              <a:gd name="connsiteY75" fmla="*/ 4449185 h 6858000"/>
              <a:gd name="connsiteX76" fmla="*/ 5968960 w 6127519"/>
              <a:gd name="connsiteY76" fmla="*/ 4482655 h 6858000"/>
              <a:gd name="connsiteX77" fmla="*/ 5980106 w 6127519"/>
              <a:gd name="connsiteY77" fmla="*/ 4585087 h 6858000"/>
              <a:gd name="connsiteX78" fmla="*/ 5998138 w 6127519"/>
              <a:gd name="connsiteY78" fmla="*/ 4697518 h 6858000"/>
              <a:gd name="connsiteX79" fmla="*/ 6007819 w 6127519"/>
              <a:gd name="connsiteY79" fmla="*/ 4858148 h 6858000"/>
              <a:gd name="connsiteX80" fmla="*/ 6007749 w 6127519"/>
              <a:gd name="connsiteY80" fmla="*/ 4964715 h 6858000"/>
              <a:gd name="connsiteX81" fmla="*/ 6005269 w 6127519"/>
              <a:gd name="connsiteY81" fmla="*/ 5150567 h 6858000"/>
              <a:gd name="connsiteX82" fmla="*/ 6001127 w 6127519"/>
              <a:gd name="connsiteY82" fmla="*/ 5164609 h 6858000"/>
              <a:gd name="connsiteX83" fmla="*/ 5998514 w 6127519"/>
              <a:gd name="connsiteY83" fmla="*/ 5189673 h 6858000"/>
              <a:gd name="connsiteX84" fmla="*/ 6018409 w 6127519"/>
              <a:gd name="connsiteY84" fmla="*/ 5227157 h 6858000"/>
              <a:gd name="connsiteX85" fmla="*/ 6036748 w 6127519"/>
              <a:gd name="connsiteY85" fmla="*/ 5322752 h 6858000"/>
              <a:gd name="connsiteX86" fmla="*/ 6036943 w 6127519"/>
              <a:gd name="connsiteY86" fmla="*/ 5329480 h 6858000"/>
              <a:gd name="connsiteX87" fmla="*/ 6037677 w 6127519"/>
              <a:gd name="connsiteY87" fmla="*/ 5354807 h 6858000"/>
              <a:gd name="connsiteX88" fmla="*/ 6039728 w 6127519"/>
              <a:gd name="connsiteY88" fmla="*/ 5359416 h 6858000"/>
              <a:gd name="connsiteX89" fmla="*/ 6053435 w 6127519"/>
              <a:gd name="connsiteY89" fmla="*/ 5387547 h 6858000"/>
              <a:gd name="connsiteX90" fmla="*/ 6065933 w 6127519"/>
              <a:gd name="connsiteY90" fmla="*/ 5443002 h 6858000"/>
              <a:gd name="connsiteX91" fmla="*/ 6068640 w 6127519"/>
              <a:gd name="connsiteY91" fmla="*/ 5474503 h 6858000"/>
              <a:gd name="connsiteX92" fmla="*/ 6080922 w 6127519"/>
              <a:gd name="connsiteY92" fmla="*/ 5561070 h 6858000"/>
              <a:gd name="connsiteX93" fmla="*/ 6096949 w 6127519"/>
              <a:gd name="connsiteY93" fmla="*/ 5648179 h 6858000"/>
              <a:gd name="connsiteX94" fmla="*/ 6125703 w 6127519"/>
              <a:gd name="connsiteY94" fmla="*/ 5692894 h 6858000"/>
              <a:gd name="connsiteX95" fmla="*/ 6121353 w 6127519"/>
              <a:gd name="connsiteY95" fmla="*/ 5721725 h 6858000"/>
              <a:gd name="connsiteX96" fmla="*/ 6121607 w 6127519"/>
              <a:gd name="connsiteY96" fmla="*/ 5721959 h 6858000"/>
              <a:gd name="connsiteX97" fmla="*/ 6127024 w 6127519"/>
              <a:gd name="connsiteY97" fmla="*/ 5786902 h 6858000"/>
              <a:gd name="connsiteX98" fmla="*/ 6127519 w 6127519"/>
              <a:gd name="connsiteY98" fmla="*/ 5865775 h 6858000"/>
              <a:gd name="connsiteX99" fmla="*/ 6119217 w 6127519"/>
              <a:gd name="connsiteY99" fmla="*/ 5888542 h 6858000"/>
              <a:gd name="connsiteX100" fmla="*/ 6102493 w 6127519"/>
              <a:gd name="connsiteY100" fmla="*/ 5928602 h 6858000"/>
              <a:gd name="connsiteX101" fmla="*/ 6056863 w 6127519"/>
              <a:gd name="connsiteY101" fmla="*/ 6000643 h 6858000"/>
              <a:gd name="connsiteX102" fmla="*/ 6045436 w 6127519"/>
              <a:gd name="connsiteY102" fmla="*/ 6124480 h 6858000"/>
              <a:gd name="connsiteX103" fmla="*/ 6030489 w 6127519"/>
              <a:gd name="connsiteY103" fmla="*/ 6317666 h 6858000"/>
              <a:gd name="connsiteX104" fmla="*/ 6007492 w 6127519"/>
              <a:gd name="connsiteY104" fmla="*/ 6440818 h 6858000"/>
              <a:gd name="connsiteX105" fmla="*/ 6009467 w 6127519"/>
              <a:gd name="connsiteY105" fmla="*/ 6487076 h 6858000"/>
              <a:gd name="connsiteX106" fmla="*/ 5995064 w 6127519"/>
              <a:gd name="connsiteY106" fmla="*/ 6540791 h 6858000"/>
              <a:gd name="connsiteX107" fmla="*/ 6004510 w 6127519"/>
              <a:gd name="connsiteY107" fmla="*/ 6599256 h 6858000"/>
              <a:gd name="connsiteX108" fmla="*/ 5986207 w 6127519"/>
              <a:gd name="connsiteY108" fmla="*/ 6695855 h 6858000"/>
              <a:gd name="connsiteX109" fmla="*/ 5979428 w 6127519"/>
              <a:gd name="connsiteY109" fmla="*/ 6754678 h 6858000"/>
              <a:gd name="connsiteX110" fmla="*/ 5983398 w 6127519"/>
              <a:gd name="connsiteY110" fmla="*/ 6778641 h 6858000"/>
              <a:gd name="connsiteX111" fmla="*/ 5984543 w 6127519"/>
              <a:gd name="connsiteY111" fmla="*/ 6811016 h 6858000"/>
              <a:gd name="connsiteX112" fmla="*/ 5979671 w 6127519"/>
              <a:gd name="connsiteY112" fmla="*/ 6858000 h 6858000"/>
              <a:gd name="connsiteX113" fmla="*/ 0 w 6127519"/>
              <a:gd name="connsiteY113" fmla="*/ 6858000 h 6858000"/>
              <a:gd name="connsiteX114" fmla="*/ 0 w 6127519"/>
              <a:gd name="connsiteY114" fmla="*/ 0 h 6858000"/>
              <a:gd name="connsiteX0" fmla="*/ 0 w 6127519"/>
              <a:gd name="connsiteY0" fmla="*/ 0 h 6858000"/>
              <a:gd name="connsiteX1" fmla="*/ 4965888 w 6127519"/>
              <a:gd name="connsiteY1" fmla="*/ 0 h 6858000"/>
              <a:gd name="connsiteX2" fmla="*/ 4967767 w 6127519"/>
              <a:gd name="connsiteY2" fmla="*/ 7930 h 6858000"/>
              <a:gd name="connsiteX3" fmla="*/ 4979444 w 6127519"/>
              <a:gd name="connsiteY3" fmla="*/ 43921 h 6858000"/>
              <a:gd name="connsiteX4" fmla="*/ 5021173 w 6127519"/>
              <a:gd name="connsiteY4" fmla="*/ 123738 h 6858000"/>
              <a:gd name="connsiteX5" fmla="*/ 5075458 w 6127519"/>
              <a:gd name="connsiteY5" fmla="*/ 264355 h 6858000"/>
              <a:gd name="connsiteX6" fmla="*/ 5081175 w 6127519"/>
              <a:gd name="connsiteY6" fmla="*/ 277448 h 6858000"/>
              <a:gd name="connsiteX7" fmla="*/ 5097011 w 6127519"/>
              <a:gd name="connsiteY7" fmla="*/ 355616 h 6858000"/>
              <a:gd name="connsiteX8" fmla="*/ 5130982 w 6127519"/>
              <a:gd name="connsiteY8" fmla="*/ 412030 h 6858000"/>
              <a:gd name="connsiteX9" fmla="*/ 5153000 w 6127519"/>
              <a:gd name="connsiteY9" fmla="*/ 507134 h 6858000"/>
              <a:gd name="connsiteX10" fmla="*/ 5171282 w 6127519"/>
              <a:gd name="connsiteY10" fmla="*/ 602071 h 6858000"/>
              <a:gd name="connsiteX11" fmla="*/ 5176196 w 6127519"/>
              <a:gd name="connsiteY11" fmla="*/ 636822 h 6858000"/>
              <a:gd name="connsiteX12" fmla="*/ 5189051 w 6127519"/>
              <a:gd name="connsiteY12" fmla="*/ 782518 h 6858000"/>
              <a:gd name="connsiteX13" fmla="*/ 5210428 w 6127519"/>
              <a:gd name="connsiteY13" fmla="*/ 815772 h 6858000"/>
              <a:gd name="connsiteX14" fmla="*/ 5221088 w 6127519"/>
              <a:gd name="connsiteY14" fmla="*/ 860193 h 6858000"/>
              <a:gd name="connsiteX15" fmla="*/ 5230806 w 6127519"/>
              <a:gd name="connsiteY15" fmla="*/ 961354 h 6858000"/>
              <a:gd name="connsiteX16" fmla="*/ 5201018 w 6127519"/>
              <a:gd name="connsiteY16" fmla="*/ 1095027 h 6858000"/>
              <a:gd name="connsiteX17" fmla="*/ 5202153 w 6127519"/>
              <a:gd name="connsiteY17" fmla="*/ 1133224 h 6858000"/>
              <a:gd name="connsiteX18" fmla="*/ 5207370 w 6127519"/>
              <a:gd name="connsiteY18" fmla="*/ 1138097 h 6858000"/>
              <a:gd name="connsiteX19" fmla="*/ 5189234 w 6127519"/>
              <a:gd name="connsiteY19" fmla="*/ 1193495 h 6858000"/>
              <a:gd name="connsiteX20" fmla="*/ 5202769 w 6127519"/>
              <a:gd name="connsiteY20" fmla="*/ 1269450 h 6858000"/>
              <a:gd name="connsiteX21" fmla="*/ 5225968 w 6127519"/>
              <a:gd name="connsiteY21" fmla="*/ 1357994 h 6858000"/>
              <a:gd name="connsiteX22" fmla="*/ 5233819 w 6127519"/>
              <a:gd name="connsiteY22" fmla="*/ 1380922 h 6858000"/>
              <a:gd name="connsiteX23" fmla="*/ 5237226 w 6127519"/>
              <a:gd name="connsiteY23" fmla="*/ 1441327 h 6858000"/>
              <a:gd name="connsiteX24" fmla="*/ 5255653 w 6127519"/>
              <a:gd name="connsiteY24" fmla="*/ 1524712 h 6858000"/>
              <a:gd name="connsiteX25" fmla="*/ 5263491 w 6127519"/>
              <a:gd name="connsiteY25" fmla="*/ 1642938 h 6858000"/>
              <a:gd name="connsiteX26" fmla="*/ 5261314 w 6127519"/>
              <a:gd name="connsiteY26" fmla="*/ 1689177 h 6858000"/>
              <a:gd name="connsiteX27" fmla="*/ 5259788 w 6127519"/>
              <a:gd name="connsiteY27" fmla="*/ 1768516 h 6858000"/>
              <a:gd name="connsiteX28" fmla="*/ 5255696 w 6127519"/>
              <a:gd name="connsiteY28" fmla="*/ 1953770 h 6858000"/>
              <a:gd name="connsiteX29" fmla="*/ 5252592 w 6127519"/>
              <a:gd name="connsiteY29" fmla="*/ 2092210 h 6858000"/>
              <a:gd name="connsiteX30" fmla="*/ 5264303 w 6127519"/>
              <a:gd name="connsiteY30" fmla="*/ 2225157 h 6858000"/>
              <a:gd name="connsiteX31" fmla="*/ 5254949 w 6127519"/>
              <a:gd name="connsiteY31" fmla="*/ 2236160 h 6858000"/>
              <a:gd name="connsiteX32" fmla="*/ 5250104 w 6127519"/>
              <a:gd name="connsiteY32" fmla="*/ 2249166 h 6858000"/>
              <a:gd name="connsiteX33" fmla="*/ 5251214 w 6127519"/>
              <a:gd name="connsiteY33" fmla="*/ 2250944 h 6858000"/>
              <a:gd name="connsiteX34" fmla="*/ 5250644 w 6127519"/>
              <a:gd name="connsiteY34" fmla="*/ 2266619 h 6858000"/>
              <a:gd name="connsiteX35" fmla="*/ 5293877 w 6127519"/>
              <a:gd name="connsiteY35" fmla="*/ 2368649 h 6858000"/>
              <a:gd name="connsiteX36" fmla="*/ 5311338 w 6127519"/>
              <a:gd name="connsiteY36" fmla="*/ 2404034 h 6858000"/>
              <a:gd name="connsiteX37" fmla="*/ 5338366 w 6127519"/>
              <a:gd name="connsiteY37" fmla="*/ 2465052 h 6858000"/>
              <a:gd name="connsiteX38" fmla="*/ 5371263 w 6127519"/>
              <a:gd name="connsiteY38" fmla="*/ 2586413 h 6858000"/>
              <a:gd name="connsiteX39" fmla="*/ 5407503 w 6127519"/>
              <a:gd name="connsiteY39" fmla="*/ 2786290 h 6858000"/>
              <a:gd name="connsiteX40" fmla="*/ 5407356 w 6127519"/>
              <a:gd name="connsiteY40" fmla="*/ 2787545 h 6858000"/>
              <a:gd name="connsiteX41" fmla="*/ 5411130 w 6127519"/>
              <a:gd name="connsiteY41" fmla="*/ 2788640 h 6858000"/>
              <a:gd name="connsiteX42" fmla="*/ 5416439 w 6127519"/>
              <a:gd name="connsiteY42" fmla="*/ 2805666 h 6858000"/>
              <a:gd name="connsiteX43" fmla="*/ 5457023 w 6127519"/>
              <a:gd name="connsiteY43" fmla="*/ 2858292 h 6858000"/>
              <a:gd name="connsiteX44" fmla="*/ 5479298 w 6127519"/>
              <a:gd name="connsiteY44" fmla="*/ 2947791 h 6858000"/>
              <a:gd name="connsiteX45" fmla="*/ 5481770 w 6127519"/>
              <a:gd name="connsiteY45" fmla="*/ 2951352 h 6858000"/>
              <a:gd name="connsiteX46" fmla="*/ 5482415 w 6127519"/>
              <a:gd name="connsiteY46" fmla="*/ 3004079 h 6858000"/>
              <a:gd name="connsiteX47" fmla="*/ 5503944 w 6127519"/>
              <a:gd name="connsiteY47" fmla="*/ 3123335 h 6858000"/>
              <a:gd name="connsiteX48" fmla="*/ 5516007 w 6127519"/>
              <a:gd name="connsiteY48" fmla="*/ 3258473 h 6858000"/>
              <a:gd name="connsiteX49" fmla="*/ 5589758 w 6127519"/>
              <a:gd name="connsiteY49" fmla="*/ 3453699 h 6858000"/>
              <a:gd name="connsiteX50" fmla="*/ 5596144 w 6127519"/>
              <a:gd name="connsiteY50" fmla="*/ 3534624 h 6858000"/>
              <a:gd name="connsiteX51" fmla="*/ 5597750 w 6127519"/>
              <a:gd name="connsiteY51" fmla="*/ 3534129 h 6858000"/>
              <a:gd name="connsiteX52" fmla="*/ 5599700 w 6127519"/>
              <a:gd name="connsiteY52" fmla="*/ 3547221 h 6858000"/>
              <a:gd name="connsiteX53" fmla="*/ 5615031 w 6127519"/>
              <a:gd name="connsiteY53" fmla="*/ 3557482 h 6858000"/>
              <a:gd name="connsiteX54" fmla="*/ 5618377 w 6127519"/>
              <a:gd name="connsiteY54" fmla="*/ 3588431 h 6858000"/>
              <a:gd name="connsiteX55" fmla="*/ 5612155 w 6127519"/>
              <a:gd name="connsiteY55" fmla="*/ 3589869 h 6858000"/>
              <a:gd name="connsiteX56" fmla="*/ 5620843 w 6127519"/>
              <a:gd name="connsiteY56" fmla="*/ 3606745 h 6858000"/>
              <a:gd name="connsiteX57" fmla="*/ 5655472 w 6127519"/>
              <a:gd name="connsiteY57" fmla="*/ 3678877 h 6858000"/>
              <a:gd name="connsiteX58" fmla="*/ 5683015 w 6127519"/>
              <a:gd name="connsiteY58" fmla="*/ 3762025 h 6858000"/>
              <a:gd name="connsiteX59" fmla="*/ 5696643 w 6127519"/>
              <a:gd name="connsiteY59" fmla="*/ 3773888 h 6858000"/>
              <a:gd name="connsiteX60" fmla="*/ 5707995 w 6127519"/>
              <a:gd name="connsiteY60" fmla="*/ 3781685 h 6858000"/>
              <a:gd name="connsiteX61" fmla="*/ 5768491 w 6127519"/>
              <a:gd name="connsiteY61" fmla="*/ 3914399 h 6858000"/>
              <a:gd name="connsiteX62" fmla="*/ 5793123 w 6127519"/>
              <a:gd name="connsiteY62" fmla="*/ 3969952 h 6858000"/>
              <a:gd name="connsiteX63" fmla="*/ 5808321 w 6127519"/>
              <a:gd name="connsiteY63" fmla="*/ 3988153 h 6858000"/>
              <a:gd name="connsiteX64" fmla="*/ 5825621 w 6127519"/>
              <a:gd name="connsiteY64" fmla="*/ 4015525 h 6858000"/>
              <a:gd name="connsiteX65" fmla="*/ 5860672 w 6127519"/>
              <a:gd name="connsiteY65" fmla="*/ 4061579 h 6858000"/>
              <a:gd name="connsiteX66" fmla="*/ 5872173 w 6127519"/>
              <a:gd name="connsiteY66" fmla="*/ 4088497 h 6858000"/>
              <a:gd name="connsiteX67" fmla="*/ 5894095 w 6127519"/>
              <a:gd name="connsiteY67" fmla="*/ 4128857 h 6858000"/>
              <a:gd name="connsiteX68" fmla="*/ 5903513 w 6127519"/>
              <a:gd name="connsiteY68" fmla="*/ 4187661 h 6858000"/>
              <a:gd name="connsiteX69" fmla="*/ 5917114 w 6127519"/>
              <a:gd name="connsiteY69" fmla="*/ 4213096 h 6858000"/>
              <a:gd name="connsiteX70" fmla="*/ 5924233 w 6127519"/>
              <a:gd name="connsiteY70" fmla="*/ 4242060 h 6858000"/>
              <a:gd name="connsiteX71" fmla="*/ 5928910 w 6127519"/>
              <a:gd name="connsiteY71" fmla="*/ 4300973 h 6858000"/>
              <a:gd name="connsiteX72" fmla="*/ 5939320 w 6127519"/>
              <a:gd name="connsiteY72" fmla="*/ 4340435 h 6858000"/>
              <a:gd name="connsiteX73" fmla="*/ 5946705 w 6127519"/>
              <a:gd name="connsiteY73" fmla="*/ 4428051 h 6858000"/>
              <a:gd name="connsiteX74" fmla="*/ 5949261 w 6127519"/>
              <a:gd name="connsiteY74" fmla="*/ 4449185 h 6858000"/>
              <a:gd name="connsiteX75" fmla="*/ 5968960 w 6127519"/>
              <a:gd name="connsiteY75" fmla="*/ 4482655 h 6858000"/>
              <a:gd name="connsiteX76" fmla="*/ 5980106 w 6127519"/>
              <a:gd name="connsiteY76" fmla="*/ 4585087 h 6858000"/>
              <a:gd name="connsiteX77" fmla="*/ 5998138 w 6127519"/>
              <a:gd name="connsiteY77" fmla="*/ 4697518 h 6858000"/>
              <a:gd name="connsiteX78" fmla="*/ 6007819 w 6127519"/>
              <a:gd name="connsiteY78" fmla="*/ 4858148 h 6858000"/>
              <a:gd name="connsiteX79" fmla="*/ 6007749 w 6127519"/>
              <a:gd name="connsiteY79" fmla="*/ 4964715 h 6858000"/>
              <a:gd name="connsiteX80" fmla="*/ 6005269 w 6127519"/>
              <a:gd name="connsiteY80" fmla="*/ 5150567 h 6858000"/>
              <a:gd name="connsiteX81" fmla="*/ 6001127 w 6127519"/>
              <a:gd name="connsiteY81" fmla="*/ 5164609 h 6858000"/>
              <a:gd name="connsiteX82" fmla="*/ 5998514 w 6127519"/>
              <a:gd name="connsiteY82" fmla="*/ 5189673 h 6858000"/>
              <a:gd name="connsiteX83" fmla="*/ 6018409 w 6127519"/>
              <a:gd name="connsiteY83" fmla="*/ 5227157 h 6858000"/>
              <a:gd name="connsiteX84" fmla="*/ 6036748 w 6127519"/>
              <a:gd name="connsiteY84" fmla="*/ 5322752 h 6858000"/>
              <a:gd name="connsiteX85" fmla="*/ 6036943 w 6127519"/>
              <a:gd name="connsiteY85" fmla="*/ 5329480 h 6858000"/>
              <a:gd name="connsiteX86" fmla="*/ 6037677 w 6127519"/>
              <a:gd name="connsiteY86" fmla="*/ 5354807 h 6858000"/>
              <a:gd name="connsiteX87" fmla="*/ 6039728 w 6127519"/>
              <a:gd name="connsiteY87" fmla="*/ 5359416 h 6858000"/>
              <a:gd name="connsiteX88" fmla="*/ 6053435 w 6127519"/>
              <a:gd name="connsiteY88" fmla="*/ 5387547 h 6858000"/>
              <a:gd name="connsiteX89" fmla="*/ 6065933 w 6127519"/>
              <a:gd name="connsiteY89" fmla="*/ 5443002 h 6858000"/>
              <a:gd name="connsiteX90" fmla="*/ 6068640 w 6127519"/>
              <a:gd name="connsiteY90" fmla="*/ 5474503 h 6858000"/>
              <a:gd name="connsiteX91" fmla="*/ 6080922 w 6127519"/>
              <a:gd name="connsiteY91" fmla="*/ 5561070 h 6858000"/>
              <a:gd name="connsiteX92" fmla="*/ 6096949 w 6127519"/>
              <a:gd name="connsiteY92" fmla="*/ 5648179 h 6858000"/>
              <a:gd name="connsiteX93" fmla="*/ 6125703 w 6127519"/>
              <a:gd name="connsiteY93" fmla="*/ 5692894 h 6858000"/>
              <a:gd name="connsiteX94" fmla="*/ 6121353 w 6127519"/>
              <a:gd name="connsiteY94" fmla="*/ 5721725 h 6858000"/>
              <a:gd name="connsiteX95" fmla="*/ 6121607 w 6127519"/>
              <a:gd name="connsiteY95" fmla="*/ 5721959 h 6858000"/>
              <a:gd name="connsiteX96" fmla="*/ 6127024 w 6127519"/>
              <a:gd name="connsiteY96" fmla="*/ 5786902 h 6858000"/>
              <a:gd name="connsiteX97" fmla="*/ 6127519 w 6127519"/>
              <a:gd name="connsiteY97" fmla="*/ 5865775 h 6858000"/>
              <a:gd name="connsiteX98" fmla="*/ 6119217 w 6127519"/>
              <a:gd name="connsiteY98" fmla="*/ 5888542 h 6858000"/>
              <a:gd name="connsiteX99" fmla="*/ 6102493 w 6127519"/>
              <a:gd name="connsiteY99" fmla="*/ 5928602 h 6858000"/>
              <a:gd name="connsiteX100" fmla="*/ 6056863 w 6127519"/>
              <a:gd name="connsiteY100" fmla="*/ 6000643 h 6858000"/>
              <a:gd name="connsiteX101" fmla="*/ 6045436 w 6127519"/>
              <a:gd name="connsiteY101" fmla="*/ 6124480 h 6858000"/>
              <a:gd name="connsiteX102" fmla="*/ 6030489 w 6127519"/>
              <a:gd name="connsiteY102" fmla="*/ 6317666 h 6858000"/>
              <a:gd name="connsiteX103" fmla="*/ 6007492 w 6127519"/>
              <a:gd name="connsiteY103" fmla="*/ 6440818 h 6858000"/>
              <a:gd name="connsiteX104" fmla="*/ 6009467 w 6127519"/>
              <a:gd name="connsiteY104" fmla="*/ 6487076 h 6858000"/>
              <a:gd name="connsiteX105" fmla="*/ 5995064 w 6127519"/>
              <a:gd name="connsiteY105" fmla="*/ 6540791 h 6858000"/>
              <a:gd name="connsiteX106" fmla="*/ 6004510 w 6127519"/>
              <a:gd name="connsiteY106" fmla="*/ 6599256 h 6858000"/>
              <a:gd name="connsiteX107" fmla="*/ 5986207 w 6127519"/>
              <a:gd name="connsiteY107" fmla="*/ 6695855 h 6858000"/>
              <a:gd name="connsiteX108" fmla="*/ 5979428 w 6127519"/>
              <a:gd name="connsiteY108" fmla="*/ 6754678 h 6858000"/>
              <a:gd name="connsiteX109" fmla="*/ 5983398 w 6127519"/>
              <a:gd name="connsiteY109" fmla="*/ 6778641 h 6858000"/>
              <a:gd name="connsiteX110" fmla="*/ 5984543 w 6127519"/>
              <a:gd name="connsiteY110" fmla="*/ 6811016 h 6858000"/>
              <a:gd name="connsiteX111" fmla="*/ 5979671 w 6127519"/>
              <a:gd name="connsiteY111" fmla="*/ 6858000 h 6858000"/>
              <a:gd name="connsiteX112" fmla="*/ 0 w 6127519"/>
              <a:gd name="connsiteY112" fmla="*/ 6858000 h 6858000"/>
              <a:gd name="connsiteX113" fmla="*/ 0 w 6127519"/>
              <a:gd name="connsiteY113" fmla="*/ 0 h 6858000"/>
              <a:gd name="connsiteX0" fmla="*/ 0 w 6127519"/>
              <a:gd name="connsiteY0" fmla="*/ 0 h 6858000"/>
              <a:gd name="connsiteX1" fmla="*/ 4965888 w 6127519"/>
              <a:gd name="connsiteY1" fmla="*/ 0 h 6858000"/>
              <a:gd name="connsiteX2" fmla="*/ 4967767 w 6127519"/>
              <a:gd name="connsiteY2" fmla="*/ 7930 h 6858000"/>
              <a:gd name="connsiteX3" fmla="*/ 4979444 w 6127519"/>
              <a:gd name="connsiteY3" fmla="*/ 43921 h 6858000"/>
              <a:gd name="connsiteX4" fmla="*/ 5021173 w 6127519"/>
              <a:gd name="connsiteY4" fmla="*/ 123738 h 6858000"/>
              <a:gd name="connsiteX5" fmla="*/ 5075458 w 6127519"/>
              <a:gd name="connsiteY5" fmla="*/ 264355 h 6858000"/>
              <a:gd name="connsiteX6" fmla="*/ 5081175 w 6127519"/>
              <a:gd name="connsiteY6" fmla="*/ 277448 h 6858000"/>
              <a:gd name="connsiteX7" fmla="*/ 5097011 w 6127519"/>
              <a:gd name="connsiteY7" fmla="*/ 355616 h 6858000"/>
              <a:gd name="connsiteX8" fmla="*/ 5130982 w 6127519"/>
              <a:gd name="connsiteY8" fmla="*/ 412030 h 6858000"/>
              <a:gd name="connsiteX9" fmla="*/ 5153000 w 6127519"/>
              <a:gd name="connsiteY9" fmla="*/ 507134 h 6858000"/>
              <a:gd name="connsiteX10" fmla="*/ 5171282 w 6127519"/>
              <a:gd name="connsiteY10" fmla="*/ 602071 h 6858000"/>
              <a:gd name="connsiteX11" fmla="*/ 5176196 w 6127519"/>
              <a:gd name="connsiteY11" fmla="*/ 636822 h 6858000"/>
              <a:gd name="connsiteX12" fmla="*/ 5189051 w 6127519"/>
              <a:gd name="connsiteY12" fmla="*/ 782518 h 6858000"/>
              <a:gd name="connsiteX13" fmla="*/ 5210428 w 6127519"/>
              <a:gd name="connsiteY13" fmla="*/ 815772 h 6858000"/>
              <a:gd name="connsiteX14" fmla="*/ 5221088 w 6127519"/>
              <a:gd name="connsiteY14" fmla="*/ 860193 h 6858000"/>
              <a:gd name="connsiteX15" fmla="*/ 5230806 w 6127519"/>
              <a:gd name="connsiteY15" fmla="*/ 961354 h 6858000"/>
              <a:gd name="connsiteX16" fmla="*/ 5201018 w 6127519"/>
              <a:gd name="connsiteY16" fmla="*/ 1095027 h 6858000"/>
              <a:gd name="connsiteX17" fmla="*/ 5202153 w 6127519"/>
              <a:gd name="connsiteY17" fmla="*/ 1133224 h 6858000"/>
              <a:gd name="connsiteX18" fmla="*/ 5207370 w 6127519"/>
              <a:gd name="connsiteY18" fmla="*/ 1138097 h 6858000"/>
              <a:gd name="connsiteX19" fmla="*/ 5189234 w 6127519"/>
              <a:gd name="connsiteY19" fmla="*/ 1193495 h 6858000"/>
              <a:gd name="connsiteX20" fmla="*/ 5202769 w 6127519"/>
              <a:gd name="connsiteY20" fmla="*/ 1269450 h 6858000"/>
              <a:gd name="connsiteX21" fmla="*/ 5225968 w 6127519"/>
              <a:gd name="connsiteY21" fmla="*/ 1357994 h 6858000"/>
              <a:gd name="connsiteX22" fmla="*/ 5233819 w 6127519"/>
              <a:gd name="connsiteY22" fmla="*/ 1380922 h 6858000"/>
              <a:gd name="connsiteX23" fmla="*/ 5237226 w 6127519"/>
              <a:gd name="connsiteY23" fmla="*/ 1441327 h 6858000"/>
              <a:gd name="connsiteX24" fmla="*/ 5255653 w 6127519"/>
              <a:gd name="connsiteY24" fmla="*/ 1524712 h 6858000"/>
              <a:gd name="connsiteX25" fmla="*/ 5263491 w 6127519"/>
              <a:gd name="connsiteY25" fmla="*/ 1642938 h 6858000"/>
              <a:gd name="connsiteX26" fmla="*/ 5261314 w 6127519"/>
              <a:gd name="connsiteY26" fmla="*/ 1689177 h 6858000"/>
              <a:gd name="connsiteX27" fmla="*/ 5259788 w 6127519"/>
              <a:gd name="connsiteY27" fmla="*/ 1768516 h 6858000"/>
              <a:gd name="connsiteX28" fmla="*/ 5255696 w 6127519"/>
              <a:gd name="connsiteY28" fmla="*/ 1953770 h 6858000"/>
              <a:gd name="connsiteX29" fmla="*/ 5252592 w 6127519"/>
              <a:gd name="connsiteY29" fmla="*/ 2092210 h 6858000"/>
              <a:gd name="connsiteX30" fmla="*/ 5264303 w 6127519"/>
              <a:gd name="connsiteY30" fmla="*/ 2225157 h 6858000"/>
              <a:gd name="connsiteX31" fmla="*/ 5254949 w 6127519"/>
              <a:gd name="connsiteY31" fmla="*/ 2236160 h 6858000"/>
              <a:gd name="connsiteX32" fmla="*/ 5250104 w 6127519"/>
              <a:gd name="connsiteY32" fmla="*/ 2249166 h 6858000"/>
              <a:gd name="connsiteX33" fmla="*/ 5251214 w 6127519"/>
              <a:gd name="connsiteY33" fmla="*/ 2250944 h 6858000"/>
              <a:gd name="connsiteX34" fmla="*/ 5250644 w 6127519"/>
              <a:gd name="connsiteY34" fmla="*/ 2266619 h 6858000"/>
              <a:gd name="connsiteX35" fmla="*/ 5293877 w 6127519"/>
              <a:gd name="connsiteY35" fmla="*/ 2368649 h 6858000"/>
              <a:gd name="connsiteX36" fmla="*/ 5311338 w 6127519"/>
              <a:gd name="connsiteY36" fmla="*/ 2404034 h 6858000"/>
              <a:gd name="connsiteX37" fmla="*/ 5338366 w 6127519"/>
              <a:gd name="connsiteY37" fmla="*/ 2465052 h 6858000"/>
              <a:gd name="connsiteX38" fmla="*/ 5371263 w 6127519"/>
              <a:gd name="connsiteY38" fmla="*/ 2586413 h 6858000"/>
              <a:gd name="connsiteX39" fmla="*/ 5407503 w 6127519"/>
              <a:gd name="connsiteY39" fmla="*/ 2786290 h 6858000"/>
              <a:gd name="connsiteX40" fmla="*/ 5407356 w 6127519"/>
              <a:gd name="connsiteY40" fmla="*/ 2787545 h 6858000"/>
              <a:gd name="connsiteX41" fmla="*/ 5411130 w 6127519"/>
              <a:gd name="connsiteY41" fmla="*/ 2788640 h 6858000"/>
              <a:gd name="connsiteX42" fmla="*/ 5457023 w 6127519"/>
              <a:gd name="connsiteY42" fmla="*/ 2858292 h 6858000"/>
              <a:gd name="connsiteX43" fmla="*/ 5479298 w 6127519"/>
              <a:gd name="connsiteY43" fmla="*/ 2947791 h 6858000"/>
              <a:gd name="connsiteX44" fmla="*/ 5481770 w 6127519"/>
              <a:gd name="connsiteY44" fmla="*/ 2951352 h 6858000"/>
              <a:gd name="connsiteX45" fmla="*/ 5482415 w 6127519"/>
              <a:gd name="connsiteY45" fmla="*/ 3004079 h 6858000"/>
              <a:gd name="connsiteX46" fmla="*/ 5503944 w 6127519"/>
              <a:gd name="connsiteY46" fmla="*/ 3123335 h 6858000"/>
              <a:gd name="connsiteX47" fmla="*/ 5516007 w 6127519"/>
              <a:gd name="connsiteY47" fmla="*/ 3258473 h 6858000"/>
              <a:gd name="connsiteX48" fmla="*/ 5589758 w 6127519"/>
              <a:gd name="connsiteY48" fmla="*/ 3453699 h 6858000"/>
              <a:gd name="connsiteX49" fmla="*/ 5596144 w 6127519"/>
              <a:gd name="connsiteY49" fmla="*/ 3534624 h 6858000"/>
              <a:gd name="connsiteX50" fmla="*/ 5597750 w 6127519"/>
              <a:gd name="connsiteY50" fmla="*/ 3534129 h 6858000"/>
              <a:gd name="connsiteX51" fmla="*/ 5599700 w 6127519"/>
              <a:gd name="connsiteY51" fmla="*/ 3547221 h 6858000"/>
              <a:gd name="connsiteX52" fmla="*/ 5615031 w 6127519"/>
              <a:gd name="connsiteY52" fmla="*/ 3557482 h 6858000"/>
              <a:gd name="connsiteX53" fmla="*/ 5618377 w 6127519"/>
              <a:gd name="connsiteY53" fmla="*/ 3588431 h 6858000"/>
              <a:gd name="connsiteX54" fmla="*/ 5612155 w 6127519"/>
              <a:gd name="connsiteY54" fmla="*/ 3589869 h 6858000"/>
              <a:gd name="connsiteX55" fmla="*/ 5620843 w 6127519"/>
              <a:gd name="connsiteY55" fmla="*/ 3606745 h 6858000"/>
              <a:gd name="connsiteX56" fmla="*/ 5655472 w 6127519"/>
              <a:gd name="connsiteY56" fmla="*/ 3678877 h 6858000"/>
              <a:gd name="connsiteX57" fmla="*/ 5683015 w 6127519"/>
              <a:gd name="connsiteY57" fmla="*/ 3762025 h 6858000"/>
              <a:gd name="connsiteX58" fmla="*/ 5696643 w 6127519"/>
              <a:gd name="connsiteY58" fmla="*/ 3773888 h 6858000"/>
              <a:gd name="connsiteX59" fmla="*/ 5707995 w 6127519"/>
              <a:gd name="connsiteY59" fmla="*/ 3781685 h 6858000"/>
              <a:gd name="connsiteX60" fmla="*/ 5768491 w 6127519"/>
              <a:gd name="connsiteY60" fmla="*/ 3914399 h 6858000"/>
              <a:gd name="connsiteX61" fmla="*/ 5793123 w 6127519"/>
              <a:gd name="connsiteY61" fmla="*/ 3969952 h 6858000"/>
              <a:gd name="connsiteX62" fmla="*/ 5808321 w 6127519"/>
              <a:gd name="connsiteY62" fmla="*/ 3988153 h 6858000"/>
              <a:gd name="connsiteX63" fmla="*/ 5825621 w 6127519"/>
              <a:gd name="connsiteY63" fmla="*/ 4015525 h 6858000"/>
              <a:gd name="connsiteX64" fmla="*/ 5860672 w 6127519"/>
              <a:gd name="connsiteY64" fmla="*/ 4061579 h 6858000"/>
              <a:gd name="connsiteX65" fmla="*/ 5872173 w 6127519"/>
              <a:gd name="connsiteY65" fmla="*/ 4088497 h 6858000"/>
              <a:gd name="connsiteX66" fmla="*/ 5894095 w 6127519"/>
              <a:gd name="connsiteY66" fmla="*/ 4128857 h 6858000"/>
              <a:gd name="connsiteX67" fmla="*/ 5903513 w 6127519"/>
              <a:gd name="connsiteY67" fmla="*/ 4187661 h 6858000"/>
              <a:gd name="connsiteX68" fmla="*/ 5917114 w 6127519"/>
              <a:gd name="connsiteY68" fmla="*/ 4213096 h 6858000"/>
              <a:gd name="connsiteX69" fmla="*/ 5924233 w 6127519"/>
              <a:gd name="connsiteY69" fmla="*/ 4242060 h 6858000"/>
              <a:gd name="connsiteX70" fmla="*/ 5928910 w 6127519"/>
              <a:gd name="connsiteY70" fmla="*/ 4300973 h 6858000"/>
              <a:gd name="connsiteX71" fmla="*/ 5939320 w 6127519"/>
              <a:gd name="connsiteY71" fmla="*/ 4340435 h 6858000"/>
              <a:gd name="connsiteX72" fmla="*/ 5946705 w 6127519"/>
              <a:gd name="connsiteY72" fmla="*/ 4428051 h 6858000"/>
              <a:gd name="connsiteX73" fmla="*/ 5949261 w 6127519"/>
              <a:gd name="connsiteY73" fmla="*/ 4449185 h 6858000"/>
              <a:gd name="connsiteX74" fmla="*/ 5968960 w 6127519"/>
              <a:gd name="connsiteY74" fmla="*/ 4482655 h 6858000"/>
              <a:gd name="connsiteX75" fmla="*/ 5980106 w 6127519"/>
              <a:gd name="connsiteY75" fmla="*/ 4585087 h 6858000"/>
              <a:gd name="connsiteX76" fmla="*/ 5998138 w 6127519"/>
              <a:gd name="connsiteY76" fmla="*/ 4697518 h 6858000"/>
              <a:gd name="connsiteX77" fmla="*/ 6007819 w 6127519"/>
              <a:gd name="connsiteY77" fmla="*/ 4858148 h 6858000"/>
              <a:gd name="connsiteX78" fmla="*/ 6007749 w 6127519"/>
              <a:gd name="connsiteY78" fmla="*/ 4964715 h 6858000"/>
              <a:gd name="connsiteX79" fmla="*/ 6005269 w 6127519"/>
              <a:gd name="connsiteY79" fmla="*/ 5150567 h 6858000"/>
              <a:gd name="connsiteX80" fmla="*/ 6001127 w 6127519"/>
              <a:gd name="connsiteY80" fmla="*/ 5164609 h 6858000"/>
              <a:gd name="connsiteX81" fmla="*/ 5998514 w 6127519"/>
              <a:gd name="connsiteY81" fmla="*/ 5189673 h 6858000"/>
              <a:gd name="connsiteX82" fmla="*/ 6018409 w 6127519"/>
              <a:gd name="connsiteY82" fmla="*/ 5227157 h 6858000"/>
              <a:gd name="connsiteX83" fmla="*/ 6036748 w 6127519"/>
              <a:gd name="connsiteY83" fmla="*/ 5322752 h 6858000"/>
              <a:gd name="connsiteX84" fmla="*/ 6036943 w 6127519"/>
              <a:gd name="connsiteY84" fmla="*/ 5329480 h 6858000"/>
              <a:gd name="connsiteX85" fmla="*/ 6037677 w 6127519"/>
              <a:gd name="connsiteY85" fmla="*/ 5354807 h 6858000"/>
              <a:gd name="connsiteX86" fmla="*/ 6039728 w 6127519"/>
              <a:gd name="connsiteY86" fmla="*/ 5359416 h 6858000"/>
              <a:gd name="connsiteX87" fmla="*/ 6053435 w 6127519"/>
              <a:gd name="connsiteY87" fmla="*/ 5387547 h 6858000"/>
              <a:gd name="connsiteX88" fmla="*/ 6065933 w 6127519"/>
              <a:gd name="connsiteY88" fmla="*/ 5443002 h 6858000"/>
              <a:gd name="connsiteX89" fmla="*/ 6068640 w 6127519"/>
              <a:gd name="connsiteY89" fmla="*/ 5474503 h 6858000"/>
              <a:gd name="connsiteX90" fmla="*/ 6080922 w 6127519"/>
              <a:gd name="connsiteY90" fmla="*/ 5561070 h 6858000"/>
              <a:gd name="connsiteX91" fmla="*/ 6096949 w 6127519"/>
              <a:gd name="connsiteY91" fmla="*/ 5648179 h 6858000"/>
              <a:gd name="connsiteX92" fmla="*/ 6125703 w 6127519"/>
              <a:gd name="connsiteY92" fmla="*/ 5692894 h 6858000"/>
              <a:gd name="connsiteX93" fmla="*/ 6121353 w 6127519"/>
              <a:gd name="connsiteY93" fmla="*/ 5721725 h 6858000"/>
              <a:gd name="connsiteX94" fmla="*/ 6121607 w 6127519"/>
              <a:gd name="connsiteY94" fmla="*/ 5721959 h 6858000"/>
              <a:gd name="connsiteX95" fmla="*/ 6127024 w 6127519"/>
              <a:gd name="connsiteY95" fmla="*/ 5786902 h 6858000"/>
              <a:gd name="connsiteX96" fmla="*/ 6127519 w 6127519"/>
              <a:gd name="connsiteY96" fmla="*/ 5865775 h 6858000"/>
              <a:gd name="connsiteX97" fmla="*/ 6119217 w 6127519"/>
              <a:gd name="connsiteY97" fmla="*/ 5888542 h 6858000"/>
              <a:gd name="connsiteX98" fmla="*/ 6102493 w 6127519"/>
              <a:gd name="connsiteY98" fmla="*/ 5928602 h 6858000"/>
              <a:gd name="connsiteX99" fmla="*/ 6056863 w 6127519"/>
              <a:gd name="connsiteY99" fmla="*/ 6000643 h 6858000"/>
              <a:gd name="connsiteX100" fmla="*/ 6045436 w 6127519"/>
              <a:gd name="connsiteY100" fmla="*/ 6124480 h 6858000"/>
              <a:gd name="connsiteX101" fmla="*/ 6030489 w 6127519"/>
              <a:gd name="connsiteY101" fmla="*/ 6317666 h 6858000"/>
              <a:gd name="connsiteX102" fmla="*/ 6007492 w 6127519"/>
              <a:gd name="connsiteY102" fmla="*/ 6440818 h 6858000"/>
              <a:gd name="connsiteX103" fmla="*/ 6009467 w 6127519"/>
              <a:gd name="connsiteY103" fmla="*/ 6487076 h 6858000"/>
              <a:gd name="connsiteX104" fmla="*/ 5995064 w 6127519"/>
              <a:gd name="connsiteY104" fmla="*/ 6540791 h 6858000"/>
              <a:gd name="connsiteX105" fmla="*/ 6004510 w 6127519"/>
              <a:gd name="connsiteY105" fmla="*/ 6599256 h 6858000"/>
              <a:gd name="connsiteX106" fmla="*/ 5986207 w 6127519"/>
              <a:gd name="connsiteY106" fmla="*/ 6695855 h 6858000"/>
              <a:gd name="connsiteX107" fmla="*/ 5979428 w 6127519"/>
              <a:gd name="connsiteY107" fmla="*/ 6754678 h 6858000"/>
              <a:gd name="connsiteX108" fmla="*/ 5983398 w 6127519"/>
              <a:gd name="connsiteY108" fmla="*/ 6778641 h 6858000"/>
              <a:gd name="connsiteX109" fmla="*/ 5984543 w 6127519"/>
              <a:gd name="connsiteY109" fmla="*/ 6811016 h 6858000"/>
              <a:gd name="connsiteX110" fmla="*/ 5979671 w 6127519"/>
              <a:gd name="connsiteY110" fmla="*/ 6858000 h 6858000"/>
              <a:gd name="connsiteX111" fmla="*/ 0 w 6127519"/>
              <a:gd name="connsiteY111" fmla="*/ 6858000 h 6858000"/>
              <a:gd name="connsiteX112" fmla="*/ 0 w 6127519"/>
              <a:gd name="connsiteY112" fmla="*/ 0 h 6858000"/>
              <a:gd name="connsiteX0" fmla="*/ 0 w 6127519"/>
              <a:gd name="connsiteY0" fmla="*/ 0 h 6858000"/>
              <a:gd name="connsiteX1" fmla="*/ 4965888 w 6127519"/>
              <a:gd name="connsiteY1" fmla="*/ 0 h 6858000"/>
              <a:gd name="connsiteX2" fmla="*/ 4967767 w 6127519"/>
              <a:gd name="connsiteY2" fmla="*/ 7930 h 6858000"/>
              <a:gd name="connsiteX3" fmla="*/ 4979444 w 6127519"/>
              <a:gd name="connsiteY3" fmla="*/ 43921 h 6858000"/>
              <a:gd name="connsiteX4" fmla="*/ 5021173 w 6127519"/>
              <a:gd name="connsiteY4" fmla="*/ 123738 h 6858000"/>
              <a:gd name="connsiteX5" fmla="*/ 5075458 w 6127519"/>
              <a:gd name="connsiteY5" fmla="*/ 264355 h 6858000"/>
              <a:gd name="connsiteX6" fmla="*/ 5081175 w 6127519"/>
              <a:gd name="connsiteY6" fmla="*/ 277448 h 6858000"/>
              <a:gd name="connsiteX7" fmla="*/ 5097011 w 6127519"/>
              <a:gd name="connsiteY7" fmla="*/ 355616 h 6858000"/>
              <a:gd name="connsiteX8" fmla="*/ 5130982 w 6127519"/>
              <a:gd name="connsiteY8" fmla="*/ 412030 h 6858000"/>
              <a:gd name="connsiteX9" fmla="*/ 5153000 w 6127519"/>
              <a:gd name="connsiteY9" fmla="*/ 507134 h 6858000"/>
              <a:gd name="connsiteX10" fmla="*/ 5171282 w 6127519"/>
              <a:gd name="connsiteY10" fmla="*/ 602071 h 6858000"/>
              <a:gd name="connsiteX11" fmla="*/ 5176196 w 6127519"/>
              <a:gd name="connsiteY11" fmla="*/ 636822 h 6858000"/>
              <a:gd name="connsiteX12" fmla="*/ 5189051 w 6127519"/>
              <a:gd name="connsiteY12" fmla="*/ 782518 h 6858000"/>
              <a:gd name="connsiteX13" fmla="*/ 5210428 w 6127519"/>
              <a:gd name="connsiteY13" fmla="*/ 815772 h 6858000"/>
              <a:gd name="connsiteX14" fmla="*/ 5221088 w 6127519"/>
              <a:gd name="connsiteY14" fmla="*/ 860193 h 6858000"/>
              <a:gd name="connsiteX15" fmla="*/ 5230806 w 6127519"/>
              <a:gd name="connsiteY15" fmla="*/ 961354 h 6858000"/>
              <a:gd name="connsiteX16" fmla="*/ 5201018 w 6127519"/>
              <a:gd name="connsiteY16" fmla="*/ 1095027 h 6858000"/>
              <a:gd name="connsiteX17" fmla="*/ 5202153 w 6127519"/>
              <a:gd name="connsiteY17" fmla="*/ 1133224 h 6858000"/>
              <a:gd name="connsiteX18" fmla="*/ 5207370 w 6127519"/>
              <a:gd name="connsiteY18" fmla="*/ 1138097 h 6858000"/>
              <a:gd name="connsiteX19" fmla="*/ 5189234 w 6127519"/>
              <a:gd name="connsiteY19" fmla="*/ 1193495 h 6858000"/>
              <a:gd name="connsiteX20" fmla="*/ 5202769 w 6127519"/>
              <a:gd name="connsiteY20" fmla="*/ 1269450 h 6858000"/>
              <a:gd name="connsiteX21" fmla="*/ 5225968 w 6127519"/>
              <a:gd name="connsiteY21" fmla="*/ 1357994 h 6858000"/>
              <a:gd name="connsiteX22" fmla="*/ 5233819 w 6127519"/>
              <a:gd name="connsiteY22" fmla="*/ 1380922 h 6858000"/>
              <a:gd name="connsiteX23" fmla="*/ 5237226 w 6127519"/>
              <a:gd name="connsiteY23" fmla="*/ 1441327 h 6858000"/>
              <a:gd name="connsiteX24" fmla="*/ 5255653 w 6127519"/>
              <a:gd name="connsiteY24" fmla="*/ 1524712 h 6858000"/>
              <a:gd name="connsiteX25" fmla="*/ 5263491 w 6127519"/>
              <a:gd name="connsiteY25" fmla="*/ 1642938 h 6858000"/>
              <a:gd name="connsiteX26" fmla="*/ 5261314 w 6127519"/>
              <a:gd name="connsiteY26" fmla="*/ 1689177 h 6858000"/>
              <a:gd name="connsiteX27" fmla="*/ 5259788 w 6127519"/>
              <a:gd name="connsiteY27" fmla="*/ 1768516 h 6858000"/>
              <a:gd name="connsiteX28" fmla="*/ 5255696 w 6127519"/>
              <a:gd name="connsiteY28" fmla="*/ 1953770 h 6858000"/>
              <a:gd name="connsiteX29" fmla="*/ 5252592 w 6127519"/>
              <a:gd name="connsiteY29" fmla="*/ 2092210 h 6858000"/>
              <a:gd name="connsiteX30" fmla="*/ 5264303 w 6127519"/>
              <a:gd name="connsiteY30" fmla="*/ 2225157 h 6858000"/>
              <a:gd name="connsiteX31" fmla="*/ 5254949 w 6127519"/>
              <a:gd name="connsiteY31" fmla="*/ 2236160 h 6858000"/>
              <a:gd name="connsiteX32" fmla="*/ 5250104 w 6127519"/>
              <a:gd name="connsiteY32" fmla="*/ 2249166 h 6858000"/>
              <a:gd name="connsiteX33" fmla="*/ 5251214 w 6127519"/>
              <a:gd name="connsiteY33" fmla="*/ 2250944 h 6858000"/>
              <a:gd name="connsiteX34" fmla="*/ 5250644 w 6127519"/>
              <a:gd name="connsiteY34" fmla="*/ 2266619 h 6858000"/>
              <a:gd name="connsiteX35" fmla="*/ 5293877 w 6127519"/>
              <a:gd name="connsiteY35" fmla="*/ 2368649 h 6858000"/>
              <a:gd name="connsiteX36" fmla="*/ 5311338 w 6127519"/>
              <a:gd name="connsiteY36" fmla="*/ 2404034 h 6858000"/>
              <a:gd name="connsiteX37" fmla="*/ 5338366 w 6127519"/>
              <a:gd name="connsiteY37" fmla="*/ 2465052 h 6858000"/>
              <a:gd name="connsiteX38" fmla="*/ 5371263 w 6127519"/>
              <a:gd name="connsiteY38" fmla="*/ 2586413 h 6858000"/>
              <a:gd name="connsiteX39" fmla="*/ 5407503 w 6127519"/>
              <a:gd name="connsiteY39" fmla="*/ 2786290 h 6858000"/>
              <a:gd name="connsiteX40" fmla="*/ 5407356 w 6127519"/>
              <a:gd name="connsiteY40" fmla="*/ 2787545 h 6858000"/>
              <a:gd name="connsiteX41" fmla="*/ 5457023 w 6127519"/>
              <a:gd name="connsiteY41" fmla="*/ 2858292 h 6858000"/>
              <a:gd name="connsiteX42" fmla="*/ 5479298 w 6127519"/>
              <a:gd name="connsiteY42" fmla="*/ 2947791 h 6858000"/>
              <a:gd name="connsiteX43" fmla="*/ 5481770 w 6127519"/>
              <a:gd name="connsiteY43" fmla="*/ 2951352 h 6858000"/>
              <a:gd name="connsiteX44" fmla="*/ 5482415 w 6127519"/>
              <a:gd name="connsiteY44" fmla="*/ 3004079 h 6858000"/>
              <a:gd name="connsiteX45" fmla="*/ 5503944 w 6127519"/>
              <a:gd name="connsiteY45" fmla="*/ 3123335 h 6858000"/>
              <a:gd name="connsiteX46" fmla="*/ 5516007 w 6127519"/>
              <a:gd name="connsiteY46" fmla="*/ 3258473 h 6858000"/>
              <a:gd name="connsiteX47" fmla="*/ 5589758 w 6127519"/>
              <a:gd name="connsiteY47" fmla="*/ 3453699 h 6858000"/>
              <a:gd name="connsiteX48" fmla="*/ 5596144 w 6127519"/>
              <a:gd name="connsiteY48" fmla="*/ 3534624 h 6858000"/>
              <a:gd name="connsiteX49" fmla="*/ 5597750 w 6127519"/>
              <a:gd name="connsiteY49" fmla="*/ 3534129 h 6858000"/>
              <a:gd name="connsiteX50" fmla="*/ 5599700 w 6127519"/>
              <a:gd name="connsiteY50" fmla="*/ 3547221 h 6858000"/>
              <a:gd name="connsiteX51" fmla="*/ 5615031 w 6127519"/>
              <a:gd name="connsiteY51" fmla="*/ 3557482 h 6858000"/>
              <a:gd name="connsiteX52" fmla="*/ 5618377 w 6127519"/>
              <a:gd name="connsiteY52" fmla="*/ 3588431 h 6858000"/>
              <a:gd name="connsiteX53" fmla="*/ 5612155 w 6127519"/>
              <a:gd name="connsiteY53" fmla="*/ 3589869 h 6858000"/>
              <a:gd name="connsiteX54" fmla="*/ 5620843 w 6127519"/>
              <a:gd name="connsiteY54" fmla="*/ 3606745 h 6858000"/>
              <a:gd name="connsiteX55" fmla="*/ 5655472 w 6127519"/>
              <a:gd name="connsiteY55" fmla="*/ 3678877 h 6858000"/>
              <a:gd name="connsiteX56" fmla="*/ 5683015 w 6127519"/>
              <a:gd name="connsiteY56" fmla="*/ 3762025 h 6858000"/>
              <a:gd name="connsiteX57" fmla="*/ 5696643 w 6127519"/>
              <a:gd name="connsiteY57" fmla="*/ 3773888 h 6858000"/>
              <a:gd name="connsiteX58" fmla="*/ 5707995 w 6127519"/>
              <a:gd name="connsiteY58" fmla="*/ 3781685 h 6858000"/>
              <a:gd name="connsiteX59" fmla="*/ 5768491 w 6127519"/>
              <a:gd name="connsiteY59" fmla="*/ 3914399 h 6858000"/>
              <a:gd name="connsiteX60" fmla="*/ 5793123 w 6127519"/>
              <a:gd name="connsiteY60" fmla="*/ 3969952 h 6858000"/>
              <a:gd name="connsiteX61" fmla="*/ 5808321 w 6127519"/>
              <a:gd name="connsiteY61" fmla="*/ 3988153 h 6858000"/>
              <a:gd name="connsiteX62" fmla="*/ 5825621 w 6127519"/>
              <a:gd name="connsiteY62" fmla="*/ 4015525 h 6858000"/>
              <a:gd name="connsiteX63" fmla="*/ 5860672 w 6127519"/>
              <a:gd name="connsiteY63" fmla="*/ 4061579 h 6858000"/>
              <a:gd name="connsiteX64" fmla="*/ 5872173 w 6127519"/>
              <a:gd name="connsiteY64" fmla="*/ 4088497 h 6858000"/>
              <a:gd name="connsiteX65" fmla="*/ 5894095 w 6127519"/>
              <a:gd name="connsiteY65" fmla="*/ 4128857 h 6858000"/>
              <a:gd name="connsiteX66" fmla="*/ 5903513 w 6127519"/>
              <a:gd name="connsiteY66" fmla="*/ 4187661 h 6858000"/>
              <a:gd name="connsiteX67" fmla="*/ 5917114 w 6127519"/>
              <a:gd name="connsiteY67" fmla="*/ 4213096 h 6858000"/>
              <a:gd name="connsiteX68" fmla="*/ 5924233 w 6127519"/>
              <a:gd name="connsiteY68" fmla="*/ 4242060 h 6858000"/>
              <a:gd name="connsiteX69" fmla="*/ 5928910 w 6127519"/>
              <a:gd name="connsiteY69" fmla="*/ 4300973 h 6858000"/>
              <a:gd name="connsiteX70" fmla="*/ 5939320 w 6127519"/>
              <a:gd name="connsiteY70" fmla="*/ 4340435 h 6858000"/>
              <a:gd name="connsiteX71" fmla="*/ 5946705 w 6127519"/>
              <a:gd name="connsiteY71" fmla="*/ 4428051 h 6858000"/>
              <a:gd name="connsiteX72" fmla="*/ 5949261 w 6127519"/>
              <a:gd name="connsiteY72" fmla="*/ 4449185 h 6858000"/>
              <a:gd name="connsiteX73" fmla="*/ 5968960 w 6127519"/>
              <a:gd name="connsiteY73" fmla="*/ 4482655 h 6858000"/>
              <a:gd name="connsiteX74" fmla="*/ 5980106 w 6127519"/>
              <a:gd name="connsiteY74" fmla="*/ 4585087 h 6858000"/>
              <a:gd name="connsiteX75" fmla="*/ 5998138 w 6127519"/>
              <a:gd name="connsiteY75" fmla="*/ 4697518 h 6858000"/>
              <a:gd name="connsiteX76" fmla="*/ 6007819 w 6127519"/>
              <a:gd name="connsiteY76" fmla="*/ 4858148 h 6858000"/>
              <a:gd name="connsiteX77" fmla="*/ 6007749 w 6127519"/>
              <a:gd name="connsiteY77" fmla="*/ 4964715 h 6858000"/>
              <a:gd name="connsiteX78" fmla="*/ 6005269 w 6127519"/>
              <a:gd name="connsiteY78" fmla="*/ 5150567 h 6858000"/>
              <a:gd name="connsiteX79" fmla="*/ 6001127 w 6127519"/>
              <a:gd name="connsiteY79" fmla="*/ 5164609 h 6858000"/>
              <a:gd name="connsiteX80" fmla="*/ 5998514 w 6127519"/>
              <a:gd name="connsiteY80" fmla="*/ 5189673 h 6858000"/>
              <a:gd name="connsiteX81" fmla="*/ 6018409 w 6127519"/>
              <a:gd name="connsiteY81" fmla="*/ 5227157 h 6858000"/>
              <a:gd name="connsiteX82" fmla="*/ 6036748 w 6127519"/>
              <a:gd name="connsiteY82" fmla="*/ 5322752 h 6858000"/>
              <a:gd name="connsiteX83" fmla="*/ 6036943 w 6127519"/>
              <a:gd name="connsiteY83" fmla="*/ 5329480 h 6858000"/>
              <a:gd name="connsiteX84" fmla="*/ 6037677 w 6127519"/>
              <a:gd name="connsiteY84" fmla="*/ 5354807 h 6858000"/>
              <a:gd name="connsiteX85" fmla="*/ 6039728 w 6127519"/>
              <a:gd name="connsiteY85" fmla="*/ 5359416 h 6858000"/>
              <a:gd name="connsiteX86" fmla="*/ 6053435 w 6127519"/>
              <a:gd name="connsiteY86" fmla="*/ 5387547 h 6858000"/>
              <a:gd name="connsiteX87" fmla="*/ 6065933 w 6127519"/>
              <a:gd name="connsiteY87" fmla="*/ 5443002 h 6858000"/>
              <a:gd name="connsiteX88" fmla="*/ 6068640 w 6127519"/>
              <a:gd name="connsiteY88" fmla="*/ 5474503 h 6858000"/>
              <a:gd name="connsiteX89" fmla="*/ 6080922 w 6127519"/>
              <a:gd name="connsiteY89" fmla="*/ 5561070 h 6858000"/>
              <a:gd name="connsiteX90" fmla="*/ 6096949 w 6127519"/>
              <a:gd name="connsiteY90" fmla="*/ 5648179 h 6858000"/>
              <a:gd name="connsiteX91" fmla="*/ 6125703 w 6127519"/>
              <a:gd name="connsiteY91" fmla="*/ 5692894 h 6858000"/>
              <a:gd name="connsiteX92" fmla="*/ 6121353 w 6127519"/>
              <a:gd name="connsiteY92" fmla="*/ 5721725 h 6858000"/>
              <a:gd name="connsiteX93" fmla="*/ 6121607 w 6127519"/>
              <a:gd name="connsiteY93" fmla="*/ 5721959 h 6858000"/>
              <a:gd name="connsiteX94" fmla="*/ 6127024 w 6127519"/>
              <a:gd name="connsiteY94" fmla="*/ 5786902 h 6858000"/>
              <a:gd name="connsiteX95" fmla="*/ 6127519 w 6127519"/>
              <a:gd name="connsiteY95" fmla="*/ 5865775 h 6858000"/>
              <a:gd name="connsiteX96" fmla="*/ 6119217 w 6127519"/>
              <a:gd name="connsiteY96" fmla="*/ 5888542 h 6858000"/>
              <a:gd name="connsiteX97" fmla="*/ 6102493 w 6127519"/>
              <a:gd name="connsiteY97" fmla="*/ 5928602 h 6858000"/>
              <a:gd name="connsiteX98" fmla="*/ 6056863 w 6127519"/>
              <a:gd name="connsiteY98" fmla="*/ 6000643 h 6858000"/>
              <a:gd name="connsiteX99" fmla="*/ 6045436 w 6127519"/>
              <a:gd name="connsiteY99" fmla="*/ 6124480 h 6858000"/>
              <a:gd name="connsiteX100" fmla="*/ 6030489 w 6127519"/>
              <a:gd name="connsiteY100" fmla="*/ 6317666 h 6858000"/>
              <a:gd name="connsiteX101" fmla="*/ 6007492 w 6127519"/>
              <a:gd name="connsiteY101" fmla="*/ 6440818 h 6858000"/>
              <a:gd name="connsiteX102" fmla="*/ 6009467 w 6127519"/>
              <a:gd name="connsiteY102" fmla="*/ 6487076 h 6858000"/>
              <a:gd name="connsiteX103" fmla="*/ 5995064 w 6127519"/>
              <a:gd name="connsiteY103" fmla="*/ 6540791 h 6858000"/>
              <a:gd name="connsiteX104" fmla="*/ 6004510 w 6127519"/>
              <a:gd name="connsiteY104" fmla="*/ 6599256 h 6858000"/>
              <a:gd name="connsiteX105" fmla="*/ 5986207 w 6127519"/>
              <a:gd name="connsiteY105" fmla="*/ 6695855 h 6858000"/>
              <a:gd name="connsiteX106" fmla="*/ 5979428 w 6127519"/>
              <a:gd name="connsiteY106" fmla="*/ 6754678 h 6858000"/>
              <a:gd name="connsiteX107" fmla="*/ 5983398 w 6127519"/>
              <a:gd name="connsiteY107" fmla="*/ 6778641 h 6858000"/>
              <a:gd name="connsiteX108" fmla="*/ 5984543 w 6127519"/>
              <a:gd name="connsiteY108" fmla="*/ 6811016 h 6858000"/>
              <a:gd name="connsiteX109" fmla="*/ 5979671 w 6127519"/>
              <a:gd name="connsiteY109" fmla="*/ 6858000 h 6858000"/>
              <a:gd name="connsiteX110" fmla="*/ 0 w 6127519"/>
              <a:gd name="connsiteY110" fmla="*/ 6858000 h 6858000"/>
              <a:gd name="connsiteX111" fmla="*/ 0 w 6127519"/>
              <a:gd name="connsiteY111" fmla="*/ 0 h 6858000"/>
              <a:gd name="connsiteX0" fmla="*/ 0 w 6127519"/>
              <a:gd name="connsiteY0" fmla="*/ 0 h 6858000"/>
              <a:gd name="connsiteX1" fmla="*/ 4965888 w 6127519"/>
              <a:gd name="connsiteY1" fmla="*/ 0 h 6858000"/>
              <a:gd name="connsiteX2" fmla="*/ 4967767 w 6127519"/>
              <a:gd name="connsiteY2" fmla="*/ 7930 h 6858000"/>
              <a:gd name="connsiteX3" fmla="*/ 4979444 w 6127519"/>
              <a:gd name="connsiteY3" fmla="*/ 43921 h 6858000"/>
              <a:gd name="connsiteX4" fmla="*/ 5021173 w 6127519"/>
              <a:gd name="connsiteY4" fmla="*/ 123738 h 6858000"/>
              <a:gd name="connsiteX5" fmla="*/ 5075458 w 6127519"/>
              <a:gd name="connsiteY5" fmla="*/ 264355 h 6858000"/>
              <a:gd name="connsiteX6" fmla="*/ 5081175 w 6127519"/>
              <a:gd name="connsiteY6" fmla="*/ 277448 h 6858000"/>
              <a:gd name="connsiteX7" fmla="*/ 5097011 w 6127519"/>
              <a:gd name="connsiteY7" fmla="*/ 355616 h 6858000"/>
              <a:gd name="connsiteX8" fmla="*/ 5130982 w 6127519"/>
              <a:gd name="connsiteY8" fmla="*/ 412030 h 6858000"/>
              <a:gd name="connsiteX9" fmla="*/ 5153000 w 6127519"/>
              <a:gd name="connsiteY9" fmla="*/ 507134 h 6858000"/>
              <a:gd name="connsiteX10" fmla="*/ 5171282 w 6127519"/>
              <a:gd name="connsiteY10" fmla="*/ 602071 h 6858000"/>
              <a:gd name="connsiteX11" fmla="*/ 5176196 w 6127519"/>
              <a:gd name="connsiteY11" fmla="*/ 636822 h 6858000"/>
              <a:gd name="connsiteX12" fmla="*/ 5189051 w 6127519"/>
              <a:gd name="connsiteY12" fmla="*/ 782518 h 6858000"/>
              <a:gd name="connsiteX13" fmla="*/ 5210428 w 6127519"/>
              <a:gd name="connsiteY13" fmla="*/ 815772 h 6858000"/>
              <a:gd name="connsiteX14" fmla="*/ 5221088 w 6127519"/>
              <a:gd name="connsiteY14" fmla="*/ 860193 h 6858000"/>
              <a:gd name="connsiteX15" fmla="*/ 5230806 w 6127519"/>
              <a:gd name="connsiteY15" fmla="*/ 961354 h 6858000"/>
              <a:gd name="connsiteX16" fmla="*/ 5201018 w 6127519"/>
              <a:gd name="connsiteY16" fmla="*/ 1095027 h 6858000"/>
              <a:gd name="connsiteX17" fmla="*/ 5202153 w 6127519"/>
              <a:gd name="connsiteY17" fmla="*/ 1133224 h 6858000"/>
              <a:gd name="connsiteX18" fmla="*/ 5207370 w 6127519"/>
              <a:gd name="connsiteY18" fmla="*/ 1138097 h 6858000"/>
              <a:gd name="connsiteX19" fmla="*/ 5189234 w 6127519"/>
              <a:gd name="connsiteY19" fmla="*/ 1193495 h 6858000"/>
              <a:gd name="connsiteX20" fmla="*/ 5202769 w 6127519"/>
              <a:gd name="connsiteY20" fmla="*/ 1269450 h 6858000"/>
              <a:gd name="connsiteX21" fmla="*/ 5225968 w 6127519"/>
              <a:gd name="connsiteY21" fmla="*/ 1357994 h 6858000"/>
              <a:gd name="connsiteX22" fmla="*/ 5233819 w 6127519"/>
              <a:gd name="connsiteY22" fmla="*/ 1380922 h 6858000"/>
              <a:gd name="connsiteX23" fmla="*/ 5237226 w 6127519"/>
              <a:gd name="connsiteY23" fmla="*/ 1441327 h 6858000"/>
              <a:gd name="connsiteX24" fmla="*/ 5255653 w 6127519"/>
              <a:gd name="connsiteY24" fmla="*/ 1524712 h 6858000"/>
              <a:gd name="connsiteX25" fmla="*/ 5263491 w 6127519"/>
              <a:gd name="connsiteY25" fmla="*/ 1642938 h 6858000"/>
              <a:gd name="connsiteX26" fmla="*/ 5261314 w 6127519"/>
              <a:gd name="connsiteY26" fmla="*/ 1689177 h 6858000"/>
              <a:gd name="connsiteX27" fmla="*/ 5259788 w 6127519"/>
              <a:gd name="connsiteY27" fmla="*/ 1768516 h 6858000"/>
              <a:gd name="connsiteX28" fmla="*/ 5255696 w 6127519"/>
              <a:gd name="connsiteY28" fmla="*/ 1953770 h 6858000"/>
              <a:gd name="connsiteX29" fmla="*/ 5252592 w 6127519"/>
              <a:gd name="connsiteY29" fmla="*/ 2092210 h 6858000"/>
              <a:gd name="connsiteX30" fmla="*/ 5264303 w 6127519"/>
              <a:gd name="connsiteY30" fmla="*/ 2225157 h 6858000"/>
              <a:gd name="connsiteX31" fmla="*/ 5254949 w 6127519"/>
              <a:gd name="connsiteY31" fmla="*/ 2236160 h 6858000"/>
              <a:gd name="connsiteX32" fmla="*/ 5250104 w 6127519"/>
              <a:gd name="connsiteY32" fmla="*/ 2249166 h 6858000"/>
              <a:gd name="connsiteX33" fmla="*/ 5251214 w 6127519"/>
              <a:gd name="connsiteY33" fmla="*/ 2250944 h 6858000"/>
              <a:gd name="connsiteX34" fmla="*/ 5250644 w 6127519"/>
              <a:gd name="connsiteY34" fmla="*/ 2266619 h 6858000"/>
              <a:gd name="connsiteX35" fmla="*/ 5293877 w 6127519"/>
              <a:gd name="connsiteY35" fmla="*/ 2368649 h 6858000"/>
              <a:gd name="connsiteX36" fmla="*/ 5311338 w 6127519"/>
              <a:gd name="connsiteY36" fmla="*/ 2404034 h 6858000"/>
              <a:gd name="connsiteX37" fmla="*/ 5338366 w 6127519"/>
              <a:gd name="connsiteY37" fmla="*/ 2465052 h 6858000"/>
              <a:gd name="connsiteX38" fmla="*/ 5371263 w 6127519"/>
              <a:gd name="connsiteY38" fmla="*/ 2586413 h 6858000"/>
              <a:gd name="connsiteX39" fmla="*/ 5407503 w 6127519"/>
              <a:gd name="connsiteY39" fmla="*/ 2786290 h 6858000"/>
              <a:gd name="connsiteX40" fmla="*/ 5407356 w 6127519"/>
              <a:gd name="connsiteY40" fmla="*/ 2787545 h 6858000"/>
              <a:gd name="connsiteX41" fmla="*/ 5457023 w 6127519"/>
              <a:gd name="connsiteY41" fmla="*/ 2858292 h 6858000"/>
              <a:gd name="connsiteX42" fmla="*/ 5479298 w 6127519"/>
              <a:gd name="connsiteY42" fmla="*/ 2947791 h 6858000"/>
              <a:gd name="connsiteX43" fmla="*/ 5481770 w 6127519"/>
              <a:gd name="connsiteY43" fmla="*/ 2951352 h 6858000"/>
              <a:gd name="connsiteX44" fmla="*/ 5482415 w 6127519"/>
              <a:gd name="connsiteY44" fmla="*/ 3004079 h 6858000"/>
              <a:gd name="connsiteX45" fmla="*/ 5503944 w 6127519"/>
              <a:gd name="connsiteY45" fmla="*/ 3123335 h 6858000"/>
              <a:gd name="connsiteX46" fmla="*/ 5516007 w 6127519"/>
              <a:gd name="connsiteY46" fmla="*/ 3258473 h 6858000"/>
              <a:gd name="connsiteX47" fmla="*/ 5589758 w 6127519"/>
              <a:gd name="connsiteY47" fmla="*/ 3453699 h 6858000"/>
              <a:gd name="connsiteX48" fmla="*/ 5596144 w 6127519"/>
              <a:gd name="connsiteY48" fmla="*/ 3534624 h 6858000"/>
              <a:gd name="connsiteX49" fmla="*/ 5597750 w 6127519"/>
              <a:gd name="connsiteY49" fmla="*/ 3534129 h 6858000"/>
              <a:gd name="connsiteX50" fmla="*/ 5599700 w 6127519"/>
              <a:gd name="connsiteY50" fmla="*/ 3547221 h 6858000"/>
              <a:gd name="connsiteX51" fmla="*/ 5615031 w 6127519"/>
              <a:gd name="connsiteY51" fmla="*/ 3557482 h 6858000"/>
              <a:gd name="connsiteX52" fmla="*/ 5618377 w 6127519"/>
              <a:gd name="connsiteY52" fmla="*/ 3588431 h 6858000"/>
              <a:gd name="connsiteX53" fmla="*/ 5612155 w 6127519"/>
              <a:gd name="connsiteY53" fmla="*/ 3589869 h 6858000"/>
              <a:gd name="connsiteX54" fmla="*/ 5620843 w 6127519"/>
              <a:gd name="connsiteY54" fmla="*/ 3606745 h 6858000"/>
              <a:gd name="connsiteX55" fmla="*/ 5655472 w 6127519"/>
              <a:gd name="connsiteY55" fmla="*/ 3678877 h 6858000"/>
              <a:gd name="connsiteX56" fmla="*/ 5683015 w 6127519"/>
              <a:gd name="connsiteY56" fmla="*/ 3762025 h 6858000"/>
              <a:gd name="connsiteX57" fmla="*/ 5696643 w 6127519"/>
              <a:gd name="connsiteY57" fmla="*/ 3773888 h 6858000"/>
              <a:gd name="connsiteX58" fmla="*/ 5707995 w 6127519"/>
              <a:gd name="connsiteY58" fmla="*/ 3781685 h 6858000"/>
              <a:gd name="connsiteX59" fmla="*/ 5768491 w 6127519"/>
              <a:gd name="connsiteY59" fmla="*/ 3914399 h 6858000"/>
              <a:gd name="connsiteX60" fmla="*/ 5793123 w 6127519"/>
              <a:gd name="connsiteY60" fmla="*/ 3969952 h 6858000"/>
              <a:gd name="connsiteX61" fmla="*/ 5808321 w 6127519"/>
              <a:gd name="connsiteY61" fmla="*/ 3988153 h 6858000"/>
              <a:gd name="connsiteX62" fmla="*/ 5825621 w 6127519"/>
              <a:gd name="connsiteY62" fmla="*/ 4015525 h 6858000"/>
              <a:gd name="connsiteX63" fmla="*/ 5860672 w 6127519"/>
              <a:gd name="connsiteY63" fmla="*/ 4061579 h 6858000"/>
              <a:gd name="connsiteX64" fmla="*/ 5872173 w 6127519"/>
              <a:gd name="connsiteY64" fmla="*/ 4088497 h 6858000"/>
              <a:gd name="connsiteX65" fmla="*/ 5894095 w 6127519"/>
              <a:gd name="connsiteY65" fmla="*/ 4128857 h 6858000"/>
              <a:gd name="connsiteX66" fmla="*/ 5903513 w 6127519"/>
              <a:gd name="connsiteY66" fmla="*/ 4187661 h 6858000"/>
              <a:gd name="connsiteX67" fmla="*/ 5917114 w 6127519"/>
              <a:gd name="connsiteY67" fmla="*/ 4213096 h 6858000"/>
              <a:gd name="connsiteX68" fmla="*/ 5924233 w 6127519"/>
              <a:gd name="connsiteY68" fmla="*/ 4242060 h 6858000"/>
              <a:gd name="connsiteX69" fmla="*/ 5928910 w 6127519"/>
              <a:gd name="connsiteY69" fmla="*/ 4300973 h 6858000"/>
              <a:gd name="connsiteX70" fmla="*/ 5939320 w 6127519"/>
              <a:gd name="connsiteY70" fmla="*/ 4340435 h 6858000"/>
              <a:gd name="connsiteX71" fmla="*/ 5946705 w 6127519"/>
              <a:gd name="connsiteY71" fmla="*/ 4428051 h 6858000"/>
              <a:gd name="connsiteX72" fmla="*/ 5949261 w 6127519"/>
              <a:gd name="connsiteY72" fmla="*/ 4449185 h 6858000"/>
              <a:gd name="connsiteX73" fmla="*/ 5968960 w 6127519"/>
              <a:gd name="connsiteY73" fmla="*/ 4482655 h 6858000"/>
              <a:gd name="connsiteX74" fmla="*/ 5980106 w 6127519"/>
              <a:gd name="connsiteY74" fmla="*/ 4585087 h 6858000"/>
              <a:gd name="connsiteX75" fmla="*/ 5998138 w 6127519"/>
              <a:gd name="connsiteY75" fmla="*/ 4697518 h 6858000"/>
              <a:gd name="connsiteX76" fmla="*/ 6007819 w 6127519"/>
              <a:gd name="connsiteY76" fmla="*/ 4858148 h 6858000"/>
              <a:gd name="connsiteX77" fmla="*/ 6007749 w 6127519"/>
              <a:gd name="connsiteY77" fmla="*/ 4964715 h 6858000"/>
              <a:gd name="connsiteX78" fmla="*/ 6005269 w 6127519"/>
              <a:gd name="connsiteY78" fmla="*/ 5150567 h 6858000"/>
              <a:gd name="connsiteX79" fmla="*/ 6001127 w 6127519"/>
              <a:gd name="connsiteY79" fmla="*/ 5164609 h 6858000"/>
              <a:gd name="connsiteX80" fmla="*/ 5998514 w 6127519"/>
              <a:gd name="connsiteY80" fmla="*/ 5189673 h 6858000"/>
              <a:gd name="connsiteX81" fmla="*/ 6018409 w 6127519"/>
              <a:gd name="connsiteY81" fmla="*/ 5227157 h 6858000"/>
              <a:gd name="connsiteX82" fmla="*/ 6036748 w 6127519"/>
              <a:gd name="connsiteY82" fmla="*/ 5322752 h 6858000"/>
              <a:gd name="connsiteX83" fmla="*/ 6036943 w 6127519"/>
              <a:gd name="connsiteY83" fmla="*/ 5329480 h 6858000"/>
              <a:gd name="connsiteX84" fmla="*/ 6037677 w 6127519"/>
              <a:gd name="connsiteY84" fmla="*/ 5354807 h 6858000"/>
              <a:gd name="connsiteX85" fmla="*/ 6039728 w 6127519"/>
              <a:gd name="connsiteY85" fmla="*/ 5359416 h 6858000"/>
              <a:gd name="connsiteX86" fmla="*/ 6053435 w 6127519"/>
              <a:gd name="connsiteY86" fmla="*/ 5387547 h 6858000"/>
              <a:gd name="connsiteX87" fmla="*/ 6065933 w 6127519"/>
              <a:gd name="connsiteY87" fmla="*/ 5443002 h 6858000"/>
              <a:gd name="connsiteX88" fmla="*/ 6068640 w 6127519"/>
              <a:gd name="connsiteY88" fmla="*/ 5474503 h 6858000"/>
              <a:gd name="connsiteX89" fmla="*/ 6080922 w 6127519"/>
              <a:gd name="connsiteY89" fmla="*/ 5561070 h 6858000"/>
              <a:gd name="connsiteX90" fmla="*/ 6096949 w 6127519"/>
              <a:gd name="connsiteY90" fmla="*/ 5648179 h 6858000"/>
              <a:gd name="connsiteX91" fmla="*/ 6125703 w 6127519"/>
              <a:gd name="connsiteY91" fmla="*/ 5692894 h 6858000"/>
              <a:gd name="connsiteX92" fmla="*/ 6121353 w 6127519"/>
              <a:gd name="connsiteY92" fmla="*/ 5721725 h 6858000"/>
              <a:gd name="connsiteX93" fmla="*/ 6121607 w 6127519"/>
              <a:gd name="connsiteY93" fmla="*/ 5721959 h 6858000"/>
              <a:gd name="connsiteX94" fmla="*/ 6127024 w 6127519"/>
              <a:gd name="connsiteY94" fmla="*/ 5786902 h 6858000"/>
              <a:gd name="connsiteX95" fmla="*/ 6127519 w 6127519"/>
              <a:gd name="connsiteY95" fmla="*/ 5865775 h 6858000"/>
              <a:gd name="connsiteX96" fmla="*/ 6119217 w 6127519"/>
              <a:gd name="connsiteY96" fmla="*/ 5888542 h 6858000"/>
              <a:gd name="connsiteX97" fmla="*/ 6102493 w 6127519"/>
              <a:gd name="connsiteY97" fmla="*/ 5928602 h 6858000"/>
              <a:gd name="connsiteX98" fmla="*/ 6056863 w 6127519"/>
              <a:gd name="connsiteY98" fmla="*/ 6000643 h 6858000"/>
              <a:gd name="connsiteX99" fmla="*/ 6045436 w 6127519"/>
              <a:gd name="connsiteY99" fmla="*/ 6124480 h 6858000"/>
              <a:gd name="connsiteX100" fmla="*/ 6030489 w 6127519"/>
              <a:gd name="connsiteY100" fmla="*/ 6317666 h 6858000"/>
              <a:gd name="connsiteX101" fmla="*/ 6007492 w 6127519"/>
              <a:gd name="connsiteY101" fmla="*/ 6440818 h 6858000"/>
              <a:gd name="connsiteX102" fmla="*/ 6009467 w 6127519"/>
              <a:gd name="connsiteY102" fmla="*/ 6487076 h 6858000"/>
              <a:gd name="connsiteX103" fmla="*/ 5995064 w 6127519"/>
              <a:gd name="connsiteY103" fmla="*/ 6540791 h 6858000"/>
              <a:gd name="connsiteX104" fmla="*/ 6004510 w 6127519"/>
              <a:gd name="connsiteY104" fmla="*/ 6599256 h 6858000"/>
              <a:gd name="connsiteX105" fmla="*/ 5986207 w 6127519"/>
              <a:gd name="connsiteY105" fmla="*/ 6695855 h 6858000"/>
              <a:gd name="connsiteX106" fmla="*/ 5979428 w 6127519"/>
              <a:gd name="connsiteY106" fmla="*/ 6754678 h 6858000"/>
              <a:gd name="connsiteX107" fmla="*/ 5983398 w 6127519"/>
              <a:gd name="connsiteY107" fmla="*/ 6778641 h 6858000"/>
              <a:gd name="connsiteX108" fmla="*/ 5984543 w 6127519"/>
              <a:gd name="connsiteY108" fmla="*/ 6811016 h 6858000"/>
              <a:gd name="connsiteX109" fmla="*/ 5979671 w 6127519"/>
              <a:gd name="connsiteY109" fmla="*/ 6858000 h 6858000"/>
              <a:gd name="connsiteX110" fmla="*/ 0 w 6127519"/>
              <a:gd name="connsiteY110" fmla="*/ 6858000 h 6858000"/>
              <a:gd name="connsiteX111" fmla="*/ 0 w 6127519"/>
              <a:gd name="connsiteY111" fmla="*/ 0 h 6858000"/>
              <a:gd name="connsiteX0" fmla="*/ 0 w 6127519"/>
              <a:gd name="connsiteY0" fmla="*/ 0 h 6858000"/>
              <a:gd name="connsiteX1" fmla="*/ 4965888 w 6127519"/>
              <a:gd name="connsiteY1" fmla="*/ 0 h 6858000"/>
              <a:gd name="connsiteX2" fmla="*/ 4967767 w 6127519"/>
              <a:gd name="connsiteY2" fmla="*/ 7930 h 6858000"/>
              <a:gd name="connsiteX3" fmla="*/ 4979444 w 6127519"/>
              <a:gd name="connsiteY3" fmla="*/ 43921 h 6858000"/>
              <a:gd name="connsiteX4" fmla="*/ 5021173 w 6127519"/>
              <a:gd name="connsiteY4" fmla="*/ 123738 h 6858000"/>
              <a:gd name="connsiteX5" fmla="*/ 5075458 w 6127519"/>
              <a:gd name="connsiteY5" fmla="*/ 264355 h 6858000"/>
              <a:gd name="connsiteX6" fmla="*/ 5081175 w 6127519"/>
              <a:gd name="connsiteY6" fmla="*/ 277448 h 6858000"/>
              <a:gd name="connsiteX7" fmla="*/ 5097011 w 6127519"/>
              <a:gd name="connsiteY7" fmla="*/ 355616 h 6858000"/>
              <a:gd name="connsiteX8" fmla="*/ 5130982 w 6127519"/>
              <a:gd name="connsiteY8" fmla="*/ 412030 h 6858000"/>
              <a:gd name="connsiteX9" fmla="*/ 5153000 w 6127519"/>
              <a:gd name="connsiteY9" fmla="*/ 507134 h 6858000"/>
              <a:gd name="connsiteX10" fmla="*/ 5171282 w 6127519"/>
              <a:gd name="connsiteY10" fmla="*/ 602071 h 6858000"/>
              <a:gd name="connsiteX11" fmla="*/ 5176196 w 6127519"/>
              <a:gd name="connsiteY11" fmla="*/ 636822 h 6858000"/>
              <a:gd name="connsiteX12" fmla="*/ 5189051 w 6127519"/>
              <a:gd name="connsiteY12" fmla="*/ 782518 h 6858000"/>
              <a:gd name="connsiteX13" fmla="*/ 5210428 w 6127519"/>
              <a:gd name="connsiteY13" fmla="*/ 815772 h 6858000"/>
              <a:gd name="connsiteX14" fmla="*/ 5221088 w 6127519"/>
              <a:gd name="connsiteY14" fmla="*/ 860193 h 6858000"/>
              <a:gd name="connsiteX15" fmla="*/ 5230806 w 6127519"/>
              <a:gd name="connsiteY15" fmla="*/ 961354 h 6858000"/>
              <a:gd name="connsiteX16" fmla="*/ 5201018 w 6127519"/>
              <a:gd name="connsiteY16" fmla="*/ 1095027 h 6858000"/>
              <a:gd name="connsiteX17" fmla="*/ 5202153 w 6127519"/>
              <a:gd name="connsiteY17" fmla="*/ 1133224 h 6858000"/>
              <a:gd name="connsiteX18" fmla="*/ 5207370 w 6127519"/>
              <a:gd name="connsiteY18" fmla="*/ 1138097 h 6858000"/>
              <a:gd name="connsiteX19" fmla="*/ 5189234 w 6127519"/>
              <a:gd name="connsiteY19" fmla="*/ 1193495 h 6858000"/>
              <a:gd name="connsiteX20" fmla="*/ 5202769 w 6127519"/>
              <a:gd name="connsiteY20" fmla="*/ 1269450 h 6858000"/>
              <a:gd name="connsiteX21" fmla="*/ 5225968 w 6127519"/>
              <a:gd name="connsiteY21" fmla="*/ 1357994 h 6858000"/>
              <a:gd name="connsiteX22" fmla="*/ 5233819 w 6127519"/>
              <a:gd name="connsiteY22" fmla="*/ 1380922 h 6858000"/>
              <a:gd name="connsiteX23" fmla="*/ 5237226 w 6127519"/>
              <a:gd name="connsiteY23" fmla="*/ 1441327 h 6858000"/>
              <a:gd name="connsiteX24" fmla="*/ 5255653 w 6127519"/>
              <a:gd name="connsiteY24" fmla="*/ 1524712 h 6858000"/>
              <a:gd name="connsiteX25" fmla="*/ 5263491 w 6127519"/>
              <a:gd name="connsiteY25" fmla="*/ 1642938 h 6858000"/>
              <a:gd name="connsiteX26" fmla="*/ 5261314 w 6127519"/>
              <a:gd name="connsiteY26" fmla="*/ 1689177 h 6858000"/>
              <a:gd name="connsiteX27" fmla="*/ 5259788 w 6127519"/>
              <a:gd name="connsiteY27" fmla="*/ 1768516 h 6858000"/>
              <a:gd name="connsiteX28" fmla="*/ 5255696 w 6127519"/>
              <a:gd name="connsiteY28" fmla="*/ 1953770 h 6858000"/>
              <a:gd name="connsiteX29" fmla="*/ 5252592 w 6127519"/>
              <a:gd name="connsiteY29" fmla="*/ 2092210 h 6858000"/>
              <a:gd name="connsiteX30" fmla="*/ 5264303 w 6127519"/>
              <a:gd name="connsiteY30" fmla="*/ 2225157 h 6858000"/>
              <a:gd name="connsiteX31" fmla="*/ 5250104 w 6127519"/>
              <a:gd name="connsiteY31" fmla="*/ 2249166 h 6858000"/>
              <a:gd name="connsiteX32" fmla="*/ 5251214 w 6127519"/>
              <a:gd name="connsiteY32" fmla="*/ 2250944 h 6858000"/>
              <a:gd name="connsiteX33" fmla="*/ 5250644 w 6127519"/>
              <a:gd name="connsiteY33" fmla="*/ 2266619 h 6858000"/>
              <a:gd name="connsiteX34" fmla="*/ 5293877 w 6127519"/>
              <a:gd name="connsiteY34" fmla="*/ 2368649 h 6858000"/>
              <a:gd name="connsiteX35" fmla="*/ 5311338 w 6127519"/>
              <a:gd name="connsiteY35" fmla="*/ 2404034 h 6858000"/>
              <a:gd name="connsiteX36" fmla="*/ 5338366 w 6127519"/>
              <a:gd name="connsiteY36" fmla="*/ 2465052 h 6858000"/>
              <a:gd name="connsiteX37" fmla="*/ 5371263 w 6127519"/>
              <a:gd name="connsiteY37" fmla="*/ 2586413 h 6858000"/>
              <a:gd name="connsiteX38" fmla="*/ 5407503 w 6127519"/>
              <a:gd name="connsiteY38" fmla="*/ 2786290 h 6858000"/>
              <a:gd name="connsiteX39" fmla="*/ 5407356 w 6127519"/>
              <a:gd name="connsiteY39" fmla="*/ 2787545 h 6858000"/>
              <a:gd name="connsiteX40" fmla="*/ 5457023 w 6127519"/>
              <a:gd name="connsiteY40" fmla="*/ 2858292 h 6858000"/>
              <a:gd name="connsiteX41" fmla="*/ 5479298 w 6127519"/>
              <a:gd name="connsiteY41" fmla="*/ 2947791 h 6858000"/>
              <a:gd name="connsiteX42" fmla="*/ 5481770 w 6127519"/>
              <a:gd name="connsiteY42" fmla="*/ 2951352 h 6858000"/>
              <a:gd name="connsiteX43" fmla="*/ 5482415 w 6127519"/>
              <a:gd name="connsiteY43" fmla="*/ 3004079 h 6858000"/>
              <a:gd name="connsiteX44" fmla="*/ 5503944 w 6127519"/>
              <a:gd name="connsiteY44" fmla="*/ 3123335 h 6858000"/>
              <a:gd name="connsiteX45" fmla="*/ 5516007 w 6127519"/>
              <a:gd name="connsiteY45" fmla="*/ 3258473 h 6858000"/>
              <a:gd name="connsiteX46" fmla="*/ 5589758 w 6127519"/>
              <a:gd name="connsiteY46" fmla="*/ 3453699 h 6858000"/>
              <a:gd name="connsiteX47" fmla="*/ 5596144 w 6127519"/>
              <a:gd name="connsiteY47" fmla="*/ 3534624 h 6858000"/>
              <a:gd name="connsiteX48" fmla="*/ 5597750 w 6127519"/>
              <a:gd name="connsiteY48" fmla="*/ 3534129 h 6858000"/>
              <a:gd name="connsiteX49" fmla="*/ 5599700 w 6127519"/>
              <a:gd name="connsiteY49" fmla="*/ 3547221 h 6858000"/>
              <a:gd name="connsiteX50" fmla="*/ 5615031 w 6127519"/>
              <a:gd name="connsiteY50" fmla="*/ 3557482 h 6858000"/>
              <a:gd name="connsiteX51" fmla="*/ 5618377 w 6127519"/>
              <a:gd name="connsiteY51" fmla="*/ 3588431 h 6858000"/>
              <a:gd name="connsiteX52" fmla="*/ 5612155 w 6127519"/>
              <a:gd name="connsiteY52" fmla="*/ 3589869 h 6858000"/>
              <a:gd name="connsiteX53" fmla="*/ 5620843 w 6127519"/>
              <a:gd name="connsiteY53" fmla="*/ 3606745 h 6858000"/>
              <a:gd name="connsiteX54" fmla="*/ 5655472 w 6127519"/>
              <a:gd name="connsiteY54" fmla="*/ 3678877 h 6858000"/>
              <a:gd name="connsiteX55" fmla="*/ 5683015 w 6127519"/>
              <a:gd name="connsiteY55" fmla="*/ 3762025 h 6858000"/>
              <a:gd name="connsiteX56" fmla="*/ 5696643 w 6127519"/>
              <a:gd name="connsiteY56" fmla="*/ 3773888 h 6858000"/>
              <a:gd name="connsiteX57" fmla="*/ 5707995 w 6127519"/>
              <a:gd name="connsiteY57" fmla="*/ 3781685 h 6858000"/>
              <a:gd name="connsiteX58" fmla="*/ 5768491 w 6127519"/>
              <a:gd name="connsiteY58" fmla="*/ 3914399 h 6858000"/>
              <a:gd name="connsiteX59" fmla="*/ 5793123 w 6127519"/>
              <a:gd name="connsiteY59" fmla="*/ 3969952 h 6858000"/>
              <a:gd name="connsiteX60" fmla="*/ 5808321 w 6127519"/>
              <a:gd name="connsiteY60" fmla="*/ 3988153 h 6858000"/>
              <a:gd name="connsiteX61" fmla="*/ 5825621 w 6127519"/>
              <a:gd name="connsiteY61" fmla="*/ 4015525 h 6858000"/>
              <a:gd name="connsiteX62" fmla="*/ 5860672 w 6127519"/>
              <a:gd name="connsiteY62" fmla="*/ 4061579 h 6858000"/>
              <a:gd name="connsiteX63" fmla="*/ 5872173 w 6127519"/>
              <a:gd name="connsiteY63" fmla="*/ 4088497 h 6858000"/>
              <a:gd name="connsiteX64" fmla="*/ 5894095 w 6127519"/>
              <a:gd name="connsiteY64" fmla="*/ 4128857 h 6858000"/>
              <a:gd name="connsiteX65" fmla="*/ 5903513 w 6127519"/>
              <a:gd name="connsiteY65" fmla="*/ 4187661 h 6858000"/>
              <a:gd name="connsiteX66" fmla="*/ 5917114 w 6127519"/>
              <a:gd name="connsiteY66" fmla="*/ 4213096 h 6858000"/>
              <a:gd name="connsiteX67" fmla="*/ 5924233 w 6127519"/>
              <a:gd name="connsiteY67" fmla="*/ 4242060 h 6858000"/>
              <a:gd name="connsiteX68" fmla="*/ 5928910 w 6127519"/>
              <a:gd name="connsiteY68" fmla="*/ 4300973 h 6858000"/>
              <a:gd name="connsiteX69" fmla="*/ 5939320 w 6127519"/>
              <a:gd name="connsiteY69" fmla="*/ 4340435 h 6858000"/>
              <a:gd name="connsiteX70" fmla="*/ 5946705 w 6127519"/>
              <a:gd name="connsiteY70" fmla="*/ 4428051 h 6858000"/>
              <a:gd name="connsiteX71" fmla="*/ 5949261 w 6127519"/>
              <a:gd name="connsiteY71" fmla="*/ 4449185 h 6858000"/>
              <a:gd name="connsiteX72" fmla="*/ 5968960 w 6127519"/>
              <a:gd name="connsiteY72" fmla="*/ 4482655 h 6858000"/>
              <a:gd name="connsiteX73" fmla="*/ 5980106 w 6127519"/>
              <a:gd name="connsiteY73" fmla="*/ 4585087 h 6858000"/>
              <a:gd name="connsiteX74" fmla="*/ 5998138 w 6127519"/>
              <a:gd name="connsiteY74" fmla="*/ 4697518 h 6858000"/>
              <a:gd name="connsiteX75" fmla="*/ 6007819 w 6127519"/>
              <a:gd name="connsiteY75" fmla="*/ 4858148 h 6858000"/>
              <a:gd name="connsiteX76" fmla="*/ 6007749 w 6127519"/>
              <a:gd name="connsiteY76" fmla="*/ 4964715 h 6858000"/>
              <a:gd name="connsiteX77" fmla="*/ 6005269 w 6127519"/>
              <a:gd name="connsiteY77" fmla="*/ 5150567 h 6858000"/>
              <a:gd name="connsiteX78" fmla="*/ 6001127 w 6127519"/>
              <a:gd name="connsiteY78" fmla="*/ 5164609 h 6858000"/>
              <a:gd name="connsiteX79" fmla="*/ 5998514 w 6127519"/>
              <a:gd name="connsiteY79" fmla="*/ 5189673 h 6858000"/>
              <a:gd name="connsiteX80" fmla="*/ 6018409 w 6127519"/>
              <a:gd name="connsiteY80" fmla="*/ 5227157 h 6858000"/>
              <a:gd name="connsiteX81" fmla="*/ 6036748 w 6127519"/>
              <a:gd name="connsiteY81" fmla="*/ 5322752 h 6858000"/>
              <a:gd name="connsiteX82" fmla="*/ 6036943 w 6127519"/>
              <a:gd name="connsiteY82" fmla="*/ 5329480 h 6858000"/>
              <a:gd name="connsiteX83" fmla="*/ 6037677 w 6127519"/>
              <a:gd name="connsiteY83" fmla="*/ 5354807 h 6858000"/>
              <a:gd name="connsiteX84" fmla="*/ 6039728 w 6127519"/>
              <a:gd name="connsiteY84" fmla="*/ 5359416 h 6858000"/>
              <a:gd name="connsiteX85" fmla="*/ 6053435 w 6127519"/>
              <a:gd name="connsiteY85" fmla="*/ 5387547 h 6858000"/>
              <a:gd name="connsiteX86" fmla="*/ 6065933 w 6127519"/>
              <a:gd name="connsiteY86" fmla="*/ 5443002 h 6858000"/>
              <a:gd name="connsiteX87" fmla="*/ 6068640 w 6127519"/>
              <a:gd name="connsiteY87" fmla="*/ 5474503 h 6858000"/>
              <a:gd name="connsiteX88" fmla="*/ 6080922 w 6127519"/>
              <a:gd name="connsiteY88" fmla="*/ 5561070 h 6858000"/>
              <a:gd name="connsiteX89" fmla="*/ 6096949 w 6127519"/>
              <a:gd name="connsiteY89" fmla="*/ 5648179 h 6858000"/>
              <a:gd name="connsiteX90" fmla="*/ 6125703 w 6127519"/>
              <a:gd name="connsiteY90" fmla="*/ 5692894 h 6858000"/>
              <a:gd name="connsiteX91" fmla="*/ 6121353 w 6127519"/>
              <a:gd name="connsiteY91" fmla="*/ 5721725 h 6858000"/>
              <a:gd name="connsiteX92" fmla="*/ 6121607 w 6127519"/>
              <a:gd name="connsiteY92" fmla="*/ 5721959 h 6858000"/>
              <a:gd name="connsiteX93" fmla="*/ 6127024 w 6127519"/>
              <a:gd name="connsiteY93" fmla="*/ 5786902 h 6858000"/>
              <a:gd name="connsiteX94" fmla="*/ 6127519 w 6127519"/>
              <a:gd name="connsiteY94" fmla="*/ 5865775 h 6858000"/>
              <a:gd name="connsiteX95" fmla="*/ 6119217 w 6127519"/>
              <a:gd name="connsiteY95" fmla="*/ 5888542 h 6858000"/>
              <a:gd name="connsiteX96" fmla="*/ 6102493 w 6127519"/>
              <a:gd name="connsiteY96" fmla="*/ 5928602 h 6858000"/>
              <a:gd name="connsiteX97" fmla="*/ 6056863 w 6127519"/>
              <a:gd name="connsiteY97" fmla="*/ 6000643 h 6858000"/>
              <a:gd name="connsiteX98" fmla="*/ 6045436 w 6127519"/>
              <a:gd name="connsiteY98" fmla="*/ 6124480 h 6858000"/>
              <a:gd name="connsiteX99" fmla="*/ 6030489 w 6127519"/>
              <a:gd name="connsiteY99" fmla="*/ 6317666 h 6858000"/>
              <a:gd name="connsiteX100" fmla="*/ 6007492 w 6127519"/>
              <a:gd name="connsiteY100" fmla="*/ 6440818 h 6858000"/>
              <a:gd name="connsiteX101" fmla="*/ 6009467 w 6127519"/>
              <a:gd name="connsiteY101" fmla="*/ 6487076 h 6858000"/>
              <a:gd name="connsiteX102" fmla="*/ 5995064 w 6127519"/>
              <a:gd name="connsiteY102" fmla="*/ 6540791 h 6858000"/>
              <a:gd name="connsiteX103" fmla="*/ 6004510 w 6127519"/>
              <a:gd name="connsiteY103" fmla="*/ 6599256 h 6858000"/>
              <a:gd name="connsiteX104" fmla="*/ 5986207 w 6127519"/>
              <a:gd name="connsiteY104" fmla="*/ 6695855 h 6858000"/>
              <a:gd name="connsiteX105" fmla="*/ 5979428 w 6127519"/>
              <a:gd name="connsiteY105" fmla="*/ 6754678 h 6858000"/>
              <a:gd name="connsiteX106" fmla="*/ 5983398 w 6127519"/>
              <a:gd name="connsiteY106" fmla="*/ 6778641 h 6858000"/>
              <a:gd name="connsiteX107" fmla="*/ 5984543 w 6127519"/>
              <a:gd name="connsiteY107" fmla="*/ 6811016 h 6858000"/>
              <a:gd name="connsiteX108" fmla="*/ 5979671 w 6127519"/>
              <a:gd name="connsiteY108" fmla="*/ 6858000 h 6858000"/>
              <a:gd name="connsiteX109" fmla="*/ 0 w 6127519"/>
              <a:gd name="connsiteY109" fmla="*/ 6858000 h 6858000"/>
              <a:gd name="connsiteX110" fmla="*/ 0 w 6127519"/>
              <a:gd name="connsiteY110" fmla="*/ 0 h 6858000"/>
              <a:gd name="connsiteX0" fmla="*/ 0 w 6127519"/>
              <a:gd name="connsiteY0" fmla="*/ 0 h 6858000"/>
              <a:gd name="connsiteX1" fmla="*/ 4965888 w 6127519"/>
              <a:gd name="connsiteY1" fmla="*/ 0 h 6858000"/>
              <a:gd name="connsiteX2" fmla="*/ 4967767 w 6127519"/>
              <a:gd name="connsiteY2" fmla="*/ 7930 h 6858000"/>
              <a:gd name="connsiteX3" fmla="*/ 4979444 w 6127519"/>
              <a:gd name="connsiteY3" fmla="*/ 43921 h 6858000"/>
              <a:gd name="connsiteX4" fmla="*/ 5021173 w 6127519"/>
              <a:gd name="connsiteY4" fmla="*/ 123738 h 6858000"/>
              <a:gd name="connsiteX5" fmla="*/ 5075458 w 6127519"/>
              <a:gd name="connsiteY5" fmla="*/ 264355 h 6858000"/>
              <a:gd name="connsiteX6" fmla="*/ 5081175 w 6127519"/>
              <a:gd name="connsiteY6" fmla="*/ 277448 h 6858000"/>
              <a:gd name="connsiteX7" fmla="*/ 5097011 w 6127519"/>
              <a:gd name="connsiteY7" fmla="*/ 355616 h 6858000"/>
              <a:gd name="connsiteX8" fmla="*/ 5130982 w 6127519"/>
              <a:gd name="connsiteY8" fmla="*/ 412030 h 6858000"/>
              <a:gd name="connsiteX9" fmla="*/ 5153000 w 6127519"/>
              <a:gd name="connsiteY9" fmla="*/ 507134 h 6858000"/>
              <a:gd name="connsiteX10" fmla="*/ 5171282 w 6127519"/>
              <a:gd name="connsiteY10" fmla="*/ 602071 h 6858000"/>
              <a:gd name="connsiteX11" fmla="*/ 5176196 w 6127519"/>
              <a:gd name="connsiteY11" fmla="*/ 636822 h 6858000"/>
              <a:gd name="connsiteX12" fmla="*/ 5189051 w 6127519"/>
              <a:gd name="connsiteY12" fmla="*/ 782518 h 6858000"/>
              <a:gd name="connsiteX13" fmla="*/ 5210428 w 6127519"/>
              <a:gd name="connsiteY13" fmla="*/ 815772 h 6858000"/>
              <a:gd name="connsiteX14" fmla="*/ 5221088 w 6127519"/>
              <a:gd name="connsiteY14" fmla="*/ 860193 h 6858000"/>
              <a:gd name="connsiteX15" fmla="*/ 5230806 w 6127519"/>
              <a:gd name="connsiteY15" fmla="*/ 961354 h 6858000"/>
              <a:gd name="connsiteX16" fmla="*/ 5201018 w 6127519"/>
              <a:gd name="connsiteY16" fmla="*/ 1095027 h 6858000"/>
              <a:gd name="connsiteX17" fmla="*/ 5202153 w 6127519"/>
              <a:gd name="connsiteY17" fmla="*/ 1133224 h 6858000"/>
              <a:gd name="connsiteX18" fmla="*/ 5207370 w 6127519"/>
              <a:gd name="connsiteY18" fmla="*/ 1138097 h 6858000"/>
              <a:gd name="connsiteX19" fmla="*/ 5189234 w 6127519"/>
              <a:gd name="connsiteY19" fmla="*/ 1193495 h 6858000"/>
              <a:gd name="connsiteX20" fmla="*/ 5202769 w 6127519"/>
              <a:gd name="connsiteY20" fmla="*/ 1269450 h 6858000"/>
              <a:gd name="connsiteX21" fmla="*/ 5225968 w 6127519"/>
              <a:gd name="connsiteY21" fmla="*/ 1357994 h 6858000"/>
              <a:gd name="connsiteX22" fmla="*/ 5233819 w 6127519"/>
              <a:gd name="connsiteY22" fmla="*/ 1380922 h 6858000"/>
              <a:gd name="connsiteX23" fmla="*/ 5237226 w 6127519"/>
              <a:gd name="connsiteY23" fmla="*/ 1441327 h 6858000"/>
              <a:gd name="connsiteX24" fmla="*/ 5255653 w 6127519"/>
              <a:gd name="connsiteY24" fmla="*/ 1524712 h 6858000"/>
              <a:gd name="connsiteX25" fmla="*/ 5263491 w 6127519"/>
              <a:gd name="connsiteY25" fmla="*/ 1642938 h 6858000"/>
              <a:gd name="connsiteX26" fmla="*/ 5261314 w 6127519"/>
              <a:gd name="connsiteY26" fmla="*/ 1689177 h 6858000"/>
              <a:gd name="connsiteX27" fmla="*/ 5259788 w 6127519"/>
              <a:gd name="connsiteY27" fmla="*/ 1768516 h 6858000"/>
              <a:gd name="connsiteX28" fmla="*/ 5255696 w 6127519"/>
              <a:gd name="connsiteY28" fmla="*/ 1953770 h 6858000"/>
              <a:gd name="connsiteX29" fmla="*/ 5252592 w 6127519"/>
              <a:gd name="connsiteY29" fmla="*/ 2092210 h 6858000"/>
              <a:gd name="connsiteX30" fmla="*/ 5250104 w 6127519"/>
              <a:gd name="connsiteY30" fmla="*/ 2249166 h 6858000"/>
              <a:gd name="connsiteX31" fmla="*/ 5251214 w 6127519"/>
              <a:gd name="connsiteY31" fmla="*/ 2250944 h 6858000"/>
              <a:gd name="connsiteX32" fmla="*/ 5250644 w 6127519"/>
              <a:gd name="connsiteY32" fmla="*/ 2266619 h 6858000"/>
              <a:gd name="connsiteX33" fmla="*/ 5293877 w 6127519"/>
              <a:gd name="connsiteY33" fmla="*/ 2368649 h 6858000"/>
              <a:gd name="connsiteX34" fmla="*/ 5311338 w 6127519"/>
              <a:gd name="connsiteY34" fmla="*/ 2404034 h 6858000"/>
              <a:gd name="connsiteX35" fmla="*/ 5338366 w 6127519"/>
              <a:gd name="connsiteY35" fmla="*/ 2465052 h 6858000"/>
              <a:gd name="connsiteX36" fmla="*/ 5371263 w 6127519"/>
              <a:gd name="connsiteY36" fmla="*/ 2586413 h 6858000"/>
              <a:gd name="connsiteX37" fmla="*/ 5407503 w 6127519"/>
              <a:gd name="connsiteY37" fmla="*/ 2786290 h 6858000"/>
              <a:gd name="connsiteX38" fmla="*/ 5407356 w 6127519"/>
              <a:gd name="connsiteY38" fmla="*/ 2787545 h 6858000"/>
              <a:gd name="connsiteX39" fmla="*/ 5457023 w 6127519"/>
              <a:gd name="connsiteY39" fmla="*/ 2858292 h 6858000"/>
              <a:gd name="connsiteX40" fmla="*/ 5479298 w 6127519"/>
              <a:gd name="connsiteY40" fmla="*/ 2947791 h 6858000"/>
              <a:gd name="connsiteX41" fmla="*/ 5481770 w 6127519"/>
              <a:gd name="connsiteY41" fmla="*/ 2951352 h 6858000"/>
              <a:gd name="connsiteX42" fmla="*/ 5482415 w 6127519"/>
              <a:gd name="connsiteY42" fmla="*/ 3004079 h 6858000"/>
              <a:gd name="connsiteX43" fmla="*/ 5503944 w 6127519"/>
              <a:gd name="connsiteY43" fmla="*/ 3123335 h 6858000"/>
              <a:gd name="connsiteX44" fmla="*/ 5516007 w 6127519"/>
              <a:gd name="connsiteY44" fmla="*/ 3258473 h 6858000"/>
              <a:gd name="connsiteX45" fmla="*/ 5589758 w 6127519"/>
              <a:gd name="connsiteY45" fmla="*/ 3453699 h 6858000"/>
              <a:gd name="connsiteX46" fmla="*/ 5596144 w 6127519"/>
              <a:gd name="connsiteY46" fmla="*/ 3534624 h 6858000"/>
              <a:gd name="connsiteX47" fmla="*/ 5597750 w 6127519"/>
              <a:gd name="connsiteY47" fmla="*/ 3534129 h 6858000"/>
              <a:gd name="connsiteX48" fmla="*/ 5599700 w 6127519"/>
              <a:gd name="connsiteY48" fmla="*/ 3547221 h 6858000"/>
              <a:gd name="connsiteX49" fmla="*/ 5615031 w 6127519"/>
              <a:gd name="connsiteY49" fmla="*/ 3557482 h 6858000"/>
              <a:gd name="connsiteX50" fmla="*/ 5618377 w 6127519"/>
              <a:gd name="connsiteY50" fmla="*/ 3588431 h 6858000"/>
              <a:gd name="connsiteX51" fmla="*/ 5612155 w 6127519"/>
              <a:gd name="connsiteY51" fmla="*/ 3589869 h 6858000"/>
              <a:gd name="connsiteX52" fmla="*/ 5620843 w 6127519"/>
              <a:gd name="connsiteY52" fmla="*/ 3606745 h 6858000"/>
              <a:gd name="connsiteX53" fmla="*/ 5655472 w 6127519"/>
              <a:gd name="connsiteY53" fmla="*/ 3678877 h 6858000"/>
              <a:gd name="connsiteX54" fmla="*/ 5683015 w 6127519"/>
              <a:gd name="connsiteY54" fmla="*/ 3762025 h 6858000"/>
              <a:gd name="connsiteX55" fmla="*/ 5696643 w 6127519"/>
              <a:gd name="connsiteY55" fmla="*/ 3773888 h 6858000"/>
              <a:gd name="connsiteX56" fmla="*/ 5707995 w 6127519"/>
              <a:gd name="connsiteY56" fmla="*/ 3781685 h 6858000"/>
              <a:gd name="connsiteX57" fmla="*/ 5768491 w 6127519"/>
              <a:gd name="connsiteY57" fmla="*/ 3914399 h 6858000"/>
              <a:gd name="connsiteX58" fmla="*/ 5793123 w 6127519"/>
              <a:gd name="connsiteY58" fmla="*/ 3969952 h 6858000"/>
              <a:gd name="connsiteX59" fmla="*/ 5808321 w 6127519"/>
              <a:gd name="connsiteY59" fmla="*/ 3988153 h 6858000"/>
              <a:gd name="connsiteX60" fmla="*/ 5825621 w 6127519"/>
              <a:gd name="connsiteY60" fmla="*/ 4015525 h 6858000"/>
              <a:gd name="connsiteX61" fmla="*/ 5860672 w 6127519"/>
              <a:gd name="connsiteY61" fmla="*/ 4061579 h 6858000"/>
              <a:gd name="connsiteX62" fmla="*/ 5872173 w 6127519"/>
              <a:gd name="connsiteY62" fmla="*/ 4088497 h 6858000"/>
              <a:gd name="connsiteX63" fmla="*/ 5894095 w 6127519"/>
              <a:gd name="connsiteY63" fmla="*/ 4128857 h 6858000"/>
              <a:gd name="connsiteX64" fmla="*/ 5903513 w 6127519"/>
              <a:gd name="connsiteY64" fmla="*/ 4187661 h 6858000"/>
              <a:gd name="connsiteX65" fmla="*/ 5917114 w 6127519"/>
              <a:gd name="connsiteY65" fmla="*/ 4213096 h 6858000"/>
              <a:gd name="connsiteX66" fmla="*/ 5924233 w 6127519"/>
              <a:gd name="connsiteY66" fmla="*/ 4242060 h 6858000"/>
              <a:gd name="connsiteX67" fmla="*/ 5928910 w 6127519"/>
              <a:gd name="connsiteY67" fmla="*/ 4300973 h 6858000"/>
              <a:gd name="connsiteX68" fmla="*/ 5939320 w 6127519"/>
              <a:gd name="connsiteY68" fmla="*/ 4340435 h 6858000"/>
              <a:gd name="connsiteX69" fmla="*/ 5946705 w 6127519"/>
              <a:gd name="connsiteY69" fmla="*/ 4428051 h 6858000"/>
              <a:gd name="connsiteX70" fmla="*/ 5949261 w 6127519"/>
              <a:gd name="connsiteY70" fmla="*/ 4449185 h 6858000"/>
              <a:gd name="connsiteX71" fmla="*/ 5968960 w 6127519"/>
              <a:gd name="connsiteY71" fmla="*/ 4482655 h 6858000"/>
              <a:gd name="connsiteX72" fmla="*/ 5980106 w 6127519"/>
              <a:gd name="connsiteY72" fmla="*/ 4585087 h 6858000"/>
              <a:gd name="connsiteX73" fmla="*/ 5998138 w 6127519"/>
              <a:gd name="connsiteY73" fmla="*/ 4697518 h 6858000"/>
              <a:gd name="connsiteX74" fmla="*/ 6007819 w 6127519"/>
              <a:gd name="connsiteY74" fmla="*/ 4858148 h 6858000"/>
              <a:gd name="connsiteX75" fmla="*/ 6007749 w 6127519"/>
              <a:gd name="connsiteY75" fmla="*/ 4964715 h 6858000"/>
              <a:gd name="connsiteX76" fmla="*/ 6005269 w 6127519"/>
              <a:gd name="connsiteY76" fmla="*/ 5150567 h 6858000"/>
              <a:gd name="connsiteX77" fmla="*/ 6001127 w 6127519"/>
              <a:gd name="connsiteY77" fmla="*/ 5164609 h 6858000"/>
              <a:gd name="connsiteX78" fmla="*/ 5998514 w 6127519"/>
              <a:gd name="connsiteY78" fmla="*/ 5189673 h 6858000"/>
              <a:gd name="connsiteX79" fmla="*/ 6018409 w 6127519"/>
              <a:gd name="connsiteY79" fmla="*/ 5227157 h 6858000"/>
              <a:gd name="connsiteX80" fmla="*/ 6036748 w 6127519"/>
              <a:gd name="connsiteY80" fmla="*/ 5322752 h 6858000"/>
              <a:gd name="connsiteX81" fmla="*/ 6036943 w 6127519"/>
              <a:gd name="connsiteY81" fmla="*/ 5329480 h 6858000"/>
              <a:gd name="connsiteX82" fmla="*/ 6037677 w 6127519"/>
              <a:gd name="connsiteY82" fmla="*/ 5354807 h 6858000"/>
              <a:gd name="connsiteX83" fmla="*/ 6039728 w 6127519"/>
              <a:gd name="connsiteY83" fmla="*/ 5359416 h 6858000"/>
              <a:gd name="connsiteX84" fmla="*/ 6053435 w 6127519"/>
              <a:gd name="connsiteY84" fmla="*/ 5387547 h 6858000"/>
              <a:gd name="connsiteX85" fmla="*/ 6065933 w 6127519"/>
              <a:gd name="connsiteY85" fmla="*/ 5443002 h 6858000"/>
              <a:gd name="connsiteX86" fmla="*/ 6068640 w 6127519"/>
              <a:gd name="connsiteY86" fmla="*/ 5474503 h 6858000"/>
              <a:gd name="connsiteX87" fmla="*/ 6080922 w 6127519"/>
              <a:gd name="connsiteY87" fmla="*/ 5561070 h 6858000"/>
              <a:gd name="connsiteX88" fmla="*/ 6096949 w 6127519"/>
              <a:gd name="connsiteY88" fmla="*/ 5648179 h 6858000"/>
              <a:gd name="connsiteX89" fmla="*/ 6125703 w 6127519"/>
              <a:gd name="connsiteY89" fmla="*/ 5692894 h 6858000"/>
              <a:gd name="connsiteX90" fmla="*/ 6121353 w 6127519"/>
              <a:gd name="connsiteY90" fmla="*/ 5721725 h 6858000"/>
              <a:gd name="connsiteX91" fmla="*/ 6121607 w 6127519"/>
              <a:gd name="connsiteY91" fmla="*/ 5721959 h 6858000"/>
              <a:gd name="connsiteX92" fmla="*/ 6127024 w 6127519"/>
              <a:gd name="connsiteY92" fmla="*/ 5786902 h 6858000"/>
              <a:gd name="connsiteX93" fmla="*/ 6127519 w 6127519"/>
              <a:gd name="connsiteY93" fmla="*/ 5865775 h 6858000"/>
              <a:gd name="connsiteX94" fmla="*/ 6119217 w 6127519"/>
              <a:gd name="connsiteY94" fmla="*/ 5888542 h 6858000"/>
              <a:gd name="connsiteX95" fmla="*/ 6102493 w 6127519"/>
              <a:gd name="connsiteY95" fmla="*/ 5928602 h 6858000"/>
              <a:gd name="connsiteX96" fmla="*/ 6056863 w 6127519"/>
              <a:gd name="connsiteY96" fmla="*/ 6000643 h 6858000"/>
              <a:gd name="connsiteX97" fmla="*/ 6045436 w 6127519"/>
              <a:gd name="connsiteY97" fmla="*/ 6124480 h 6858000"/>
              <a:gd name="connsiteX98" fmla="*/ 6030489 w 6127519"/>
              <a:gd name="connsiteY98" fmla="*/ 6317666 h 6858000"/>
              <a:gd name="connsiteX99" fmla="*/ 6007492 w 6127519"/>
              <a:gd name="connsiteY99" fmla="*/ 6440818 h 6858000"/>
              <a:gd name="connsiteX100" fmla="*/ 6009467 w 6127519"/>
              <a:gd name="connsiteY100" fmla="*/ 6487076 h 6858000"/>
              <a:gd name="connsiteX101" fmla="*/ 5995064 w 6127519"/>
              <a:gd name="connsiteY101" fmla="*/ 6540791 h 6858000"/>
              <a:gd name="connsiteX102" fmla="*/ 6004510 w 6127519"/>
              <a:gd name="connsiteY102" fmla="*/ 6599256 h 6858000"/>
              <a:gd name="connsiteX103" fmla="*/ 5986207 w 6127519"/>
              <a:gd name="connsiteY103" fmla="*/ 6695855 h 6858000"/>
              <a:gd name="connsiteX104" fmla="*/ 5979428 w 6127519"/>
              <a:gd name="connsiteY104" fmla="*/ 6754678 h 6858000"/>
              <a:gd name="connsiteX105" fmla="*/ 5983398 w 6127519"/>
              <a:gd name="connsiteY105" fmla="*/ 6778641 h 6858000"/>
              <a:gd name="connsiteX106" fmla="*/ 5984543 w 6127519"/>
              <a:gd name="connsiteY106" fmla="*/ 6811016 h 6858000"/>
              <a:gd name="connsiteX107" fmla="*/ 5979671 w 6127519"/>
              <a:gd name="connsiteY107" fmla="*/ 6858000 h 6858000"/>
              <a:gd name="connsiteX108" fmla="*/ 0 w 6127519"/>
              <a:gd name="connsiteY108" fmla="*/ 6858000 h 6858000"/>
              <a:gd name="connsiteX109" fmla="*/ 0 w 6127519"/>
              <a:gd name="connsiteY109" fmla="*/ 0 h 6858000"/>
              <a:gd name="connsiteX0" fmla="*/ 0 w 6127519"/>
              <a:gd name="connsiteY0" fmla="*/ 0 h 6858000"/>
              <a:gd name="connsiteX1" fmla="*/ 4965888 w 6127519"/>
              <a:gd name="connsiteY1" fmla="*/ 0 h 6858000"/>
              <a:gd name="connsiteX2" fmla="*/ 4967767 w 6127519"/>
              <a:gd name="connsiteY2" fmla="*/ 7930 h 6858000"/>
              <a:gd name="connsiteX3" fmla="*/ 4979444 w 6127519"/>
              <a:gd name="connsiteY3" fmla="*/ 43921 h 6858000"/>
              <a:gd name="connsiteX4" fmla="*/ 5021173 w 6127519"/>
              <a:gd name="connsiteY4" fmla="*/ 123738 h 6858000"/>
              <a:gd name="connsiteX5" fmla="*/ 5075458 w 6127519"/>
              <a:gd name="connsiteY5" fmla="*/ 264355 h 6858000"/>
              <a:gd name="connsiteX6" fmla="*/ 5081175 w 6127519"/>
              <a:gd name="connsiteY6" fmla="*/ 277448 h 6858000"/>
              <a:gd name="connsiteX7" fmla="*/ 5097011 w 6127519"/>
              <a:gd name="connsiteY7" fmla="*/ 355616 h 6858000"/>
              <a:gd name="connsiteX8" fmla="*/ 5130982 w 6127519"/>
              <a:gd name="connsiteY8" fmla="*/ 412030 h 6858000"/>
              <a:gd name="connsiteX9" fmla="*/ 5153000 w 6127519"/>
              <a:gd name="connsiteY9" fmla="*/ 507134 h 6858000"/>
              <a:gd name="connsiteX10" fmla="*/ 5171282 w 6127519"/>
              <a:gd name="connsiteY10" fmla="*/ 602071 h 6858000"/>
              <a:gd name="connsiteX11" fmla="*/ 5176196 w 6127519"/>
              <a:gd name="connsiteY11" fmla="*/ 636822 h 6858000"/>
              <a:gd name="connsiteX12" fmla="*/ 5189051 w 6127519"/>
              <a:gd name="connsiteY12" fmla="*/ 782518 h 6858000"/>
              <a:gd name="connsiteX13" fmla="*/ 5210428 w 6127519"/>
              <a:gd name="connsiteY13" fmla="*/ 815772 h 6858000"/>
              <a:gd name="connsiteX14" fmla="*/ 5221088 w 6127519"/>
              <a:gd name="connsiteY14" fmla="*/ 860193 h 6858000"/>
              <a:gd name="connsiteX15" fmla="*/ 5230806 w 6127519"/>
              <a:gd name="connsiteY15" fmla="*/ 961354 h 6858000"/>
              <a:gd name="connsiteX16" fmla="*/ 5201018 w 6127519"/>
              <a:gd name="connsiteY16" fmla="*/ 1095027 h 6858000"/>
              <a:gd name="connsiteX17" fmla="*/ 5202153 w 6127519"/>
              <a:gd name="connsiteY17" fmla="*/ 1133224 h 6858000"/>
              <a:gd name="connsiteX18" fmla="*/ 5189234 w 6127519"/>
              <a:gd name="connsiteY18" fmla="*/ 1193495 h 6858000"/>
              <a:gd name="connsiteX19" fmla="*/ 5202769 w 6127519"/>
              <a:gd name="connsiteY19" fmla="*/ 1269450 h 6858000"/>
              <a:gd name="connsiteX20" fmla="*/ 5225968 w 6127519"/>
              <a:gd name="connsiteY20" fmla="*/ 1357994 h 6858000"/>
              <a:gd name="connsiteX21" fmla="*/ 5233819 w 6127519"/>
              <a:gd name="connsiteY21" fmla="*/ 1380922 h 6858000"/>
              <a:gd name="connsiteX22" fmla="*/ 5237226 w 6127519"/>
              <a:gd name="connsiteY22" fmla="*/ 1441327 h 6858000"/>
              <a:gd name="connsiteX23" fmla="*/ 5255653 w 6127519"/>
              <a:gd name="connsiteY23" fmla="*/ 1524712 h 6858000"/>
              <a:gd name="connsiteX24" fmla="*/ 5263491 w 6127519"/>
              <a:gd name="connsiteY24" fmla="*/ 1642938 h 6858000"/>
              <a:gd name="connsiteX25" fmla="*/ 5261314 w 6127519"/>
              <a:gd name="connsiteY25" fmla="*/ 1689177 h 6858000"/>
              <a:gd name="connsiteX26" fmla="*/ 5259788 w 6127519"/>
              <a:gd name="connsiteY26" fmla="*/ 1768516 h 6858000"/>
              <a:gd name="connsiteX27" fmla="*/ 5255696 w 6127519"/>
              <a:gd name="connsiteY27" fmla="*/ 1953770 h 6858000"/>
              <a:gd name="connsiteX28" fmla="*/ 5252592 w 6127519"/>
              <a:gd name="connsiteY28" fmla="*/ 2092210 h 6858000"/>
              <a:gd name="connsiteX29" fmla="*/ 5250104 w 6127519"/>
              <a:gd name="connsiteY29" fmla="*/ 2249166 h 6858000"/>
              <a:gd name="connsiteX30" fmla="*/ 5251214 w 6127519"/>
              <a:gd name="connsiteY30" fmla="*/ 2250944 h 6858000"/>
              <a:gd name="connsiteX31" fmla="*/ 5250644 w 6127519"/>
              <a:gd name="connsiteY31" fmla="*/ 2266619 h 6858000"/>
              <a:gd name="connsiteX32" fmla="*/ 5293877 w 6127519"/>
              <a:gd name="connsiteY32" fmla="*/ 2368649 h 6858000"/>
              <a:gd name="connsiteX33" fmla="*/ 5311338 w 6127519"/>
              <a:gd name="connsiteY33" fmla="*/ 2404034 h 6858000"/>
              <a:gd name="connsiteX34" fmla="*/ 5338366 w 6127519"/>
              <a:gd name="connsiteY34" fmla="*/ 2465052 h 6858000"/>
              <a:gd name="connsiteX35" fmla="*/ 5371263 w 6127519"/>
              <a:gd name="connsiteY35" fmla="*/ 2586413 h 6858000"/>
              <a:gd name="connsiteX36" fmla="*/ 5407503 w 6127519"/>
              <a:gd name="connsiteY36" fmla="*/ 2786290 h 6858000"/>
              <a:gd name="connsiteX37" fmla="*/ 5407356 w 6127519"/>
              <a:gd name="connsiteY37" fmla="*/ 2787545 h 6858000"/>
              <a:gd name="connsiteX38" fmla="*/ 5457023 w 6127519"/>
              <a:gd name="connsiteY38" fmla="*/ 2858292 h 6858000"/>
              <a:gd name="connsiteX39" fmla="*/ 5479298 w 6127519"/>
              <a:gd name="connsiteY39" fmla="*/ 2947791 h 6858000"/>
              <a:gd name="connsiteX40" fmla="*/ 5481770 w 6127519"/>
              <a:gd name="connsiteY40" fmla="*/ 2951352 h 6858000"/>
              <a:gd name="connsiteX41" fmla="*/ 5482415 w 6127519"/>
              <a:gd name="connsiteY41" fmla="*/ 3004079 h 6858000"/>
              <a:gd name="connsiteX42" fmla="*/ 5503944 w 6127519"/>
              <a:gd name="connsiteY42" fmla="*/ 3123335 h 6858000"/>
              <a:gd name="connsiteX43" fmla="*/ 5516007 w 6127519"/>
              <a:gd name="connsiteY43" fmla="*/ 3258473 h 6858000"/>
              <a:gd name="connsiteX44" fmla="*/ 5589758 w 6127519"/>
              <a:gd name="connsiteY44" fmla="*/ 3453699 h 6858000"/>
              <a:gd name="connsiteX45" fmla="*/ 5596144 w 6127519"/>
              <a:gd name="connsiteY45" fmla="*/ 3534624 h 6858000"/>
              <a:gd name="connsiteX46" fmla="*/ 5597750 w 6127519"/>
              <a:gd name="connsiteY46" fmla="*/ 3534129 h 6858000"/>
              <a:gd name="connsiteX47" fmla="*/ 5599700 w 6127519"/>
              <a:gd name="connsiteY47" fmla="*/ 3547221 h 6858000"/>
              <a:gd name="connsiteX48" fmla="*/ 5615031 w 6127519"/>
              <a:gd name="connsiteY48" fmla="*/ 3557482 h 6858000"/>
              <a:gd name="connsiteX49" fmla="*/ 5618377 w 6127519"/>
              <a:gd name="connsiteY49" fmla="*/ 3588431 h 6858000"/>
              <a:gd name="connsiteX50" fmla="*/ 5612155 w 6127519"/>
              <a:gd name="connsiteY50" fmla="*/ 3589869 h 6858000"/>
              <a:gd name="connsiteX51" fmla="*/ 5620843 w 6127519"/>
              <a:gd name="connsiteY51" fmla="*/ 3606745 h 6858000"/>
              <a:gd name="connsiteX52" fmla="*/ 5655472 w 6127519"/>
              <a:gd name="connsiteY52" fmla="*/ 3678877 h 6858000"/>
              <a:gd name="connsiteX53" fmla="*/ 5683015 w 6127519"/>
              <a:gd name="connsiteY53" fmla="*/ 3762025 h 6858000"/>
              <a:gd name="connsiteX54" fmla="*/ 5696643 w 6127519"/>
              <a:gd name="connsiteY54" fmla="*/ 3773888 h 6858000"/>
              <a:gd name="connsiteX55" fmla="*/ 5707995 w 6127519"/>
              <a:gd name="connsiteY55" fmla="*/ 3781685 h 6858000"/>
              <a:gd name="connsiteX56" fmla="*/ 5768491 w 6127519"/>
              <a:gd name="connsiteY56" fmla="*/ 3914399 h 6858000"/>
              <a:gd name="connsiteX57" fmla="*/ 5793123 w 6127519"/>
              <a:gd name="connsiteY57" fmla="*/ 3969952 h 6858000"/>
              <a:gd name="connsiteX58" fmla="*/ 5808321 w 6127519"/>
              <a:gd name="connsiteY58" fmla="*/ 3988153 h 6858000"/>
              <a:gd name="connsiteX59" fmla="*/ 5825621 w 6127519"/>
              <a:gd name="connsiteY59" fmla="*/ 4015525 h 6858000"/>
              <a:gd name="connsiteX60" fmla="*/ 5860672 w 6127519"/>
              <a:gd name="connsiteY60" fmla="*/ 4061579 h 6858000"/>
              <a:gd name="connsiteX61" fmla="*/ 5872173 w 6127519"/>
              <a:gd name="connsiteY61" fmla="*/ 4088497 h 6858000"/>
              <a:gd name="connsiteX62" fmla="*/ 5894095 w 6127519"/>
              <a:gd name="connsiteY62" fmla="*/ 4128857 h 6858000"/>
              <a:gd name="connsiteX63" fmla="*/ 5903513 w 6127519"/>
              <a:gd name="connsiteY63" fmla="*/ 4187661 h 6858000"/>
              <a:gd name="connsiteX64" fmla="*/ 5917114 w 6127519"/>
              <a:gd name="connsiteY64" fmla="*/ 4213096 h 6858000"/>
              <a:gd name="connsiteX65" fmla="*/ 5924233 w 6127519"/>
              <a:gd name="connsiteY65" fmla="*/ 4242060 h 6858000"/>
              <a:gd name="connsiteX66" fmla="*/ 5928910 w 6127519"/>
              <a:gd name="connsiteY66" fmla="*/ 4300973 h 6858000"/>
              <a:gd name="connsiteX67" fmla="*/ 5939320 w 6127519"/>
              <a:gd name="connsiteY67" fmla="*/ 4340435 h 6858000"/>
              <a:gd name="connsiteX68" fmla="*/ 5946705 w 6127519"/>
              <a:gd name="connsiteY68" fmla="*/ 4428051 h 6858000"/>
              <a:gd name="connsiteX69" fmla="*/ 5949261 w 6127519"/>
              <a:gd name="connsiteY69" fmla="*/ 4449185 h 6858000"/>
              <a:gd name="connsiteX70" fmla="*/ 5968960 w 6127519"/>
              <a:gd name="connsiteY70" fmla="*/ 4482655 h 6858000"/>
              <a:gd name="connsiteX71" fmla="*/ 5980106 w 6127519"/>
              <a:gd name="connsiteY71" fmla="*/ 4585087 h 6858000"/>
              <a:gd name="connsiteX72" fmla="*/ 5998138 w 6127519"/>
              <a:gd name="connsiteY72" fmla="*/ 4697518 h 6858000"/>
              <a:gd name="connsiteX73" fmla="*/ 6007819 w 6127519"/>
              <a:gd name="connsiteY73" fmla="*/ 4858148 h 6858000"/>
              <a:gd name="connsiteX74" fmla="*/ 6007749 w 6127519"/>
              <a:gd name="connsiteY74" fmla="*/ 4964715 h 6858000"/>
              <a:gd name="connsiteX75" fmla="*/ 6005269 w 6127519"/>
              <a:gd name="connsiteY75" fmla="*/ 5150567 h 6858000"/>
              <a:gd name="connsiteX76" fmla="*/ 6001127 w 6127519"/>
              <a:gd name="connsiteY76" fmla="*/ 5164609 h 6858000"/>
              <a:gd name="connsiteX77" fmla="*/ 5998514 w 6127519"/>
              <a:gd name="connsiteY77" fmla="*/ 5189673 h 6858000"/>
              <a:gd name="connsiteX78" fmla="*/ 6018409 w 6127519"/>
              <a:gd name="connsiteY78" fmla="*/ 5227157 h 6858000"/>
              <a:gd name="connsiteX79" fmla="*/ 6036748 w 6127519"/>
              <a:gd name="connsiteY79" fmla="*/ 5322752 h 6858000"/>
              <a:gd name="connsiteX80" fmla="*/ 6036943 w 6127519"/>
              <a:gd name="connsiteY80" fmla="*/ 5329480 h 6858000"/>
              <a:gd name="connsiteX81" fmla="*/ 6037677 w 6127519"/>
              <a:gd name="connsiteY81" fmla="*/ 5354807 h 6858000"/>
              <a:gd name="connsiteX82" fmla="*/ 6039728 w 6127519"/>
              <a:gd name="connsiteY82" fmla="*/ 5359416 h 6858000"/>
              <a:gd name="connsiteX83" fmla="*/ 6053435 w 6127519"/>
              <a:gd name="connsiteY83" fmla="*/ 5387547 h 6858000"/>
              <a:gd name="connsiteX84" fmla="*/ 6065933 w 6127519"/>
              <a:gd name="connsiteY84" fmla="*/ 5443002 h 6858000"/>
              <a:gd name="connsiteX85" fmla="*/ 6068640 w 6127519"/>
              <a:gd name="connsiteY85" fmla="*/ 5474503 h 6858000"/>
              <a:gd name="connsiteX86" fmla="*/ 6080922 w 6127519"/>
              <a:gd name="connsiteY86" fmla="*/ 5561070 h 6858000"/>
              <a:gd name="connsiteX87" fmla="*/ 6096949 w 6127519"/>
              <a:gd name="connsiteY87" fmla="*/ 5648179 h 6858000"/>
              <a:gd name="connsiteX88" fmla="*/ 6125703 w 6127519"/>
              <a:gd name="connsiteY88" fmla="*/ 5692894 h 6858000"/>
              <a:gd name="connsiteX89" fmla="*/ 6121353 w 6127519"/>
              <a:gd name="connsiteY89" fmla="*/ 5721725 h 6858000"/>
              <a:gd name="connsiteX90" fmla="*/ 6121607 w 6127519"/>
              <a:gd name="connsiteY90" fmla="*/ 5721959 h 6858000"/>
              <a:gd name="connsiteX91" fmla="*/ 6127024 w 6127519"/>
              <a:gd name="connsiteY91" fmla="*/ 5786902 h 6858000"/>
              <a:gd name="connsiteX92" fmla="*/ 6127519 w 6127519"/>
              <a:gd name="connsiteY92" fmla="*/ 5865775 h 6858000"/>
              <a:gd name="connsiteX93" fmla="*/ 6119217 w 6127519"/>
              <a:gd name="connsiteY93" fmla="*/ 5888542 h 6858000"/>
              <a:gd name="connsiteX94" fmla="*/ 6102493 w 6127519"/>
              <a:gd name="connsiteY94" fmla="*/ 5928602 h 6858000"/>
              <a:gd name="connsiteX95" fmla="*/ 6056863 w 6127519"/>
              <a:gd name="connsiteY95" fmla="*/ 6000643 h 6858000"/>
              <a:gd name="connsiteX96" fmla="*/ 6045436 w 6127519"/>
              <a:gd name="connsiteY96" fmla="*/ 6124480 h 6858000"/>
              <a:gd name="connsiteX97" fmla="*/ 6030489 w 6127519"/>
              <a:gd name="connsiteY97" fmla="*/ 6317666 h 6858000"/>
              <a:gd name="connsiteX98" fmla="*/ 6007492 w 6127519"/>
              <a:gd name="connsiteY98" fmla="*/ 6440818 h 6858000"/>
              <a:gd name="connsiteX99" fmla="*/ 6009467 w 6127519"/>
              <a:gd name="connsiteY99" fmla="*/ 6487076 h 6858000"/>
              <a:gd name="connsiteX100" fmla="*/ 5995064 w 6127519"/>
              <a:gd name="connsiteY100" fmla="*/ 6540791 h 6858000"/>
              <a:gd name="connsiteX101" fmla="*/ 6004510 w 6127519"/>
              <a:gd name="connsiteY101" fmla="*/ 6599256 h 6858000"/>
              <a:gd name="connsiteX102" fmla="*/ 5986207 w 6127519"/>
              <a:gd name="connsiteY102" fmla="*/ 6695855 h 6858000"/>
              <a:gd name="connsiteX103" fmla="*/ 5979428 w 6127519"/>
              <a:gd name="connsiteY103" fmla="*/ 6754678 h 6858000"/>
              <a:gd name="connsiteX104" fmla="*/ 5983398 w 6127519"/>
              <a:gd name="connsiteY104" fmla="*/ 6778641 h 6858000"/>
              <a:gd name="connsiteX105" fmla="*/ 5984543 w 6127519"/>
              <a:gd name="connsiteY105" fmla="*/ 6811016 h 6858000"/>
              <a:gd name="connsiteX106" fmla="*/ 5979671 w 6127519"/>
              <a:gd name="connsiteY106" fmla="*/ 6858000 h 6858000"/>
              <a:gd name="connsiteX107" fmla="*/ 0 w 6127519"/>
              <a:gd name="connsiteY107" fmla="*/ 6858000 h 6858000"/>
              <a:gd name="connsiteX108" fmla="*/ 0 w 6127519"/>
              <a:gd name="connsiteY108" fmla="*/ 0 h 6858000"/>
              <a:gd name="connsiteX0" fmla="*/ 0 w 6127519"/>
              <a:gd name="connsiteY0" fmla="*/ 0 h 6858000"/>
              <a:gd name="connsiteX1" fmla="*/ 4965888 w 6127519"/>
              <a:gd name="connsiteY1" fmla="*/ 0 h 6858000"/>
              <a:gd name="connsiteX2" fmla="*/ 4967767 w 6127519"/>
              <a:gd name="connsiteY2" fmla="*/ 7930 h 6858000"/>
              <a:gd name="connsiteX3" fmla="*/ 4979444 w 6127519"/>
              <a:gd name="connsiteY3" fmla="*/ 43921 h 6858000"/>
              <a:gd name="connsiteX4" fmla="*/ 5021173 w 6127519"/>
              <a:gd name="connsiteY4" fmla="*/ 123738 h 6858000"/>
              <a:gd name="connsiteX5" fmla="*/ 5075458 w 6127519"/>
              <a:gd name="connsiteY5" fmla="*/ 264355 h 6858000"/>
              <a:gd name="connsiteX6" fmla="*/ 5081175 w 6127519"/>
              <a:gd name="connsiteY6" fmla="*/ 277448 h 6858000"/>
              <a:gd name="connsiteX7" fmla="*/ 5097011 w 6127519"/>
              <a:gd name="connsiteY7" fmla="*/ 355616 h 6858000"/>
              <a:gd name="connsiteX8" fmla="*/ 5130982 w 6127519"/>
              <a:gd name="connsiteY8" fmla="*/ 412030 h 6858000"/>
              <a:gd name="connsiteX9" fmla="*/ 5153000 w 6127519"/>
              <a:gd name="connsiteY9" fmla="*/ 507134 h 6858000"/>
              <a:gd name="connsiteX10" fmla="*/ 5171282 w 6127519"/>
              <a:gd name="connsiteY10" fmla="*/ 602071 h 6858000"/>
              <a:gd name="connsiteX11" fmla="*/ 5176196 w 6127519"/>
              <a:gd name="connsiteY11" fmla="*/ 636822 h 6858000"/>
              <a:gd name="connsiteX12" fmla="*/ 5189051 w 6127519"/>
              <a:gd name="connsiteY12" fmla="*/ 782518 h 6858000"/>
              <a:gd name="connsiteX13" fmla="*/ 5221088 w 6127519"/>
              <a:gd name="connsiteY13" fmla="*/ 860193 h 6858000"/>
              <a:gd name="connsiteX14" fmla="*/ 5230806 w 6127519"/>
              <a:gd name="connsiteY14" fmla="*/ 961354 h 6858000"/>
              <a:gd name="connsiteX15" fmla="*/ 5201018 w 6127519"/>
              <a:gd name="connsiteY15" fmla="*/ 1095027 h 6858000"/>
              <a:gd name="connsiteX16" fmla="*/ 5202153 w 6127519"/>
              <a:gd name="connsiteY16" fmla="*/ 1133224 h 6858000"/>
              <a:gd name="connsiteX17" fmla="*/ 5189234 w 6127519"/>
              <a:gd name="connsiteY17" fmla="*/ 1193495 h 6858000"/>
              <a:gd name="connsiteX18" fmla="*/ 5202769 w 6127519"/>
              <a:gd name="connsiteY18" fmla="*/ 1269450 h 6858000"/>
              <a:gd name="connsiteX19" fmla="*/ 5225968 w 6127519"/>
              <a:gd name="connsiteY19" fmla="*/ 1357994 h 6858000"/>
              <a:gd name="connsiteX20" fmla="*/ 5233819 w 6127519"/>
              <a:gd name="connsiteY20" fmla="*/ 1380922 h 6858000"/>
              <a:gd name="connsiteX21" fmla="*/ 5237226 w 6127519"/>
              <a:gd name="connsiteY21" fmla="*/ 1441327 h 6858000"/>
              <a:gd name="connsiteX22" fmla="*/ 5255653 w 6127519"/>
              <a:gd name="connsiteY22" fmla="*/ 1524712 h 6858000"/>
              <a:gd name="connsiteX23" fmla="*/ 5263491 w 6127519"/>
              <a:gd name="connsiteY23" fmla="*/ 1642938 h 6858000"/>
              <a:gd name="connsiteX24" fmla="*/ 5261314 w 6127519"/>
              <a:gd name="connsiteY24" fmla="*/ 1689177 h 6858000"/>
              <a:gd name="connsiteX25" fmla="*/ 5259788 w 6127519"/>
              <a:gd name="connsiteY25" fmla="*/ 1768516 h 6858000"/>
              <a:gd name="connsiteX26" fmla="*/ 5255696 w 6127519"/>
              <a:gd name="connsiteY26" fmla="*/ 1953770 h 6858000"/>
              <a:gd name="connsiteX27" fmla="*/ 5252592 w 6127519"/>
              <a:gd name="connsiteY27" fmla="*/ 2092210 h 6858000"/>
              <a:gd name="connsiteX28" fmla="*/ 5250104 w 6127519"/>
              <a:gd name="connsiteY28" fmla="*/ 2249166 h 6858000"/>
              <a:gd name="connsiteX29" fmla="*/ 5251214 w 6127519"/>
              <a:gd name="connsiteY29" fmla="*/ 2250944 h 6858000"/>
              <a:gd name="connsiteX30" fmla="*/ 5250644 w 6127519"/>
              <a:gd name="connsiteY30" fmla="*/ 2266619 h 6858000"/>
              <a:gd name="connsiteX31" fmla="*/ 5293877 w 6127519"/>
              <a:gd name="connsiteY31" fmla="*/ 2368649 h 6858000"/>
              <a:gd name="connsiteX32" fmla="*/ 5311338 w 6127519"/>
              <a:gd name="connsiteY32" fmla="*/ 2404034 h 6858000"/>
              <a:gd name="connsiteX33" fmla="*/ 5338366 w 6127519"/>
              <a:gd name="connsiteY33" fmla="*/ 2465052 h 6858000"/>
              <a:gd name="connsiteX34" fmla="*/ 5371263 w 6127519"/>
              <a:gd name="connsiteY34" fmla="*/ 2586413 h 6858000"/>
              <a:gd name="connsiteX35" fmla="*/ 5407503 w 6127519"/>
              <a:gd name="connsiteY35" fmla="*/ 2786290 h 6858000"/>
              <a:gd name="connsiteX36" fmla="*/ 5407356 w 6127519"/>
              <a:gd name="connsiteY36" fmla="*/ 2787545 h 6858000"/>
              <a:gd name="connsiteX37" fmla="*/ 5457023 w 6127519"/>
              <a:gd name="connsiteY37" fmla="*/ 2858292 h 6858000"/>
              <a:gd name="connsiteX38" fmla="*/ 5479298 w 6127519"/>
              <a:gd name="connsiteY38" fmla="*/ 2947791 h 6858000"/>
              <a:gd name="connsiteX39" fmla="*/ 5481770 w 6127519"/>
              <a:gd name="connsiteY39" fmla="*/ 2951352 h 6858000"/>
              <a:gd name="connsiteX40" fmla="*/ 5482415 w 6127519"/>
              <a:gd name="connsiteY40" fmla="*/ 3004079 h 6858000"/>
              <a:gd name="connsiteX41" fmla="*/ 5503944 w 6127519"/>
              <a:gd name="connsiteY41" fmla="*/ 3123335 h 6858000"/>
              <a:gd name="connsiteX42" fmla="*/ 5516007 w 6127519"/>
              <a:gd name="connsiteY42" fmla="*/ 3258473 h 6858000"/>
              <a:gd name="connsiteX43" fmla="*/ 5589758 w 6127519"/>
              <a:gd name="connsiteY43" fmla="*/ 3453699 h 6858000"/>
              <a:gd name="connsiteX44" fmla="*/ 5596144 w 6127519"/>
              <a:gd name="connsiteY44" fmla="*/ 3534624 h 6858000"/>
              <a:gd name="connsiteX45" fmla="*/ 5597750 w 6127519"/>
              <a:gd name="connsiteY45" fmla="*/ 3534129 h 6858000"/>
              <a:gd name="connsiteX46" fmla="*/ 5599700 w 6127519"/>
              <a:gd name="connsiteY46" fmla="*/ 3547221 h 6858000"/>
              <a:gd name="connsiteX47" fmla="*/ 5615031 w 6127519"/>
              <a:gd name="connsiteY47" fmla="*/ 3557482 h 6858000"/>
              <a:gd name="connsiteX48" fmla="*/ 5618377 w 6127519"/>
              <a:gd name="connsiteY48" fmla="*/ 3588431 h 6858000"/>
              <a:gd name="connsiteX49" fmla="*/ 5612155 w 6127519"/>
              <a:gd name="connsiteY49" fmla="*/ 3589869 h 6858000"/>
              <a:gd name="connsiteX50" fmla="*/ 5620843 w 6127519"/>
              <a:gd name="connsiteY50" fmla="*/ 3606745 h 6858000"/>
              <a:gd name="connsiteX51" fmla="*/ 5655472 w 6127519"/>
              <a:gd name="connsiteY51" fmla="*/ 3678877 h 6858000"/>
              <a:gd name="connsiteX52" fmla="*/ 5683015 w 6127519"/>
              <a:gd name="connsiteY52" fmla="*/ 3762025 h 6858000"/>
              <a:gd name="connsiteX53" fmla="*/ 5696643 w 6127519"/>
              <a:gd name="connsiteY53" fmla="*/ 3773888 h 6858000"/>
              <a:gd name="connsiteX54" fmla="*/ 5707995 w 6127519"/>
              <a:gd name="connsiteY54" fmla="*/ 3781685 h 6858000"/>
              <a:gd name="connsiteX55" fmla="*/ 5768491 w 6127519"/>
              <a:gd name="connsiteY55" fmla="*/ 3914399 h 6858000"/>
              <a:gd name="connsiteX56" fmla="*/ 5793123 w 6127519"/>
              <a:gd name="connsiteY56" fmla="*/ 3969952 h 6858000"/>
              <a:gd name="connsiteX57" fmla="*/ 5808321 w 6127519"/>
              <a:gd name="connsiteY57" fmla="*/ 3988153 h 6858000"/>
              <a:gd name="connsiteX58" fmla="*/ 5825621 w 6127519"/>
              <a:gd name="connsiteY58" fmla="*/ 4015525 h 6858000"/>
              <a:gd name="connsiteX59" fmla="*/ 5860672 w 6127519"/>
              <a:gd name="connsiteY59" fmla="*/ 4061579 h 6858000"/>
              <a:gd name="connsiteX60" fmla="*/ 5872173 w 6127519"/>
              <a:gd name="connsiteY60" fmla="*/ 4088497 h 6858000"/>
              <a:gd name="connsiteX61" fmla="*/ 5894095 w 6127519"/>
              <a:gd name="connsiteY61" fmla="*/ 4128857 h 6858000"/>
              <a:gd name="connsiteX62" fmla="*/ 5903513 w 6127519"/>
              <a:gd name="connsiteY62" fmla="*/ 4187661 h 6858000"/>
              <a:gd name="connsiteX63" fmla="*/ 5917114 w 6127519"/>
              <a:gd name="connsiteY63" fmla="*/ 4213096 h 6858000"/>
              <a:gd name="connsiteX64" fmla="*/ 5924233 w 6127519"/>
              <a:gd name="connsiteY64" fmla="*/ 4242060 h 6858000"/>
              <a:gd name="connsiteX65" fmla="*/ 5928910 w 6127519"/>
              <a:gd name="connsiteY65" fmla="*/ 4300973 h 6858000"/>
              <a:gd name="connsiteX66" fmla="*/ 5939320 w 6127519"/>
              <a:gd name="connsiteY66" fmla="*/ 4340435 h 6858000"/>
              <a:gd name="connsiteX67" fmla="*/ 5946705 w 6127519"/>
              <a:gd name="connsiteY67" fmla="*/ 4428051 h 6858000"/>
              <a:gd name="connsiteX68" fmla="*/ 5949261 w 6127519"/>
              <a:gd name="connsiteY68" fmla="*/ 4449185 h 6858000"/>
              <a:gd name="connsiteX69" fmla="*/ 5968960 w 6127519"/>
              <a:gd name="connsiteY69" fmla="*/ 4482655 h 6858000"/>
              <a:gd name="connsiteX70" fmla="*/ 5980106 w 6127519"/>
              <a:gd name="connsiteY70" fmla="*/ 4585087 h 6858000"/>
              <a:gd name="connsiteX71" fmla="*/ 5998138 w 6127519"/>
              <a:gd name="connsiteY71" fmla="*/ 4697518 h 6858000"/>
              <a:gd name="connsiteX72" fmla="*/ 6007819 w 6127519"/>
              <a:gd name="connsiteY72" fmla="*/ 4858148 h 6858000"/>
              <a:gd name="connsiteX73" fmla="*/ 6007749 w 6127519"/>
              <a:gd name="connsiteY73" fmla="*/ 4964715 h 6858000"/>
              <a:gd name="connsiteX74" fmla="*/ 6005269 w 6127519"/>
              <a:gd name="connsiteY74" fmla="*/ 5150567 h 6858000"/>
              <a:gd name="connsiteX75" fmla="*/ 6001127 w 6127519"/>
              <a:gd name="connsiteY75" fmla="*/ 5164609 h 6858000"/>
              <a:gd name="connsiteX76" fmla="*/ 5998514 w 6127519"/>
              <a:gd name="connsiteY76" fmla="*/ 5189673 h 6858000"/>
              <a:gd name="connsiteX77" fmla="*/ 6018409 w 6127519"/>
              <a:gd name="connsiteY77" fmla="*/ 5227157 h 6858000"/>
              <a:gd name="connsiteX78" fmla="*/ 6036748 w 6127519"/>
              <a:gd name="connsiteY78" fmla="*/ 5322752 h 6858000"/>
              <a:gd name="connsiteX79" fmla="*/ 6036943 w 6127519"/>
              <a:gd name="connsiteY79" fmla="*/ 5329480 h 6858000"/>
              <a:gd name="connsiteX80" fmla="*/ 6037677 w 6127519"/>
              <a:gd name="connsiteY80" fmla="*/ 5354807 h 6858000"/>
              <a:gd name="connsiteX81" fmla="*/ 6039728 w 6127519"/>
              <a:gd name="connsiteY81" fmla="*/ 5359416 h 6858000"/>
              <a:gd name="connsiteX82" fmla="*/ 6053435 w 6127519"/>
              <a:gd name="connsiteY82" fmla="*/ 5387547 h 6858000"/>
              <a:gd name="connsiteX83" fmla="*/ 6065933 w 6127519"/>
              <a:gd name="connsiteY83" fmla="*/ 5443002 h 6858000"/>
              <a:gd name="connsiteX84" fmla="*/ 6068640 w 6127519"/>
              <a:gd name="connsiteY84" fmla="*/ 5474503 h 6858000"/>
              <a:gd name="connsiteX85" fmla="*/ 6080922 w 6127519"/>
              <a:gd name="connsiteY85" fmla="*/ 5561070 h 6858000"/>
              <a:gd name="connsiteX86" fmla="*/ 6096949 w 6127519"/>
              <a:gd name="connsiteY86" fmla="*/ 5648179 h 6858000"/>
              <a:gd name="connsiteX87" fmla="*/ 6125703 w 6127519"/>
              <a:gd name="connsiteY87" fmla="*/ 5692894 h 6858000"/>
              <a:gd name="connsiteX88" fmla="*/ 6121353 w 6127519"/>
              <a:gd name="connsiteY88" fmla="*/ 5721725 h 6858000"/>
              <a:gd name="connsiteX89" fmla="*/ 6121607 w 6127519"/>
              <a:gd name="connsiteY89" fmla="*/ 5721959 h 6858000"/>
              <a:gd name="connsiteX90" fmla="*/ 6127024 w 6127519"/>
              <a:gd name="connsiteY90" fmla="*/ 5786902 h 6858000"/>
              <a:gd name="connsiteX91" fmla="*/ 6127519 w 6127519"/>
              <a:gd name="connsiteY91" fmla="*/ 5865775 h 6858000"/>
              <a:gd name="connsiteX92" fmla="*/ 6119217 w 6127519"/>
              <a:gd name="connsiteY92" fmla="*/ 5888542 h 6858000"/>
              <a:gd name="connsiteX93" fmla="*/ 6102493 w 6127519"/>
              <a:gd name="connsiteY93" fmla="*/ 5928602 h 6858000"/>
              <a:gd name="connsiteX94" fmla="*/ 6056863 w 6127519"/>
              <a:gd name="connsiteY94" fmla="*/ 6000643 h 6858000"/>
              <a:gd name="connsiteX95" fmla="*/ 6045436 w 6127519"/>
              <a:gd name="connsiteY95" fmla="*/ 6124480 h 6858000"/>
              <a:gd name="connsiteX96" fmla="*/ 6030489 w 6127519"/>
              <a:gd name="connsiteY96" fmla="*/ 6317666 h 6858000"/>
              <a:gd name="connsiteX97" fmla="*/ 6007492 w 6127519"/>
              <a:gd name="connsiteY97" fmla="*/ 6440818 h 6858000"/>
              <a:gd name="connsiteX98" fmla="*/ 6009467 w 6127519"/>
              <a:gd name="connsiteY98" fmla="*/ 6487076 h 6858000"/>
              <a:gd name="connsiteX99" fmla="*/ 5995064 w 6127519"/>
              <a:gd name="connsiteY99" fmla="*/ 6540791 h 6858000"/>
              <a:gd name="connsiteX100" fmla="*/ 6004510 w 6127519"/>
              <a:gd name="connsiteY100" fmla="*/ 6599256 h 6858000"/>
              <a:gd name="connsiteX101" fmla="*/ 5986207 w 6127519"/>
              <a:gd name="connsiteY101" fmla="*/ 6695855 h 6858000"/>
              <a:gd name="connsiteX102" fmla="*/ 5979428 w 6127519"/>
              <a:gd name="connsiteY102" fmla="*/ 6754678 h 6858000"/>
              <a:gd name="connsiteX103" fmla="*/ 5983398 w 6127519"/>
              <a:gd name="connsiteY103" fmla="*/ 6778641 h 6858000"/>
              <a:gd name="connsiteX104" fmla="*/ 5984543 w 6127519"/>
              <a:gd name="connsiteY104" fmla="*/ 6811016 h 6858000"/>
              <a:gd name="connsiteX105" fmla="*/ 5979671 w 6127519"/>
              <a:gd name="connsiteY105" fmla="*/ 6858000 h 6858000"/>
              <a:gd name="connsiteX106" fmla="*/ 0 w 6127519"/>
              <a:gd name="connsiteY106" fmla="*/ 6858000 h 6858000"/>
              <a:gd name="connsiteX107" fmla="*/ 0 w 6127519"/>
              <a:gd name="connsiteY107" fmla="*/ 0 h 6858000"/>
              <a:gd name="connsiteX0" fmla="*/ 0 w 6127519"/>
              <a:gd name="connsiteY0" fmla="*/ 0 h 6858000"/>
              <a:gd name="connsiteX1" fmla="*/ 4965888 w 6127519"/>
              <a:gd name="connsiteY1" fmla="*/ 0 h 6858000"/>
              <a:gd name="connsiteX2" fmla="*/ 4967767 w 6127519"/>
              <a:gd name="connsiteY2" fmla="*/ 7930 h 6858000"/>
              <a:gd name="connsiteX3" fmla="*/ 4979444 w 6127519"/>
              <a:gd name="connsiteY3" fmla="*/ 43921 h 6858000"/>
              <a:gd name="connsiteX4" fmla="*/ 5021173 w 6127519"/>
              <a:gd name="connsiteY4" fmla="*/ 123738 h 6858000"/>
              <a:gd name="connsiteX5" fmla="*/ 5075458 w 6127519"/>
              <a:gd name="connsiteY5" fmla="*/ 264355 h 6858000"/>
              <a:gd name="connsiteX6" fmla="*/ 5081175 w 6127519"/>
              <a:gd name="connsiteY6" fmla="*/ 277448 h 6858000"/>
              <a:gd name="connsiteX7" fmla="*/ 5097011 w 6127519"/>
              <a:gd name="connsiteY7" fmla="*/ 355616 h 6858000"/>
              <a:gd name="connsiteX8" fmla="*/ 5130982 w 6127519"/>
              <a:gd name="connsiteY8" fmla="*/ 412030 h 6858000"/>
              <a:gd name="connsiteX9" fmla="*/ 5153000 w 6127519"/>
              <a:gd name="connsiteY9" fmla="*/ 507134 h 6858000"/>
              <a:gd name="connsiteX10" fmla="*/ 5171282 w 6127519"/>
              <a:gd name="connsiteY10" fmla="*/ 602071 h 6858000"/>
              <a:gd name="connsiteX11" fmla="*/ 5176196 w 6127519"/>
              <a:gd name="connsiteY11" fmla="*/ 636822 h 6858000"/>
              <a:gd name="connsiteX12" fmla="*/ 5189051 w 6127519"/>
              <a:gd name="connsiteY12" fmla="*/ 782518 h 6858000"/>
              <a:gd name="connsiteX13" fmla="*/ 5221088 w 6127519"/>
              <a:gd name="connsiteY13" fmla="*/ 860193 h 6858000"/>
              <a:gd name="connsiteX14" fmla="*/ 5230806 w 6127519"/>
              <a:gd name="connsiteY14" fmla="*/ 961354 h 6858000"/>
              <a:gd name="connsiteX15" fmla="*/ 5201018 w 6127519"/>
              <a:gd name="connsiteY15" fmla="*/ 1095027 h 6858000"/>
              <a:gd name="connsiteX16" fmla="*/ 5202153 w 6127519"/>
              <a:gd name="connsiteY16" fmla="*/ 1133224 h 6858000"/>
              <a:gd name="connsiteX17" fmla="*/ 5189234 w 6127519"/>
              <a:gd name="connsiteY17" fmla="*/ 1193495 h 6858000"/>
              <a:gd name="connsiteX18" fmla="*/ 5202769 w 6127519"/>
              <a:gd name="connsiteY18" fmla="*/ 1269450 h 6858000"/>
              <a:gd name="connsiteX19" fmla="*/ 5225968 w 6127519"/>
              <a:gd name="connsiteY19" fmla="*/ 1357994 h 6858000"/>
              <a:gd name="connsiteX20" fmla="*/ 5233819 w 6127519"/>
              <a:gd name="connsiteY20" fmla="*/ 1380922 h 6858000"/>
              <a:gd name="connsiteX21" fmla="*/ 5237226 w 6127519"/>
              <a:gd name="connsiteY21" fmla="*/ 1441327 h 6858000"/>
              <a:gd name="connsiteX22" fmla="*/ 5255653 w 6127519"/>
              <a:gd name="connsiteY22" fmla="*/ 1524712 h 6858000"/>
              <a:gd name="connsiteX23" fmla="*/ 5263491 w 6127519"/>
              <a:gd name="connsiteY23" fmla="*/ 1642938 h 6858000"/>
              <a:gd name="connsiteX24" fmla="*/ 5261314 w 6127519"/>
              <a:gd name="connsiteY24" fmla="*/ 1689177 h 6858000"/>
              <a:gd name="connsiteX25" fmla="*/ 5259788 w 6127519"/>
              <a:gd name="connsiteY25" fmla="*/ 1768516 h 6858000"/>
              <a:gd name="connsiteX26" fmla="*/ 5255696 w 6127519"/>
              <a:gd name="connsiteY26" fmla="*/ 1953770 h 6858000"/>
              <a:gd name="connsiteX27" fmla="*/ 5252592 w 6127519"/>
              <a:gd name="connsiteY27" fmla="*/ 2092210 h 6858000"/>
              <a:gd name="connsiteX28" fmla="*/ 5250104 w 6127519"/>
              <a:gd name="connsiteY28" fmla="*/ 2249166 h 6858000"/>
              <a:gd name="connsiteX29" fmla="*/ 5251214 w 6127519"/>
              <a:gd name="connsiteY29" fmla="*/ 2250944 h 6858000"/>
              <a:gd name="connsiteX30" fmla="*/ 5250644 w 6127519"/>
              <a:gd name="connsiteY30" fmla="*/ 2266619 h 6858000"/>
              <a:gd name="connsiteX31" fmla="*/ 5293877 w 6127519"/>
              <a:gd name="connsiteY31" fmla="*/ 2368649 h 6858000"/>
              <a:gd name="connsiteX32" fmla="*/ 5311338 w 6127519"/>
              <a:gd name="connsiteY32" fmla="*/ 2404034 h 6858000"/>
              <a:gd name="connsiteX33" fmla="*/ 5338366 w 6127519"/>
              <a:gd name="connsiteY33" fmla="*/ 2465052 h 6858000"/>
              <a:gd name="connsiteX34" fmla="*/ 5371263 w 6127519"/>
              <a:gd name="connsiteY34" fmla="*/ 2586413 h 6858000"/>
              <a:gd name="connsiteX35" fmla="*/ 5407503 w 6127519"/>
              <a:gd name="connsiteY35" fmla="*/ 2786290 h 6858000"/>
              <a:gd name="connsiteX36" fmla="*/ 5407356 w 6127519"/>
              <a:gd name="connsiteY36" fmla="*/ 2787545 h 6858000"/>
              <a:gd name="connsiteX37" fmla="*/ 5457023 w 6127519"/>
              <a:gd name="connsiteY37" fmla="*/ 2858292 h 6858000"/>
              <a:gd name="connsiteX38" fmla="*/ 5479298 w 6127519"/>
              <a:gd name="connsiteY38" fmla="*/ 2947791 h 6858000"/>
              <a:gd name="connsiteX39" fmla="*/ 5481770 w 6127519"/>
              <a:gd name="connsiteY39" fmla="*/ 2951352 h 6858000"/>
              <a:gd name="connsiteX40" fmla="*/ 5482415 w 6127519"/>
              <a:gd name="connsiteY40" fmla="*/ 3004079 h 6858000"/>
              <a:gd name="connsiteX41" fmla="*/ 5503944 w 6127519"/>
              <a:gd name="connsiteY41" fmla="*/ 3123335 h 6858000"/>
              <a:gd name="connsiteX42" fmla="*/ 5516007 w 6127519"/>
              <a:gd name="connsiteY42" fmla="*/ 3258473 h 6858000"/>
              <a:gd name="connsiteX43" fmla="*/ 5589758 w 6127519"/>
              <a:gd name="connsiteY43" fmla="*/ 3453699 h 6858000"/>
              <a:gd name="connsiteX44" fmla="*/ 5596144 w 6127519"/>
              <a:gd name="connsiteY44" fmla="*/ 3534624 h 6858000"/>
              <a:gd name="connsiteX45" fmla="*/ 5597750 w 6127519"/>
              <a:gd name="connsiteY45" fmla="*/ 3534129 h 6858000"/>
              <a:gd name="connsiteX46" fmla="*/ 5599700 w 6127519"/>
              <a:gd name="connsiteY46" fmla="*/ 3547221 h 6858000"/>
              <a:gd name="connsiteX47" fmla="*/ 5615031 w 6127519"/>
              <a:gd name="connsiteY47" fmla="*/ 3557482 h 6858000"/>
              <a:gd name="connsiteX48" fmla="*/ 5618377 w 6127519"/>
              <a:gd name="connsiteY48" fmla="*/ 3588431 h 6858000"/>
              <a:gd name="connsiteX49" fmla="*/ 5612155 w 6127519"/>
              <a:gd name="connsiteY49" fmla="*/ 3589869 h 6858000"/>
              <a:gd name="connsiteX50" fmla="*/ 5620843 w 6127519"/>
              <a:gd name="connsiteY50" fmla="*/ 3606745 h 6858000"/>
              <a:gd name="connsiteX51" fmla="*/ 5655472 w 6127519"/>
              <a:gd name="connsiteY51" fmla="*/ 3678877 h 6858000"/>
              <a:gd name="connsiteX52" fmla="*/ 5683015 w 6127519"/>
              <a:gd name="connsiteY52" fmla="*/ 3762025 h 6858000"/>
              <a:gd name="connsiteX53" fmla="*/ 5696643 w 6127519"/>
              <a:gd name="connsiteY53" fmla="*/ 3773888 h 6858000"/>
              <a:gd name="connsiteX54" fmla="*/ 5707995 w 6127519"/>
              <a:gd name="connsiteY54" fmla="*/ 3781685 h 6858000"/>
              <a:gd name="connsiteX55" fmla="*/ 5768491 w 6127519"/>
              <a:gd name="connsiteY55" fmla="*/ 3914399 h 6858000"/>
              <a:gd name="connsiteX56" fmla="*/ 5793123 w 6127519"/>
              <a:gd name="connsiteY56" fmla="*/ 3969952 h 6858000"/>
              <a:gd name="connsiteX57" fmla="*/ 5808321 w 6127519"/>
              <a:gd name="connsiteY57" fmla="*/ 3988153 h 6858000"/>
              <a:gd name="connsiteX58" fmla="*/ 5825621 w 6127519"/>
              <a:gd name="connsiteY58" fmla="*/ 4015525 h 6858000"/>
              <a:gd name="connsiteX59" fmla="*/ 5860672 w 6127519"/>
              <a:gd name="connsiteY59" fmla="*/ 4061579 h 6858000"/>
              <a:gd name="connsiteX60" fmla="*/ 5872173 w 6127519"/>
              <a:gd name="connsiteY60" fmla="*/ 4088497 h 6858000"/>
              <a:gd name="connsiteX61" fmla="*/ 5894095 w 6127519"/>
              <a:gd name="connsiteY61" fmla="*/ 4128857 h 6858000"/>
              <a:gd name="connsiteX62" fmla="*/ 5903513 w 6127519"/>
              <a:gd name="connsiteY62" fmla="*/ 4187661 h 6858000"/>
              <a:gd name="connsiteX63" fmla="*/ 5917114 w 6127519"/>
              <a:gd name="connsiteY63" fmla="*/ 4213096 h 6858000"/>
              <a:gd name="connsiteX64" fmla="*/ 5924233 w 6127519"/>
              <a:gd name="connsiteY64" fmla="*/ 4242060 h 6858000"/>
              <a:gd name="connsiteX65" fmla="*/ 5928910 w 6127519"/>
              <a:gd name="connsiteY65" fmla="*/ 4300973 h 6858000"/>
              <a:gd name="connsiteX66" fmla="*/ 5939320 w 6127519"/>
              <a:gd name="connsiteY66" fmla="*/ 4340435 h 6858000"/>
              <a:gd name="connsiteX67" fmla="*/ 5946705 w 6127519"/>
              <a:gd name="connsiteY67" fmla="*/ 4428051 h 6858000"/>
              <a:gd name="connsiteX68" fmla="*/ 5949261 w 6127519"/>
              <a:gd name="connsiteY68" fmla="*/ 4449185 h 6858000"/>
              <a:gd name="connsiteX69" fmla="*/ 5968960 w 6127519"/>
              <a:gd name="connsiteY69" fmla="*/ 4482655 h 6858000"/>
              <a:gd name="connsiteX70" fmla="*/ 5980106 w 6127519"/>
              <a:gd name="connsiteY70" fmla="*/ 4585087 h 6858000"/>
              <a:gd name="connsiteX71" fmla="*/ 5998138 w 6127519"/>
              <a:gd name="connsiteY71" fmla="*/ 4697518 h 6858000"/>
              <a:gd name="connsiteX72" fmla="*/ 6007819 w 6127519"/>
              <a:gd name="connsiteY72" fmla="*/ 4858148 h 6858000"/>
              <a:gd name="connsiteX73" fmla="*/ 6007749 w 6127519"/>
              <a:gd name="connsiteY73" fmla="*/ 4964715 h 6858000"/>
              <a:gd name="connsiteX74" fmla="*/ 6005269 w 6127519"/>
              <a:gd name="connsiteY74" fmla="*/ 5150567 h 6858000"/>
              <a:gd name="connsiteX75" fmla="*/ 6001127 w 6127519"/>
              <a:gd name="connsiteY75" fmla="*/ 5164609 h 6858000"/>
              <a:gd name="connsiteX76" fmla="*/ 5998514 w 6127519"/>
              <a:gd name="connsiteY76" fmla="*/ 5189673 h 6858000"/>
              <a:gd name="connsiteX77" fmla="*/ 6018409 w 6127519"/>
              <a:gd name="connsiteY77" fmla="*/ 5227157 h 6858000"/>
              <a:gd name="connsiteX78" fmla="*/ 6036748 w 6127519"/>
              <a:gd name="connsiteY78" fmla="*/ 5322752 h 6858000"/>
              <a:gd name="connsiteX79" fmla="*/ 6036943 w 6127519"/>
              <a:gd name="connsiteY79" fmla="*/ 5329480 h 6858000"/>
              <a:gd name="connsiteX80" fmla="*/ 6037677 w 6127519"/>
              <a:gd name="connsiteY80" fmla="*/ 5354807 h 6858000"/>
              <a:gd name="connsiteX81" fmla="*/ 6039728 w 6127519"/>
              <a:gd name="connsiteY81" fmla="*/ 5359416 h 6858000"/>
              <a:gd name="connsiteX82" fmla="*/ 6053435 w 6127519"/>
              <a:gd name="connsiteY82" fmla="*/ 5387547 h 6858000"/>
              <a:gd name="connsiteX83" fmla="*/ 6065933 w 6127519"/>
              <a:gd name="connsiteY83" fmla="*/ 5443002 h 6858000"/>
              <a:gd name="connsiteX84" fmla="*/ 6068640 w 6127519"/>
              <a:gd name="connsiteY84" fmla="*/ 5474503 h 6858000"/>
              <a:gd name="connsiteX85" fmla="*/ 6080922 w 6127519"/>
              <a:gd name="connsiteY85" fmla="*/ 5561070 h 6858000"/>
              <a:gd name="connsiteX86" fmla="*/ 6096949 w 6127519"/>
              <a:gd name="connsiteY86" fmla="*/ 5648179 h 6858000"/>
              <a:gd name="connsiteX87" fmla="*/ 6121353 w 6127519"/>
              <a:gd name="connsiteY87" fmla="*/ 5721725 h 6858000"/>
              <a:gd name="connsiteX88" fmla="*/ 6121607 w 6127519"/>
              <a:gd name="connsiteY88" fmla="*/ 5721959 h 6858000"/>
              <a:gd name="connsiteX89" fmla="*/ 6127024 w 6127519"/>
              <a:gd name="connsiteY89" fmla="*/ 5786902 h 6858000"/>
              <a:gd name="connsiteX90" fmla="*/ 6127519 w 6127519"/>
              <a:gd name="connsiteY90" fmla="*/ 5865775 h 6858000"/>
              <a:gd name="connsiteX91" fmla="*/ 6119217 w 6127519"/>
              <a:gd name="connsiteY91" fmla="*/ 5888542 h 6858000"/>
              <a:gd name="connsiteX92" fmla="*/ 6102493 w 6127519"/>
              <a:gd name="connsiteY92" fmla="*/ 5928602 h 6858000"/>
              <a:gd name="connsiteX93" fmla="*/ 6056863 w 6127519"/>
              <a:gd name="connsiteY93" fmla="*/ 6000643 h 6858000"/>
              <a:gd name="connsiteX94" fmla="*/ 6045436 w 6127519"/>
              <a:gd name="connsiteY94" fmla="*/ 6124480 h 6858000"/>
              <a:gd name="connsiteX95" fmla="*/ 6030489 w 6127519"/>
              <a:gd name="connsiteY95" fmla="*/ 6317666 h 6858000"/>
              <a:gd name="connsiteX96" fmla="*/ 6007492 w 6127519"/>
              <a:gd name="connsiteY96" fmla="*/ 6440818 h 6858000"/>
              <a:gd name="connsiteX97" fmla="*/ 6009467 w 6127519"/>
              <a:gd name="connsiteY97" fmla="*/ 6487076 h 6858000"/>
              <a:gd name="connsiteX98" fmla="*/ 5995064 w 6127519"/>
              <a:gd name="connsiteY98" fmla="*/ 6540791 h 6858000"/>
              <a:gd name="connsiteX99" fmla="*/ 6004510 w 6127519"/>
              <a:gd name="connsiteY99" fmla="*/ 6599256 h 6858000"/>
              <a:gd name="connsiteX100" fmla="*/ 5986207 w 6127519"/>
              <a:gd name="connsiteY100" fmla="*/ 6695855 h 6858000"/>
              <a:gd name="connsiteX101" fmla="*/ 5979428 w 6127519"/>
              <a:gd name="connsiteY101" fmla="*/ 6754678 h 6858000"/>
              <a:gd name="connsiteX102" fmla="*/ 5983398 w 6127519"/>
              <a:gd name="connsiteY102" fmla="*/ 6778641 h 6858000"/>
              <a:gd name="connsiteX103" fmla="*/ 5984543 w 6127519"/>
              <a:gd name="connsiteY103" fmla="*/ 6811016 h 6858000"/>
              <a:gd name="connsiteX104" fmla="*/ 5979671 w 6127519"/>
              <a:gd name="connsiteY104" fmla="*/ 6858000 h 6858000"/>
              <a:gd name="connsiteX105" fmla="*/ 0 w 6127519"/>
              <a:gd name="connsiteY105" fmla="*/ 6858000 h 6858000"/>
              <a:gd name="connsiteX106" fmla="*/ 0 w 6127519"/>
              <a:gd name="connsiteY106" fmla="*/ 0 h 6858000"/>
              <a:gd name="connsiteX0" fmla="*/ 0 w 6127519"/>
              <a:gd name="connsiteY0" fmla="*/ 0 h 6858000"/>
              <a:gd name="connsiteX1" fmla="*/ 4965888 w 6127519"/>
              <a:gd name="connsiteY1" fmla="*/ 0 h 6858000"/>
              <a:gd name="connsiteX2" fmla="*/ 4967767 w 6127519"/>
              <a:gd name="connsiteY2" fmla="*/ 7930 h 6858000"/>
              <a:gd name="connsiteX3" fmla="*/ 4979444 w 6127519"/>
              <a:gd name="connsiteY3" fmla="*/ 43921 h 6858000"/>
              <a:gd name="connsiteX4" fmla="*/ 5021173 w 6127519"/>
              <a:gd name="connsiteY4" fmla="*/ 123738 h 6858000"/>
              <a:gd name="connsiteX5" fmla="*/ 5075458 w 6127519"/>
              <a:gd name="connsiteY5" fmla="*/ 264355 h 6858000"/>
              <a:gd name="connsiteX6" fmla="*/ 5081175 w 6127519"/>
              <a:gd name="connsiteY6" fmla="*/ 277448 h 6858000"/>
              <a:gd name="connsiteX7" fmla="*/ 5097011 w 6127519"/>
              <a:gd name="connsiteY7" fmla="*/ 355616 h 6858000"/>
              <a:gd name="connsiteX8" fmla="*/ 5130982 w 6127519"/>
              <a:gd name="connsiteY8" fmla="*/ 412030 h 6858000"/>
              <a:gd name="connsiteX9" fmla="*/ 5153000 w 6127519"/>
              <a:gd name="connsiteY9" fmla="*/ 507134 h 6858000"/>
              <a:gd name="connsiteX10" fmla="*/ 5171282 w 6127519"/>
              <a:gd name="connsiteY10" fmla="*/ 602071 h 6858000"/>
              <a:gd name="connsiteX11" fmla="*/ 5176196 w 6127519"/>
              <a:gd name="connsiteY11" fmla="*/ 636822 h 6858000"/>
              <a:gd name="connsiteX12" fmla="*/ 5189051 w 6127519"/>
              <a:gd name="connsiteY12" fmla="*/ 782518 h 6858000"/>
              <a:gd name="connsiteX13" fmla="*/ 5221088 w 6127519"/>
              <a:gd name="connsiteY13" fmla="*/ 860193 h 6858000"/>
              <a:gd name="connsiteX14" fmla="*/ 5230806 w 6127519"/>
              <a:gd name="connsiteY14" fmla="*/ 961354 h 6858000"/>
              <a:gd name="connsiteX15" fmla="*/ 5201018 w 6127519"/>
              <a:gd name="connsiteY15" fmla="*/ 1095027 h 6858000"/>
              <a:gd name="connsiteX16" fmla="*/ 5202153 w 6127519"/>
              <a:gd name="connsiteY16" fmla="*/ 1133224 h 6858000"/>
              <a:gd name="connsiteX17" fmla="*/ 5189234 w 6127519"/>
              <a:gd name="connsiteY17" fmla="*/ 1193495 h 6858000"/>
              <a:gd name="connsiteX18" fmla="*/ 5202769 w 6127519"/>
              <a:gd name="connsiteY18" fmla="*/ 1269450 h 6858000"/>
              <a:gd name="connsiteX19" fmla="*/ 5225968 w 6127519"/>
              <a:gd name="connsiteY19" fmla="*/ 1357994 h 6858000"/>
              <a:gd name="connsiteX20" fmla="*/ 5233819 w 6127519"/>
              <a:gd name="connsiteY20" fmla="*/ 1380922 h 6858000"/>
              <a:gd name="connsiteX21" fmla="*/ 5237226 w 6127519"/>
              <a:gd name="connsiteY21" fmla="*/ 1441327 h 6858000"/>
              <a:gd name="connsiteX22" fmla="*/ 5255653 w 6127519"/>
              <a:gd name="connsiteY22" fmla="*/ 1524712 h 6858000"/>
              <a:gd name="connsiteX23" fmla="*/ 5263491 w 6127519"/>
              <a:gd name="connsiteY23" fmla="*/ 1642938 h 6858000"/>
              <a:gd name="connsiteX24" fmla="*/ 5261314 w 6127519"/>
              <a:gd name="connsiteY24" fmla="*/ 1689177 h 6858000"/>
              <a:gd name="connsiteX25" fmla="*/ 5259788 w 6127519"/>
              <a:gd name="connsiteY25" fmla="*/ 1768516 h 6858000"/>
              <a:gd name="connsiteX26" fmla="*/ 5255696 w 6127519"/>
              <a:gd name="connsiteY26" fmla="*/ 1953770 h 6858000"/>
              <a:gd name="connsiteX27" fmla="*/ 5252592 w 6127519"/>
              <a:gd name="connsiteY27" fmla="*/ 2092210 h 6858000"/>
              <a:gd name="connsiteX28" fmla="*/ 5250104 w 6127519"/>
              <a:gd name="connsiteY28" fmla="*/ 2249166 h 6858000"/>
              <a:gd name="connsiteX29" fmla="*/ 5251214 w 6127519"/>
              <a:gd name="connsiteY29" fmla="*/ 2250944 h 6858000"/>
              <a:gd name="connsiteX30" fmla="*/ 5250644 w 6127519"/>
              <a:gd name="connsiteY30" fmla="*/ 2266619 h 6858000"/>
              <a:gd name="connsiteX31" fmla="*/ 5293877 w 6127519"/>
              <a:gd name="connsiteY31" fmla="*/ 2368649 h 6858000"/>
              <a:gd name="connsiteX32" fmla="*/ 5311338 w 6127519"/>
              <a:gd name="connsiteY32" fmla="*/ 2404034 h 6858000"/>
              <a:gd name="connsiteX33" fmla="*/ 5338366 w 6127519"/>
              <a:gd name="connsiteY33" fmla="*/ 2465052 h 6858000"/>
              <a:gd name="connsiteX34" fmla="*/ 5371263 w 6127519"/>
              <a:gd name="connsiteY34" fmla="*/ 2586413 h 6858000"/>
              <a:gd name="connsiteX35" fmla="*/ 5407503 w 6127519"/>
              <a:gd name="connsiteY35" fmla="*/ 2786290 h 6858000"/>
              <a:gd name="connsiteX36" fmla="*/ 5407356 w 6127519"/>
              <a:gd name="connsiteY36" fmla="*/ 2787545 h 6858000"/>
              <a:gd name="connsiteX37" fmla="*/ 5457023 w 6127519"/>
              <a:gd name="connsiteY37" fmla="*/ 2858292 h 6858000"/>
              <a:gd name="connsiteX38" fmla="*/ 5479298 w 6127519"/>
              <a:gd name="connsiteY38" fmla="*/ 2947791 h 6858000"/>
              <a:gd name="connsiteX39" fmla="*/ 5481770 w 6127519"/>
              <a:gd name="connsiteY39" fmla="*/ 2951352 h 6858000"/>
              <a:gd name="connsiteX40" fmla="*/ 5482415 w 6127519"/>
              <a:gd name="connsiteY40" fmla="*/ 3004079 h 6858000"/>
              <a:gd name="connsiteX41" fmla="*/ 5503944 w 6127519"/>
              <a:gd name="connsiteY41" fmla="*/ 3123335 h 6858000"/>
              <a:gd name="connsiteX42" fmla="*/ 5516007 w 6127519"/>
              <a:gd name="connsiteY42" fmla="*/ 3258473 h 6858000"/>
              <a:gd name="connsiteX43" fmla="*/ 5589758 w 6127519"/>
              <a:gd name="connsiteY43" fmla="*/ 3453699 h 6858000"/>
              <a:gd name="connsiteX44" fmla="*/ 5596144 w 6127519"/>
              <a:gd name="connsiteY44" fmla="*/ 3534624 h 6858000"/>
              <a:gd name="connsiteX45" fmla="*/ 5597750 w 6127519"/>
              <a:gd name="connsiteY45" fmla="*/ 3534129 h 6858000"/>
              <a:gd name="connsiteX46" fmla="*/ 5599700 w 6127519"/>
              <a:gd name="connsiteY46" fmla="*/ 3547221 h 6858000"/>
              <a:gd name="connsiteX47" fmla="*/ 5615031 w 6127519"/>
              <a:gd name="connsiteY47" fmla="*/ 3557482 h 6858000"/>
              <a:gd name="connsiteX48" fmla="*/ 5618377 w 6127519"/>
              <a:gd name="connsiteY48" fmla="*/ 3588431 h 6858000"/>
              <a:gd name="connsiteX49" fmla="*/ 5612155 w 6127519"/>
              <a:gd name="connsiteY49" fmla="*/ 3589869 h 6858000"/>
              <a:gd name="connsiteX50" fmla="*/ 5620843 w 6127519"/>
              <a:gd name="connsiteY50" fmla="*/ 3606745 h 6858000"/>
              <a:gd name="connsiteX51" fmla="*/ 5655472 w 6127519"/>
              <a:gd name="connsiteY51" fmla="*/ 3678877 h 6858000"/>
              <a:gd name="connsiteX52" fmla="*/ 5683015 w 6127519"/>
              <a:gd name="connsiteY52" fmla="*/ 3762025 h 6858000"/>
              <a:gd name="connsiteX53" fmla="*/ 5696643 w 6127519"/>
              <a:gd name="connsiteY53" fmla="*/ 3773888 h 6858000"/>
              <a:gd name="connsiteX54" fmla="*/ 5707995 w 6127519"/>
              <a:gd name="connsiteY54" fmla="*/ 3781685 h 6858000"/>
              <a:gd name="connsiteX55" fmla="*/ 5768491 w 6127519"/>
              <a:gd name="connsiteY55" fmla="*/ 3914399 h 6858000"/>
              <a:gd name="connsiteX56" fmla="*/ 5793123 w 6127519"/>
              <a:gd name="connsiteY56" fmla="*/ 3969952 h 6858000"/>
              <a:gd name="connsiteX57" fmla="*/ 5808321 w 6127519"/>
              <a:gd name="connsiteY57" fmla="*/ 3988153 h 6858000"/>
              <a:gd name="connsiteX58" fmla="*/ 5825621 w 6127519"/>
              <a:gd name="connsiteY58" fmla="*/ 4015525 h 6858000"/>
              <a:gd name="connsiteX59" fmla="*/ 5860672 w 6127519"/>
              <a:gd name="connsiteY59" fmla="*/ 4061579 h 6858000"/>
              <a:gd name="connsiteX60" fmla="*/ 5872173 w 6127519"/>
              <a:gd name="connsiteY60" fmla="*/ 4088497 h 6858000"/>
              <a:gd name="connsiteX61" fmla="*/ 5894095 w 6127519"/>
              <a:gd name="connsiteY61" fmla="*/ 4128857 h 6858000"/>
              <a:gd name="connsiteX62" fmla="*/ 5903513 w 6127519"/>
              <a:gd name="connsiteY62" fmla="*/ 4187661 h 6858000"/>
              <a:gd name="connsiteX63" fmla="*/ 5917114 w 6127519"/>
              <a:gd name="connsiteY63" fmla="*/ 4213096 h 6858000"/>
              <a:gd name="connsiteX64" fmla="*/ 5924233 w 6127519"/>
              <a:gd name="connsiteY64" fmla="*/ 4242060 h 6858000"/>
              <a:gd name="connsiteX65" fmla="*/ 5928910 w 6127519"/>
              <a:gd name="connsiteY65" fmla="*/ 4300973 h 6858000"/>
              <a:gd name="connsiteX66" fmla="*/ 5939320 w 6127519"/>
              <a:gd name="connsiteY66" fmla="*/ 4340435 h 6858000"/>
              <a:gd name="connsiteX67" fmla="*/ 5946705 w 6127519"/>
              <a:gd name="connsiteY67" fmla="*/ 4428051 h 6858000"/>
              <a:gd name="connsiteX68" fmla="*/ 5949261 w 6127519"/>
              <a:gd name="connsiteY68" fmla="*/ 4449185 h 6858000"/>
              <a:gd name="connsiteX69" fmla="*/ 5968960 w 6127519"/>
              <a:gd name="connsiteY69" fmla="*/ 4482655 h 6858000"/>
              <a:gd name="connsiteX70" fmla="*/ 5980106 w 6127519"/>
              <a:gd name="connsiteY70" fmla="*/ 4585087 h 6858000"/>
              <a:gd name="connsiteX71" fmla="*/ 5998138 w 6127519"/>
              <a:gd name="connsiteY71" fmla="*/ 4697518 h 6858000"/>
              <a:gd name="connsiteX72" fmla="*/ 6007819 w 6127519"/>
              <a:gd name="connsiteY72" fmla="*/ 4858148 h 6858000"/>
              <a:gd name="connsiteX73" fmla="*/ 6007749 w 6127519"/>
              <a:gd name="connsiteY73" fmla="*/ 4964715 h 6858000"/>
              <a:gd name="connsiteX74" fmla="*/ 6005269 w 6127519"/>
              <a:gd name="connsiteY74" fmla="*/ 5150567 h 6858000"/>
              <a:gd name="connsiteX75" fmla="*/ 6001127 w 6127519"/>
              <a:gd name="connsiteY75" fmla="*/ 5164609 h 6858000"/>
              <a:gd name="connsiteX76" fmla="*/ 5998514 w 6127519"/>
              <a:gd name="connsiteY76" fmla="*/ 5189673 h 6858000"/>
              <a:gd name="connsiteX77" fmla="*/ 6018409 w 6127519"/>
              <a:gd name="connsiteY77" fmla="*/ 5227157 h 6858000"/>
              <a:gd name="connsiteX78" fmla="*/ 6036748 w 6127519"/>
              <a:gd name="connsiteY78" fmla="*/ 5322752 h 6858000"/>
              <a:gd name="connsiteX79" fmla="*/ 6036943 w 6127519"/>
              <a:gd name="connsiteY79" fmla="*/ 5329480 h 6858000"/>
              <a:gd name="connsiteX80" fmla="*/ 6037677 w 6127519"/>
              <a:gd name="connsiteY80" fmla="*/ 5354807 h 6858000"/>
              <a:gd name="connsiteX81" fmla="*/ 6039728 w 6127519"/>
              <a:gd name="connsiteY81" fmla="*/ 5359416 h 6858000"/>
              <a:gd name="connsiteX82" fmla="*/ 6053435 w 6127519"/>
              <a:gd name="connsiteY82" fmla="*/ 5387547 h 6858000"/>
              <a:gd name="connsiteX83" fmla="*/ 6065933 w 6127519"/>
              <a:gd name="connsiteY83" fmla="*/ 5443002 h 6858000"/>
              <a:gd name="connsiteX84" fmla="*/ 6068640 w 6127519"/>
              <a:gd name="connsiteY84" fmla="*/ 5474503 h 6858000"/>
              <a:gd name="connsiteX85" fmla="*/ 6080922 w 6127519"/>
              <a:gd name="connsiteY85" fmla="*/ 5561070 h 6858000"/>
              <a:gd name="connsiteX86" fmla="*/ 6096949 w 6127519"/>
              <a:gd name="connsiteY86" fmla="*/ 5648179 h 6858000"/>
              <a:gd name="connsiteX87" fmla="*/ 6121353 w 6127519"/>
              <a:gd name="connsiteY87" fmla="*/ 5721725 h 6858000"/>
              <a:gd name="connsiteX88" fmla="*/ 6109884 w 6127519"/>
              <a:gd name="connsiteY88" fmla="*/ 5721959 h 6858000"/>
              <a:gd name="connsiteX89" fmla="*/ 6127024 w 6127519"/>
              <a:gd name="connsiteY89" fmla="*/ 5786902 h 6858000"/>
              <a:gd name="connsiteX90" fmla="*/ 6127519 w 6127519"/>
              <a:gd name="connsiteY90" fmla="*/ 5865775 h 6858000"/>
              <a:gd name="connsiteX91" fmla="*/ 6119217 w 6127519"/>
              <a:gd name="connsiteY91" fmla="*/ 5888542 h 6858000"/>
              <a:gd name="connsiteX92" fmla="*/ 6102493 w 6127519"/>
              <a:gd name="connsiteY92" fmla="*/ 5928602 h 6858000"/>
              <a:gd name="connsiteX93" fmla="*/ 6056863 w 6127519"/>
              <a:gd name="connsiteY93" fmla="*/ 6000643 h 6858000"/>
              <a:gd name="connsiteX94" fmla="*/ 6045436 w 6127519"/>
              <a:gd name="connsiteY94" fmla="*/ 6124480 h 6858000"/>
              <a:gd name="connsiteX95" fmla="*/ 6030489 w 6127519"/>
              <a:gd name="connsiteY95" fmla="*/ 6317666 h 6858000"/>
              <a:gd name="connsiteX96" fmla="*/ 6007492 w 6127519"/>
              <a:gd name="connsiteY96" fmla="*/ 6440818 h 6858000"/>
              <a:gd name="connsiteX97" fmla="*/ 6009467 w 6127519"/>
              <a:gd name="connsiteY97" fmla="*/ 6487076 h 6858000"/>
              <a:gd name="connsiteX98" fmla="*/ 5995064 w 6127519"/>
              <a:gd name="connsiteY98" fmla="*/ 6540791 h 6858000"/>
              <a:gd name="connsiteX99" fmla="*/ 6004510 w 6127519"/>
              <a:gd name="connsiteY99" fmla="*/ 6599256 h 6858000"/>
              <a:gd name="connsiteX100" fmla="*/ 5986207 w 6127519"/>
              <a:gd name="connsiteY100" fmla="*/ 6695855 h 6858000"/>
              <a:gd name="connsiteX101" fmla="*/ 5979428 w 6127519"/>
              <a:gd name="connsiteY101" fmla="*/ 6754678 h 6858000"/>
              <a:gd name="connsiteX102" fmla="*/ 5983398 w 6127519"/>
              <a:gd name="connsiteY102" fmla="*/ 6778641 h 6858000"/>
              <a:gd name="connsiteX103" fmla="*/ 5984543 w 6127519"/>
              <a:gd name="connsiteY103" fmla="*/ 6811016 h 6858000"/>
              <a:gd name="connsiteX104" fmla="*/ 5979671 w 6127519"/>
              <a:gd name="connsiteY104" fmla="*/ 6858000 h 6858000"/>
              <a:gd name="connsiteX105" fmla="*/ 0 w 6127519"/>
              <a:gd name="connsiteY105" fmla="*/ 6858000 h 6858000"/>
              <a:gd name="connsiteX106" fmla="*/ 0 w 6127519"/>
              <a:gd name="connsiteY106" fmla="*/ 0 h 6858000"/>
              <a:gd name="connsiteX0" fmla="*/ 0 w 6127519"/>
              <a:gd name="connsiteY0" fmla="*/ 0 h 6858000"/>
              <a:gd name="connsiteX1" fmla="*/ 4965888 w 6127519"/>
              <a:gd name="connsiteY1" fmla="*/ 0 h 6858000"/>
              <a:gd name="connsiteX2" fmla="*/ 4967767 w 6127519"/>
              <a:gd name="connsiteY2" fmla="*/ 7930 h 6858000"/>
              <a:gd name="connsiteX3" fmla="*/ 4979444 w 6127519"/>
              <a:gd name="connsiteY3" fmla="*/ 43921 h 6858000"/>
              <a:gd name="connsiteX4" fmla="*/ 5021173 w 6127519"/>
              <a:gd name="connsiteY4" fmla="*/ 123738 h 6858000"/>
              <a:gd name="connsiteX5" fmla="*/ 5075458 w 6127519"/>
              <a:gd name="connsiteY5" fmla="*/ 264355 h 6858000"/>
              <a:gd name="connsiteX6" fmla="*/ 5081175 w 6127519"/>
              <a:gd name="connsiteY6" fmla="*/ 277448 h 6858000"/>
              <a:gd name="connsiteX7" fmla="*/ 5097011 w 6127519"/>
              <a:gd name="connsiteY7" fmla="*/ 355616 h 6858000"/>
              <a:gd name="connsiteX8" fmla="*/ 5130982 w 6127519"/>
              <a:gd name="connsiteY8" fmla="*/ 412030 h 6858000"/>
              <a:gd name="connsiteX9" fmla="*/ 5153000 w 6127519"/>
              <a:gd name="connsiteY9" fmla="*/ 507134 h 6858000"/>
              <a:gd name="connsiteX10" fmla="*/ 5171282 w 6127519"/>
              <a:gd name="connsiteY10" fmla="*/ 602071 h 6858000"/>
              <a:gd name="connsiteX11" fmla="*/ 5176196 w 6127519"/>
              <a:gd name="connsiteY11" fmla="*/ 636822 h 6858000"/>
              <a:gd name="connsiteX12" fmla="*/ 5189051 w 6127519"/>
              <a:gd name="connsiteY12" fmla="*/ 782518 h 6858000"/>
              <a:gd name="connsiteX13" fmla="*/ 5221088 w 6127519"/>
              <a:gd name="connsiteY13" fmla="*/ 860193 h 6858000"/>
              <a:gd name="connsiteX14" fmla="*/ 5230806 w 6127519"/>
              <a:gd name="connsiteY14" fmla="*/ 961354 h 6858000"/>
              <a:gd name="connsiteX15" fmla="*/ 5201018 w 6127519"/>
              <a:gd name="connsiteY15" fmla="*/ 1095027 h 6858000"/>
              <a:gd name="connsiteX16" fmla="*/ 5202153 w 6127519"/>
              <a:gd name="connsiteY16" fmla="*/ 1133224 h 6858000"/>
              <a:gd name="connsiteX17" fmla="*/ 5189234 w 6127519"/>
              <a:gd name="connsiteY17" fmla="*/ 1193495 h 6858000"/>
              <a:gd name="connsiteX18" fmla="*/ 5202769 w 6127519"/>
              <a:gd name="connsiteY18" fmla="*/ 1269450 h 6858000"/>
              <a:gd name="connsiteX19" fmla="*/ 5225968 w 6127519"/>
              <a:gd name="connsiteY19" fmla="*/ 1357994 h 6858000"/>
              <a:gd name="connsiteX20" fmla="*/ 5233819 w 6127519"/>
              <a:gd name="connsiteY20" fmla="*/ 1380922 h 6858000"/>
              <a:gd name="connsiteX21" fmla="*/ 5237226 w 6127519"/>
              <a:gd name="connsiteY21" fmla="*/ 1441327 h 6858000"/>
              <a:gd name="connsiteX22" fmla="*/ 5255653 w 6127519"/>
              <a:gd name="connsiteY22" fmla="*/ 1524712 h 6858000"/>
              <a:gd name="connsiteX23" fmla="*/ 5263491 w 6127519"/>
              <a:gd name="connsiteY23" fmla="*/ 1642938 h 6858000"/>
              <a:gd name="connsiteX24" fmla="*/ 5261314 w 6127519"/>
              <a:gd name="connsiteY24" fmla="*/ 1689177 h 6858000"/>
              <a:gd name="connsiteX25" fmla="*/ 5259788 w 6127519"/>
              <a:gd name="connsiteY25" fmla="*/ 1768516 h 6858000"/>
              <a:gd name="connsiteX26" fmla="*/ 5255696 w 6127519"/>
              <a:gd name="connsiteY26" fmla="*/ 1953770 h 6858000"/>
              <a:gd name="connsiteX27" fmla="*/ 5252592 w 6127519"/>
              <a:gd name="connsiteY27" fmla="*/ 2092210 h 6858000"/>
              <a:gd name="connsiteX28" fmla="*/ 5250104 w 6127519"/>
              <a:gd name="connsiteY28" fmla="*/ 2249166 h 6858000"/>
              <a:gd name="connsiteX29" fmla="*/ 5251214 w 6127519"/>
              <a:gd name="connsiteY29" fmla="*/ 2250944 h 6858000"/>
              <a:gd name="connsiteX30" fmla="*/ 5250644 w 6127519"/>
              <a:gd name="connsiteY30" fmla="*/ 2266619 h 6858000"/>
              <a:gd name="connsiteX31" fmla="*/ 5293877 w 6127519"/>
              <a:gd name="connsiteY31" fmla="*/ 2368649 h 6858000"/>
              <a:gd name="connsiteX32" fmla="*/ 5311338 w 6127519"/>
              <a:gd name="connsiteY32" fmla="*/ 2404034 h 6858000"/>
              <a:gd name="connsiteX33" fmla="*/ 5338366 w 6127519"/>
              <a:gd name="connsiteY33" fmla="*/ 2465052 h 6858000"/>
              <a:gd name="connsiteX34" fmla="*/ 5371263 w 6127519"/>
              <a:gd name="connsiteY34" fmla="*/ 2586413 h 6858000"/>
              <a:gd name="connsiteX35" fmla="*/ 5407503 w 6127519"/>
              <a:gd name="connsiteY35" fmla="*/ 2786290 h 6858000"/>
              <a:gd name="connsiteX36" fmla="*/ 5407356 w 6127519"/>
              <a:gd name="connsiteY36" fmla="*/ 2787545 h 6858000"/>
              <a:gd name="connsiteX37" fmla="*/ 5457023 w 6127519"/>
              <a:gd name="connsiteY37" fmla="*/ 2858292 h 6858000"/>
              <a:gd name="connsiteX38" fmla="*/ 5479298 w 6127519"/>
              <a:gd name="connsiteY38" fmla="*/ 2947791 h 6858000"/>
              <a:gd name="connsiteX39" fmla="*/ 5481770 w 6127519"/>
              <a:gd name="connsiteY39" fmla="*/ 2951352 h 6858000"/>
              <a:gd name="connsiteX40" fmla="*/ 5482415 w 6127519"/>
              <a:gd name="connsiteY40" fmla="*/ 3004079 h 6858000"/>
              <a:gd name="connsiteX41" fmla="*/ 5503944 w 6127519"/>
              <a:gd name="connsiteY41" fmla="*/ 3123335 h 6858000"/>
              <a:gd name="connsiteX42" fmla="*/ 5516007 w 6127519"/>
              <a:gd name="connsiteY42" fmla="*/ 3258473 h 6858000"/>
              <a:gd name="connsiteX43" fmla="*/ 5589758 w 6127519"/>
              <a:gd name="connsiteY43" fmla="*/ 3453699 h 6858000"/>
              <a:gd name="connsiteX44" fmla="*/ 5596144 w 6127519"/>
              <a:gd name="connsiteY44" fmla="*/ 3534624 h 6858000"/>
              <a:gd name="connsiteX45" fmla="*/ 5597750 w 6127519"/>
              <a:gd name="connsiteY45" fmla="*/ 3534129 h 6858000"/>
              <a:gd name="connsiteX46" fmla="*/ 5599700 w 6127519"/>
              <a:gd name="connsiteY46" fmla="*/ 3547221 h 6858000"/>
              <a:gd name="connsiteX47" fmla="*/ 5615031 w 6127519"/>
              <a:gd name="connsiteY47" fmla="*/ 3557482 h 6858000"/>
              <a:gd name="connsiteX48" fmla="*/ 5618377 w 6127519"/>
              <a:gd name="connsiteY48" fmla="*/ 3588431 h 6858000"/>
              <a:gd name="connsiteX49" fmla="*/ 5612155 w 6127519"/>
              <a:gd name="connsiteY49" fmla="*/ 3589869 h 6858000"/>
              <a:gd name="connsiteX50" fmla="*/ 5620843 w 6127519"/>
              <a:gd name="connsiteY50" fmla="*/ 3606745 h 6858000"/>
              <a:gd name="connsiteX51" fmla="*/ 5655472 w 6127519"/>
              <a:gd name="connsiteY51" fmla="*/ 3678877 h 6858000"/>
              <a:gd name="connsiteX52" fmla="*/ 5683015 w 6127519"/>
              <a:gd name="connsiteY52" fmla="*/ 3762025 h 6858000"/>
              <a:gd name="connsiteX53" fmla="*/ 5696643 w 6127519"/>
              <a:gd name="connsiteY53" fmla="*/ 3773888 h 6858000"/>
              <a:gd name="connsiteX54" fmla="*/ 5707995 w 6127519"/>
              <a:gd name="connsiteY54" fmla="*/ 3781685 h 6858000"/>
              <a:gd name="connsiteX55" fmla="*/ 5768491 w 6127519"/>
              <a:gd name="connsiteY55" fmla="*/ 3914399 h 6858000"/>
              <a:gd name="connsiteX56" fmla="*/ 5793123 w 6127519"/>
              <a:gd name="connsiteY56" fmla="*/ 3969952 h 6858000"/>
              <a:gd name="connsiteX57" fmla="*/ 5808321 w 6127519"/>
              <a:gd name="connsiteY57" fmla="*/ 3988153 h 6858000"/>
              <a:gd name="connsiteX58" fmla="*/ 5825621 w 6127519"/>
              <a:gd name="connsiteY58" fmla="*/ 4015525 h 6858000"/>
              <a:gd name="connsiteX59" fmla="*/ 5860672 w 6127519"/>
              <a:gd name="connsiteY59" fmla="*/ 4061579 h 6858000"/>
              <a:gd name="connsiteX60" fmla="*/ 5872173 w 6127519"/>
              <a:gd name="connsiteY60" fmla="*/ 4088497 h 6858000"/>
              <a:gd name="connsiteX61" fmla="*/ 5894095 w 6127519"/>
              <a:gd name="connsiteY61" fmla="*/ 4128857 h 6858000"/>
              <a:gd name="connsiteX62" fmla="*/ 5903513 w 6127519"/>
              <a:gd name="connsiteY62" fmla="*/ 4187661 h 6858000"/>
              <a:gd name="connsiteX63" fmla="*/ 5917114 w 6127519"/>
              <a:gd name="connsiteY63" fmla="*/ 4213096 h 6858000"/>
              <a:gd name="connsiteX64" fmla="*/ 5924233 w 6127519"/>
              <a:gd name="connsiteY64" fmla="*/ 4242060 h 6858000"/>
              <a:gd name="connsiteX65" fmla="*/ 5928910 w 6127519"/>
              <a:gd name="connsiteY65" fmla="*/ 4300973 h 6858000"/>
              <a:gd name="connsiteX66" fmla="*/ 5939320 w 6127519"/>
              <a:gd name="connsiteY66" fmla="*/ 4340435 h 6858000"/>
              <a:gd name="connsiteX67" fmla="*/ 5946705 w 6127519"/>
              <a:gd name="connsiteY67" fmla="*/ 4428051 h 6858000"/>
              <a:gd name="connsiteX68" fmla="*/ 5949261 w 6127519"/>
              <a:gd name="connsiteY68" fmla="*/ 4449185 h 6858000"/>
              <a:gd name="connsiteX69" fmla="*/ 5968960 w 6127519"/>
              <a:gd name="connsiteY69" fmla="*/ 4482655 h 6858000"/>
              <a:gd name="connsiteX70" fmla="*/ 5980106 w 6127519"/>
              <a:gd name="connsiteY70" fmla="*/ 4585087 h 6858000"/>
              <a:gd name="connsiteX71" fmla="*/ 5998138 w 6127519"/>
              <a:gd name="connsiteY71" fmla="*/ 4697518 h 6858000"/>
              <a:gd name="connsiteX72" fmla="*/ 6007819 w 6127519"/>
              <a:gd name="connsiteY72" fmla="*/ 4858148 h 6858000"/>
              <a:gd name="connsiteX73" fmla="*/ 6007749 w 6127519"/>
              <a:gd name="connsiteY73" fmla="*/ 4964715 h 6858000"/>
              <a:gd name="connsiteX74" fmla="*/ 6005269 w 6127519"/>
              <a:gd name="connsiteY74" fmla="*/ 5150567 h 6858000"/>
              <a:gd name="connsiteX75" fmla="*/ 6001127 w 6127519"/>
              <a:gd name="connsiteY75" fmla="*/ 5164609 h 6858000"/>
              <a:gd name="connsiteX76" fmla="*/ 5998514 w 6127519"/>
              <a:gd name="connsiteY76" fmla="*/ 5189673 h 6858000"/>
              <a:gd name="connsiteX77" fmla="*/ 6018409 w 6127519"/>
              <a:gd name="connsiteY77" fmla="*/ 5227157 h 6858000"/>
              <a:gd name="connsiteX78" fmla="*/ 6036748 w 6127519"/>
              <a:gd name="connsiteY78" fmla="*/ 5322752 h 6858000"/>
              <a:gd name="connsiteX79" fmla="*/ 6036943 w 6127519"/>
              <a:gd name="connsiteY79" fmla="*/ 5329480 h 6858000"/>
              <a:gd name="connsiteX80" fmla="*/ 6037677 w 6127519"/>
              <a:gd name="connsiteY80" fmla="*/ 5354807 h 6858000"/>
              <a:gd name="connsiteX81" fmla="*/ 6039728 w 6127519"/>
              <a:gd name="connsiteY81" fmla="*/ 5359416 h 6858000"/>
              <a:gd name="connsiteX82" fmla="*/ 6053435 w 6127519"/>
              <a:gd name="connsiteY82" fmla="*/ 5387547 h 6858000"/>
              <a:gd name="connsiteX83" fmla="*/ 6065933 w 6127519"/>
              <a:gd name="connsiteY83" fmla="*/ 5443002 h 6858000"/>
              <a:gd name="connsiteX84" fmla="*/ 6068640 w 6127519"/>
              <a:gd name="connsiteY84" fmla="*/ 5474503 h 6858000"/>
              <a:gd name="connsiteX85" fmla="*/ 6080922 w 6127519"/>
              <a:gd name="connsiteY85" fmla="*/ 5561070 h 6858000"/>
              <a:gd name="connsiteX86" fmla="*/ 6096949 w 6127519"/>
              <a:gd name="connsiteY86" fmla="*/ 5648179 h 6858000"/>
              <a:gd name="connsiteX87" fmla="*/ 6121353 w 6127519"/>
              <a:gd name="connsiteY87" fmla="*/ 5721725 h 6858000"/>
              <a:gd name="connsiteX88" fmla="*/ 6109884 w 6127519"/>
              <a:gd name="connsiteY88" fmla="*/ 5721959 h 6858000"/>
              <a:gd name="connsiteX89" fmla="*/ 6127024 w 6127519"/>
              <a:gd name="connsiteY89" fmla="*/ 5786902 h 6858000"/>
              <a:gd name="connsiteX90" fmla="*/ 6127519 w 6127519"/>
              <a:gd name="connsiteY90" fmla="*/ 5865775 h 6858000"/>
              <a:gd name="connsiteX91" fmla="*/ 6116287 w 6127519"/>
              <a:gd name="connsiteY91" fmla="*/ 5868026 h 6858000"/>
              <a:gd name="connsiteX92" fmla="*/ 6102493 w 6127519"/>
              <a:gd name="connsiteY92" fmla="*/ 5928602 h 6858000"/>
              <a:gd name="connsiteX93" fmla="*/ 6056863 w 6127519"/>
              <a:gd name="connsiteY93" fmla="*/ 6000643 h 6858000"/>
              <a:gd name="connsiteX94" fmla="*/ 6045436 w 6127519"/>
              <a:gd name="connsiteY94" fmla="*/ 6124480 h 6858000"/>
              <a:gd name="connsiteX95" fmla="*/ 6030489 w 6127519"/>
              <a:gd name="connsiteY95" fmla="*/ 6317666 h 6858000"/>
              <a:gd name="connsiteX96" fmla="*/ 6007492 w 6127519"/>
              <a:gd name="connsiteY96" fmla="*/ 6440818 h 6858000"/>
              <a:gd name="connsiteX97" fmla="*/ 6009467 w 6127519"/>
              <a:gd name="connsiteY97" fmla="*/ 6487076 h 6858000"/>
              <a:gd name="connsiteX98" fmla="*/ 5995064 w 6127519"/>
              <a:gd name="connsiteY98" fmla="*/ 6540791 h 6858000"/>
              <a:gd name="connsiteX99" fmla="*/ 6004510 w 6127519"/>
              <a:gd name="connsiteY99" fmla="*/ 6599256 h 6858000"/>
              <a:gd name="connsiteX100" fmla="*/ 5986207 w 6127519"/>
              <a:gd name="connsiteY100" fmla="*/ 6695855 h 6858000"/>
              <a:gd name="connsiteX101" fmla="*/ 5979428 w 6127519"/>
              <a:gd name="connsiteY101" fmla="*/ 6754678 h 6858000"/>
              <a:gd name="connsiteX102" fmla="*/ 5983398 w 6127519"/>
              <a:gd name="connsiteY102" fmla="*/ 6778641 h 6858000"/>
              <a:gd name="connsiteX103" fmla="*/ 5984543 w 6127519"/>
              <a:gd name="connsiteY103" fmla="*/ 6811016 h 6858000"/>
              <a:gd name="connsiteX104" fmla="*/ 5979671 w 6127519"/>
              <a:gd name="connsiteY104" fmla="*/ 6858000 h 6858000"/>
              <a:gd name="connsiteX105" fmla="*/ 0 w 6127519"/>
              <a:gd name="connsiteY105" fmla="*/ 6858000 h 6858000"/>
              <a:gd name="connsiteX106" fmla="*/ 0 w 6127519"/>
              <a:gd name="connsiteY106" fmla="*/ 0 h 6858000"/>
              <a:gd name="connsiteX0" fmla="*/ 0 w 6127519"/>
              <a:gd name="connsiteY0" fmla="*/ 0 h 6858000"/>
              <a:gd name="connsiteX1" fmla="*/ 4965888 w 6127519"/>
              <a:gd name="connsiteY1" fmla="*/ 0 h 6858000"/>
              <a:gd name="connsiteX2" fmla="*/ 4967767 w 6127519"/>
              <a:gd name="connsiteY2" fmla="*/ 7930 h 6858000"/>
              <a:gd name="connsiteX3" fmla="*/ 4979444 w 6127519"/>
              <a:gd name="connsiteY3" fmla="*/ 43921 h 6858000"/>
              <a:gd name="connsiteX4" fmla="*/ 5021173 w 6127519"/>
              <a:gd name="connsiteY4" fmla="*/ 123738 h 6858000"/>
              <a:gd name="connsiteX5" fmla="*/ 5075458 w 6127519"/>
              <a:gd name="connsiteY5" fmla="*/ 264355 h 6858000"/>
              <a:gd name="connsiteX6" fmla="*/ 5081175 w 6127519"/>
              <a:gd name="connsiteY6" fmla="*/ 277448 h 6858000"/>
              <a:gd name="connsiteX7" fmla="*/ 5097011 w 6127519"/>
              <a:gd name="connsiteY7" fmla="*/ 355616 h 6858000"/>
              <a:gd name="connsiteX8" fmla="*/ 5130982 w 6127519"/>
              <a:gd name="connsiteY8" fmla="*/ 412030 h 6858000"/>
              <a:gd name="connsiteX9" fmla="*/ 5153000 w 6127519"/>
              <a:gd name="connsiteY9" fmla="*/ 507134 h 6858000"/>
              <a:gd name="connsiteX10" fmla="*/ 5171282 w 6127519"/>
              <a:gd name="connsiteY10" fmla="*/ 602071 h 6858000"/>
              <a:gd name="connsiteX11" fmla="*/ 5176196 w 6127519"/>
              <a:gd name="connsiteY11" fmla="*/ 636822 h 6858000"/>
              <a:gd name="connsiteX12" fmla="*/ 5189051 w 6127519"/>
              <a:gd name="connsiteY12" fmla="*/ 782518 h 6858000"/>
              <a:gd name="connsiteX13" fmla="*/ 5221088 w 6127519"/>
              <a:gd name="connsiteY13" fmla="*/ 860193 h 6858000"/>
              <a:gd name="connsiteX14" fmla="*/ 5230806 w 6127519"/>
              <a:gd name="connsiteY14" fmla="*/ 961354 h 6858000"/>
              <a:gd name="connsiteX15" fmla="*/ 5201018 w 6127519"/>
              <a:gd name="connsiteY15" fmla="*/ 1095027 h 6858000"/>
              <a:gd name="connsiteX16" fmla="*/ 5202153 w 6127519"/>
              <a:gd name="connsiteY16" fmla="*/ 1133224 h 6858000"/>
              <a:gd name="connsiteX17" fmla="*/ 5189234 w 6127519"/>
              <a:gd name="connsiteY17" fmla="*/ 1193495 h 6858000"/>
              <a:gd name="connsiteX18" fmla="*/ 5202769 w 6127519"/>
              <a:gd name="connsiteY18" fmla="*/ 1269450 h 6858000"/>
              <a:gd name="connsiteX19" fmla="*/ 5225968 w 6127519"/>
              <a:gd name="connsiteY19" fmla="*/ 1357994 h 6858000"/>
              <a:gd name="connsiteX20" fmla="*/ 5233819 w 6127519"/>
              <a:gd name="connsiteY20" fmla="*/ 1380922 h 6858000"/>
              <a:gd name="connsiteX21" fmla="*/ 5237226 w 6127519"/>
              <a:gd name="connsiteY21" fmla="*/ 1441327 h 6858000"/>
              <a:gd name="connsiteX22" fmla="*/ 5255653 w 6127519"/>
              <a:gd name="connsiteY22" fmla="*/ 1524712 h 6858000"/>
              <a:gd name="connsiteX23" fmla="*/ 5263491 w 6127519"/>
              <a:gd name="connsiteY23" fmla="*/ 1642938 h 6858000"/>
              <a:gd name="connsiteX24" fmla="*/ 5261314 w 6127519"/>
              <a:gd name="connsiteY24" fmla="*/ 1689177 h 6858000"/>
              <a:gd name="connsiteX25" fmla="*/ 5259788 w 6127519"/>
              <a:gd name="connsiteY25" fmla="*/ 1768516 h 6858000"/>
              <a:gd name="connsiteX26" fmla="*/ 5255696 w 6127519"/>
              <a:gd name="connsiteY26" fmla="*/ 1953770 h 6858000"/>
              <a:gd name="connsiteX27" fmla="*/ 5252592 w 6127519"/>
              <a:gd name="connsiteY27" fmla="*/ 2092210 h 6858000"/>
              <a:gd name="connsiteX28" fmla="*/ 5250104 w 6127519"/>
              <a:gd name="connsiteY28" fmla="*/ 2249166 h 6858000"/>
              <a:gd name="connsiteX29" fmla="*/ 5251214 w 6127519"/>
              <a:gd name="connsiteY29" fmla="*/ 2250944 h 6858000"/>
              <a:gd name="connsiteX30" fmla="*/ 5250644 w 6127519"/>
              <a:gd name="connsiteY30" fmla="*/ 2266619 h 6858000"/>
              <a:gd name="connsiteX31" fmla="*/ 5293877 w 6127519"/>
              <a:gd name="connsiteY31" fmla="*/ 2368649 h 6858000"/>
              <a:gd name="connsiteX32" fmla="*/ 5311338 w 6127519"/>
              <a:gd name="connsiteY32" fmla="*/ 2404034 h 6858000"/>
              <a:gd name="connsiteX33" fmla="*/ 5338366 w 6127519"/>
              <a:gd name="connsiteY33" fmla="*/ 2465052 h 6858000"/>
              <a:gd name="connsiteX34" fmla="*/ 5371263 w 6127519"/>
              <a:gd name="connsiteY34" fmla="*/ 2586413 h 6858000"/>
              <a:gd name="connsiteX35" fmla="*/ 5407503 w 6127519"/>
              <a:gd name="connsiteY35" fmla="*/ 2786290 h 6858000"/>
              <a:gd name="connsiteX36" fmla="*/ 5407356 w 6127519"/>
              <a:gd name="connsiteY36" fmla="*/ 2787545 h 6858000"/>
              <a:gd name="connsiteX37" fmla="*/ 5457023 w 6127519"/>
              <a:gd name="connsiteY37" fmla="*/ 2858292 h 6858000"/>
              <a:gd name="connsiteX38" fmla="*/ 5479298 w 6127519"/>
              <a:gd name="connsiteY38" fmla="*/ 2947791 h 6858000"/>
              <a:gd name="connsiteX39" fmla="*/ 5481770 w 6127519"/>
              <a:gd name="connsiteY39" fmla="*/ 2951352 h 6858000"/>
              <a:gd name="connsiteX40" fmla="*/ 5482415 w 6127519"/>
              <a:gd name="connsiteY40" fmla="*/ 3004079 h 6858000"/>
              <a:gd name="connsiteX41" fmla="*/ 5503944 w 6127519"/>
              <a:gd name="connsiteY41" fmla="*/ 3123335 h 6858000"/>
              <a:gd name="connsiteX42" fmla="*/ 5516007 w 6127519"/>
              <a:gd name="connsiteY42" fmla="*/ 3258473 h 6858000"/>
              <a:gd name="connsiteX43" fmla="*/ 5589758 w 6127519"/>
              <a:gd name="connsiteY43" fmla="*/ 3453699 h 6858000"/>
              <a:gd name="connsiteX44" fmla="*/ 5596144 w 6127519"/>
              <a:gd name="connsiteY44" fmla="*/ 3534624 h 6858000"/>
              <a:gd name="connsiteX45" fmla="*/ 5597750 w 6127519"/>
              <a:gd name="connsiteY45" fmla="*/ 3534129 h 6858000"/>
              <a:gd name="connsiteX46" fmla="*/ 5599700 w 6127519"/>
              <a:gd name="connsiteY46" fmla="*/ 3547221 h 6858000"/>
              <a:gd name="connsiteX47" fmla="*/ 5615031 w 6127519"/>
              <a:gd name="connsiteY47" fmla="*/ 3557482 h 6858000"/>
              <a:gd name="connsiteX48" fmla="*/ 5618377 w 6127519"/>
              <a:gd name="connsiteY48" fmla="*/ 3588431 h 6858000"/>
              <a:gd name="connsiteX49" fmla="*/ 5612155 w 6127519"/>
              <a:gd name="connsiteY49" fmla="*/ 3589869 h 6858000"/>
              <a:gd name="connsiteX50" fmla="*/ 5620843 w 6127519"/>
              <a:gd name="connsiteY50" fmla="*/ 3606745 h 6858000"/>
              <a:gd name="connsiteX51" fmla="*/ 5655472 w 6127519"/>
              <a:gd name="connsiteY51" fmla="*/ 3678877 h 6858000"/>
              <a:gd name="connsiteX52" fmla="*/ 5683015 w 6127519"/>
              <a:gd name="connsiteY52" fmla="*/ 3762025 h 6858000"/>
              <a:gd name="connsiteX53" fmla="*/ 5696643 w 6127519"/>
              <a:gd name="connsiteY53" fmla="*/ 3773888 h 6858000"/>
              <a:gd name="connsiteX54" fmla="*/ 5707995 w 6127519"/>
              <a:gd name="connsiteY54" fmla="*/ 3781685 h 6858000"/>
              <a:gd name="connsiteX55" fmla="*/ 5768491 w 6127519"/>
              <a:gd name="connsiteY55" fmla="*/ 3914399 h 6858000"/>
              <a:gd name="connsiteX56" fmla="*/ 5793123 w 6127519"/>
              <a:gd name="connsiteY56" fmla="*/ 3969952 h 6858000"/>
              <a:gd name="connsiteX57" fmla="*/ 5808321 w 6127519"/>
              <a:gd name="connsiteY57" fmla="*/ 3988153 h 6858000"/>
              <a:gd name="connsiteX58" fmla="*/ 5825621 w 6127519"/>
              <a:gd name="connsiteY58" fmla="*/ 4015525 h 6858000"/>
              <a:gd name="connsiteX59" fmla="*/ 5860672 w 6127519"/>
              <a:gd name="connsiteY59" fmla="*/ 4061579 h 6858000"/>
              <a:gd name="connsiteX60" fmla="*/ 5872173 w 6127519"/>
              <a:gd name="connsiteY60" fmla="*/ 4088497 h 6858000"/>
              <a:gd name="connsiteX61" fmla="*/ 5894095 w 6127519"/>
              <a:gd name="connsiteY61" fmla="*/ 4128857 h 6858000"/>
              <a:gd name="connsiteX62" fmla="*/ 5903513 w 6127519"/>
              <a:gd name="connsiteY62" fmla="*/ 4187661 h 6858000"/>
              <a:gd name="connsiteX63" fmla="*/ 5917114 w 6127519"/>
              <a:gd name="connsiteY63" fmla="*/ 4213096 h 6858000"/>
              <a:gd name="connsiteX64" fmla="*/ 5924233 w 6127519"/>
              <a:gd name="connsiteY64" fmla="*/ 4242060 h 6858000"/>
              <a:gd name="connsiteX65" fmla="*/ 5928910 w 6127519"/>
              <a:gd name="connsiteY65" fmla="*/ 4300973 h 6858000"/>
              <a:gd name="connsiteX66" fmla="*/ 5939320 w 6127519"/>
              <a:gd name="connsiteY66" fmla="*/ 4340435 h 6858000"/>
              <a:gd name="connsiteX67" fmla="*/ 5946705 w 6127519"/>
              <a:gd name="connsiteY67" fmla="*/ 4428051 h 6858000"/>
              <a:gd name="connsiteX68" fmla="*/ 5949261 w 6127519"/>
              <a:gd name="connsiteY68" fmla="*/ 4449185 h 6858000"/>
              <a:gd name="connsiteX69" fmla="*/ 5968960 w 6127519"/>
              <a:gd name="connsiteY69" fmla="*/ 4482655 h 6858000"/>
              <a:gd name="connsiteX70" fmla="*/ 5980106 w 6127519"/>
              <a:gd name="connsiteY70" fmla="*/ 4585087 h 6858000"/>
              <a:gd name="connsiteX71" fmla="*/ 5998138 w 6127519"/>
              <a:gd name="connsiteY71" fmla="*/ 4697518 h 6858000"/>
              <a:gd name="connsiteX72" fmla="*/ 6007819 w 6127519"/>
              <a:gd name="connsiteY72" fmla="*/ 4858148 h 6858000"/>
              <a:gd name="connsiteX73" fmla="*/ 6007749 w 6127519"/>
              <a:gd name="connsiteY73" fmla="*/ 4964715 h 6858000"/>
              <a:gd name="connsiteX74" fmla="*/ 6005269 w 6127519"/>
              <a:gd name="connsiteY74" fmla="*/ 5150567 h 6858000"/>
              <a:gd name="connsiteX75" fmla="*/ 6001127 w 6127519"/>
              <a:gd name="connsiteY75" fmla="*/ 5164609 h 6858000"/>
              <a:gd name="connsiteX76" fmla="*/ 5998514 w 6127519"/>
              <a:gd name="connsiteY76" fmla="*/ 5189673 h 6858000"/>
              <a:gd name="connsiteX77" fmla="*/ 6018409 w 6127519"/>
              <a:gd name="connsiteY77" fmla="*/ 5227157 h 6858000"/>
              <a:gd name="connsiteX78" fmla="*/ 6036748 w 6127519"/>
              <a:gd name="connsiteY78" fmla="*/ 5322752 h 6858000"/>
              <a:gd name="connsiteX79" fmla="*/ 6036943 w 6127519"/>
              <a:gd name="connsiteY79" fmla="*/ 5329480 h 6858000"/>
              <a:gd name="connsiteX80" fmla="*/ 6037677 w 6127519"/>
              <a:gd name="connsiteY80" fmla="*/ 5354807 h 6858000"/>
              <a:gd name="connsiteX81" fmla="*/ 6039728 w 6127519"/>
              <a:gd name="connsiteY81" fmla="*/ 5359416 h 6858000"/>
              <a:gd name="connsiteX82" fmla="*/ 6053435 w 6127519"/>
              <a:gd name="connsiteY82" fmla="*/ 5387547 h 6858000"/>
              <a:gd name="connsiteX83" fmla="*/ 6065933 w 6127519"/>
              <a:gd name="connsiteY83" fmla="*/ 5443002 h 6858000"/>
              <a:gd name="connsiteX84" fmla="*/ 6068640 w 6127519"/>
              <a:gd name="connsiteY84" fmla="*/ 5474503 h 6858000"/>
              <a:gd name="connsiteX85" fmla="*/ 6080922 w 6127519"/>
              <a:gd name="connsiteY85" fmla="*/ 5561070 h 6858000"/>
              <a:gd name="connsiteX86" fmla="*/ 6096949 w 6127519"/>
              <a:gd name="connsiteY86" fmla="*/ 5648179 h 6858000"/>
              <a:gd name="connsiteX87" fmla="*/ 6121353 w 6127519"/>
              <a:gd name="connsiteY87" fmla="*/ 5721725 h 6858000"/>
              <a:gd name="connsiteX88" fmla="*/ 6109884 w 6127519"/>
              <a:gd name="connsiteY88" fmla="*/ 5721959 h 6858000"/>
              <a:gd name="connsiteX89" fmla="*/ 6127024 w 6127519"/>
              <a:gd name="connsiteY89" fmla="*/ 5786902 h 6858000"/>
              <a:gd name="connsiteX90" fmla="*/ 6127519 w 6127519"/>
              <a:gd name="connsiteY90" fmla="*/ 5865775 h 6858000"/>
              <a:gd name="connsiteX91" fmla="*/ 6102493 w 6127519"/>
              <a:gd name="connsiteY91" fmla="*/ 5928602 h 6858000"/>
              <a:gd name="connsiteX92" fmla="*/ 6056863 w 6127519"/>
              <a:gd name="connsiteY92" fmla="*/ 6000643 h 6858000"/>
              <a:gd name="connsiteX93" fmla="*/ 6045436 w 6127519"/>
              <a:gd name="connsiteY93" fmla="*/ 6124480 h 6858000"/>
              <a:gd name="connsiteX94" fmla="*/ 6030489 w 6127519"/>
              <a:gd name="connsiteY94" fmla="*/ 6317666 h 6858000"/>
              <a:gd name="connsiteX95" fmla="*/ 6007492 w 6127519"/>
              <a:gd name="connsiteY95" fmla="*/ 6440818 h 6858000"/>
              <a:gd name="connsiteX96" fmla="*/ 6009467 w 6127519"/>
              <a:gd name="connsiteY96" fmla="*/ 6487076 h 6858000"/>
              <a:gd name="connsiteX97" fmla="*/ 5995064 w 6127519"/>
              <a:gd name="connsiteY97" fmla="*/ 6540791 h 6858000"/>
              <a:gd name="connsiteX98" fmla="*/ 6004510 w 6127519"/>
              <a:gd name="connsiteY98" fmla="*/ 6599256 h 6858000"/>
              <a:gd name="connsiteX99" fmla="*/ 5986207 w 6127519"/>
              <a:gd name="connsiteY99" fmla="*/ 6695855 h 6858000"/>
              <a:gd name="connsiteX100" fmla="*/ 5979428 w 6127519"/>
              <a:gd name="connsiteY100" fmla="*/ 6754678 h 6858000"/>
              <a:gd name="connsiteX101" fmla="*/ 5983398 w 6127519"/>
              <a:gd name="connsiteY101" fmla="*/ 6778641 h 6858000"/>
              <a:gd name="connsiteX102" fmla="*/ 5984543 w 6127519"/>
              <a:gd name="connsiteY102" fmla="*/ 6811016 h 6858000"/>
              <a:gd name="connsiteX103" fmla="*/ 5979671 w 6127519"/>
              <a:gd name="connsiteY103" fmla="*/ 6858000 h 6858000"/>
              <a:gd name="connsiteX104" fmla="*/ 0 w 6127519"/>
              <a:gd name="connsiteY104" fmla="*/ 6858000 h 6858000"/>
              <a:gd name="connsiteX105" fmla="*/ 0 w 6127519"/>
              <a:gd name="connsiteY105" fmla="*/ 0 h 6858000"/>
              <a:gd name="connsiteX0" fmla="*/ 0 w 6127024"/>
              <a:gd name="connsiteY0" fmla="*/ 0 h 6858000"/>
              <a:gd name="connsiteX1" fmla="*/ 4965888 w 6127024"/>
              <a:gd name="connsiteY1" fmla="*/ 0 h 6858000"/>
              <a:gd name="connsiteX2" fmla="*/ 4967767 w 6127024"/>
              <a:gd name="connsiteY2" fmla="*/ 7930 h 6858000"/>
              <a:gd name="connsiteX3" fmla="*/ 4979444 w 6127024"/>
              <a:gd name="connsiteY3" fmla="*/ 43921 h 6858000"/>
              <a:gd name="connsiteX4" fmla="*/ 5021173 w 6127024"/>
              <a:gd name="connsiteY4" fmla="*/ 123738 h 6858000"/>
              <a:gd name="connsiteX5" fmla="*/ 5075458 w 6127024"/>
              <a:gd name="connsiteY5" fmla="*/ 264355 h 6858000"/>
              <a:gd name="connsiteX6" fmla="*/ 5081175 w 6127024"/>
              <a:gd name="connsiteY6" fmla="*/ 277448 h 6858000"/>
              <a:gd name="connsiteX7" fmla="*/ 5097011 w 6127024"/>
              <a:gd name="connsiteY7" fmla="*/ 355616 h 6858000"/>
              <a:gd name="connsiteX8" fmla="*/ 5130982 w 6127024"/>
              <a:gd name="connsiteY8" fmla="*/ 412030 h 6858000"/>
              <a:gd name="connsiteX9" fmla="*/ 5153000 w 6127024"/>
              <a:gd name="connsiteY9" fmla="*/ 507134 h 6858000"/>
              <a:gd name="connsiteX10" fmla="*/ 5171282 w 6127024"/>
              <a:gd name="connsiteY10" fmla="*/ 602071 h 6858000"/>
              <a:gd name="connsiteX11" fmla="*/ 5176196 w 6127024"/>
              <a:gd name="connsiteY11" fmla="*/ 636822 h 6858000"/>
              <a:gd name="connsiteX12" fmla="*/ 5189051 w 6127024"/>
              <a:gd name="connsiteY12" fmla="*/ 782518 h 6858000"/>
              <a:gd name="connsiteX13" fmla="*/ 5221088 w 6127024"/>
              <a:gd name="connsiteY13" fmla="*/ 860193 h 6858000"/>
              <a:gd name="connsiteX14" fmla="*/ 5230806 w 6127024"/>
              <a:gd name="connsiteY14" fmla="*/ 961354 h 6858000"/>
              <a:gd name="connsiteX15" fmla="*/ 5201018 w 6127024"/>
              <a:gd name="connsiteY15" fmla="*/ 1095027 h 6858000"/>
              <a:gd name="connsiteX16" fmla="*/ 5202153 w 6127024"/>
              <a:gd name="connsiteY16" fmla="*/ 1133224 h 6858000"/>
              <a:gd name="connsiteX17" fmla="*/ 5189234 w 6127024"/>
              <a:gd name="connsiteY17" fmla="*/ 1193495 h 6858000"/>
              <a:gd name="connsiteX18" fmla="*/ 5202769 w 6127024"/>
              <a:gd name="connsiteY18" fmla="*/ 1269450 h 6858000"/>
              <a:gd name="connsiteX19" fmla="*/ 5225968 w 6127024"/>
              <a:gd name="connsiteY19" fmla="*/ 1357994 h 6858000"/>
              <a:gd name="connsiteX20" fmla="*/ 5233819 w 6127024"/>
              <a:gd name="connsiteY20" fmla="*/ 1380922 h 6858000"/>
              <a:gd name="connsiteX21" fmla="*/ 5237226 w 6127024"/>
              <a:gd name="connsiteY21" fmla="*/ 1441327 h 6858000"/>
              <a:gd name="connsiteX22" fmla="*/ 5255653 w 6127024"/>
              <a:gd name="connsiteY22" fmla="*/ 1524712 h 6858000"/>
              <a:gd name="connsiteX23" fmla="*/ 5263491 w 6127024"/>
              <a:gd name="connsiteY23" fmla="*/ 1642938 h 6858000"/>
              <a:gd name="connsiteX24" fmla="*/ 5261314 w 6127024"/>
              <a:gd name="connsiteY24" fmla="*/ 1689177 h 6858000"/>
              <a:gd name="connsiteX25" fmla="*/ 5259788 w 6127024"/>
              <a:gd name="connsiteY25" fmla="*/ 1768516 h 6858000"/>
              <a:gd name="connsiteX26" fmla="*/ 5255696 w 6127024"/>
              <a:gd name="connsiteY26" fmla="*/ 1953770 h 6858000"/>
              <a:gd name="connsiteX27" fmla="*/ 5252592 w 6127024"/>
              <a:gd name="connsiteY27" fmla="*/ 2092210 h 6858000"/>
              <a:gd name="connsiteX28" fmla="*/ 5250104 w 6127024"/>
              <a:gd name="connsiteY28" fmla="*/ 2249166 h 6858000"/>
              <a:gd name="connsiteX29" fmla="*/ 5251214 w 6127024"/>
              <a:gd name="connsiteY29" fmla="*/ 2250944 h 6858000"/>
              <a:gd name="connsiteX30" fmla="*/ 5250644 w 6127024"/>
              <a:gd name="connsiteY30" fmla="*/ 2266619 h 6858000"/>
              <a:gd name="connsiteX31" fmla="*/ 5293877 w 6127024"/>
              <a:gd name="connsiteY31" fmla="*/ 2368649 h 6858000"/>
              <a:gd name="connsiteX32" fmla="*/ 5311338 w 6127024"/>
              <a:gd name="connsiteY32" fmla="*/ 2404034 h 6858000"/>
              <a:gd name="connsiteX33" fmla="*/ 5338366 w 6127024"/>
              <a:gd name="connsiteY33" fmla="*/ 2465052 h 6858000"/>
              <a:gd name="connsiteX34" fmla="*/ 5371263 w 6127024"/>
              <a:gd name="connsiteY34" fmla="*/ 2586413 h 6858000"/>
              <a:gd name="connsiteX35" fmla="*/ 5407503 w 6127024"/>
              <a:gd name="connsiteY35" fmla="*/ 2786290 h 6858000"/>
              <a:gd name="connsiteX36" fmla="*/ 5407356 w 6127024"/>
              <a:gd name="connsiteY36" fmla="*/ 2787545 h 6858000"/>
              <a:gd name="connsiteX37" fmla="*/ 5457023 w 6127024"/>
              <a:gd name="connsiteY37" fmla="*/ 2858292 h 6858000"/>
              <a:gd name="connsiteX38" fmla="*/ 5479298 w 6127024"/>
              <a:gd name="connsiteY38" fmla="*/ 2947791 h 6858000"/>
              <a:gd name="connsiteX39" fmla="*/ 5481770 w 6127024"/>
              <a:gd name="connsiteY39" fmla="*/ 2951352 h 6858000"/>
              <a:gd name="connsiteX40" fmla="*/ 5482415 w 6127024"/>
              <a:gd name="connsiteY40" fmla="*/ 3004079 h 6858000"/>
              <a:gd name="connsiteX41" fmla="*/ 5503944 w 6127024"/>
              <a:gd name="connsiteY41" fmla="*/ 3123335 h 6858000"/>
              <a:gd name="connsiteX42" fmla="*/ 5516007 w 6127024"/>
              <a:gd name="connsiteY42" fmla="*/ 3258473 h 6858000"/>
              <a:gd name="connsiteX43" fmla="*/ 5589758 w 6127024"/>
              <a:gd name="connsiteY43" fmla="*/ 3453699 h 6858000"/>
              <a:gd name="connsiteX44" fmla="*/ 5596144 w 6127024"/>
              <a:gd name="connsiteY44" fmla="*/ 3534624 h 6858000"/>
              <a:gd name="connsiteX45" fmla="*/ 5597750 w 6127024"/>
              <a:gd name="connsiteY45" fmla="*/ 3534129 h 6858000"/>
              <a:gd name="connsiteX46" fmla="*/ 5599700 w 6127024"/>
              <a:gd name="connsiteY46" fmla="*/ 3547221 h 6858000"/>
              <a:gd name="connsiteX47" fmla="*/ 5615031 w 6127024"/>
              <a:gd name="connsiteY47" fmla="*/ 3557482 h 6858000"/>
              <a:gd name="connsiteX48" fmla="*/ 5618377 w 6127024"/>
              <a:gd name="connsiteY48" fmla="*/ 3588431 h 6858000"/>
              <a:gd name="connsiteX49" fmla="*/ 5612155 w 6127024"/>
              <a:gd name="connsiteY49" fmla="*/ 3589869 h 6858000"/>
              <a:gd name="connsiteX50" fmla="*/ 5620843 w 6127024"/>
              <a:gd name="connsiteY50" fmla="*/ 3606745 h 6858000"/>
              <a:gd name="connsiteX51" fmla="*/ 5655472 w 6127024"/>
              <a:gd name="connsiteY51" fmla="*/ 3678877 h 6858000"/>
              <a:gd name="connsiteX52" fmla="*/ 5683015 w 6127024"/>
              <a:gd name="connsiteY52" fmla="*/ 3762025 h 6858000"/>
              <a:gd name="connsiteX53" fmla="*/ 5696643 w 6127024"/>
              <a:gd name="connsiteY53" fmla="*/ 3773888 h 6858000"/>
              <a:gd name="connsiteX54" fmla="*/ 5707995 w 6127024"/>
              <a:gd name="connsiteY54" fmla="*/ 3781685 h 6858000"/>
              <a:gd name="connsiteX55" fmla="*/ 5768491 w 6127024"/>
              <a:gd name="connsiteY55" fmla="*/ 3914399 h 6858000"/>
              <a:gd name="connsiteX56" fmla="*/ 5793123 w 6127024"/>
              <a:gd name="connsiteY56" fmla="*/ 3969952 h 6858000"/>
              <a:gd name="connsiteX57" fmla="*/ 5808321 w 6127024"/>
              <a:gd name="connsiteY57" fmla="*/ 3988153 h 6858000"/>
              <a:gd name="connsiteX58" fmla="*/ 5825621 w 6127024"/>
              <a:gd name="connsiteY58" fmla="*/ 4015525 h 6858000"/>
              <a:gd name="connsiteX59" fmla="*/ 5860672 w 6127024"/>
              <a:gd name="connsiteY59" fmla="*/ 4061579 h 6858000"/>
              <a:gd name="connsiteX60" fmla="*/ 5872173 w 6127024"/>
              <a:gd name="connsiteY60" fmla="*/ 4088497 h 6858000"/>
              <a:gd name="connsiteX61" fmla="*/ 5894095 w 6127024"/>
              <a:gd name="connsiteY61" fmla="*/ 4128857 h 6858000"/>
              <a:gd name="connsiteX62" fmla="*/ 5903513 w 6127024"/>
              <a:gd name="connsiteY62" fmla="*/ 4187661 h 6858000"/>
              <a:gd name="connsiteX63" fmla="*/ 5917114 w 6127024"/>
              <a:gd name="connsiteY63" fmla="*/ 4213096 h 6858000"/>
              <a:gd name="connsiteX64" fmla="*/ 5924233 w 6127024"/>
              <a:gd name="connsiteY64" fmla="*/ 4242060 h 6858000"/>
              <a:gd name="connsiteX65" fmla="*/ 5928910 w 6127024"/>
              <a:gd name="connsiteY65" fmla="*/ 4300973 h 6858000"/>
              <a:gd name="connsiteX66" fmla="*/ 5939320 w 6127024"/>
              <a:gd name="connsiteY66" fmla="*/ 4340435 h 6858000"/>
              <a:gd name="connsiteX67" fmla="*/ 5946705 w 6127024"/>
              <a:gd name="connsiteY67" fmla="*/ 4428051 h 6858000"/>
              <a:gd name="connsiteX68" fmla="*/ 5949261 w 6127024"/>
              <a:gd name="connsiteY68" fmla="*/ 4449185 h 6858000"/>
              <a:gd name="connsiteX69" fmla="*/ 5968960 w 6127024"/>
              <a:gd name="connsiteY69" fmla="*/ 4482655 h 6858000"/>
              <a:gd name="connsiteX70" fmla="*/ 5980106 w 6127024"/>
              <a:gd name="connsiteY70" fmla="*/ 4585087 h 6858000"/>
              <a:gd name="connsiteX71" fmla="*/ 5998138 w 6127024"/>
              <a:gd name="connsiteY71" fmla="*/ 4697518 h 6858000"/>
              <a:gd name="connsiteX72" fmla="*/ 6007819 w 6127024"/>
              <a:gd name="connsiteY72" fmla="*/ 4858148 h 6858000"/>
              <a:gd name="connsiteX73" fmla="*/ 6007749 w 6127024"/>
              <a:gd name="connsiteY73" fmla="*/ 4964715 h 6858000"/>
              <a:gd name="connsiteX74" fmla="*/ 6005269 w 6127024"/>
              <a:gd name="connsiteY74" fmla="*/ 5150567 h 6858000"/>
              <a:gd name="connsiteX75" fmla="*/ 6001127 w 6127024"/>
              <a:gd name="connsiteY75" fmla="*/ 5164609 h 6858000"/>
              <a:gd name="connsiteX76" fmla="*/ 5998514 w 6127024"/>
              <a:gd name="connsiteY76" fmla="*/ 5189673 h 6858000"/>
              <a:gd name="connsiteX77" fmla="*/ 6018409 w 6127024"/>
              <a:gd name="connsiteY77" fmla="*/ 5227157 h 6858000"/>
              <a:gd name="connsiteX78" fmla="*/ 6036748 w 6127024"/>
              <a:gd name="connsiteY78" fmla="*/ 5322752 h 6858000"/>
              <a:gd name="connsiteX79" fmla="*/ 6036943 w 6127024"/>
              <a:gd name="connsiteY79" fmla="*/ 5329480 h 6858000"/>
              <a:gd name="connsiteX80" fmla="*/ 6037677 w 6127024"/>
              <a:gd name="connsiteY80" fmla="*/ 5354807 h 6858000"/>
              <a:gd name="connsiteX81" fmla="*/ 6039728 w 6127024"/>
              <a:gd name="connsiteY81" fmla="*/ 5359416 h 6858000"/>
              <a:gd name="connsiteX82" fmla="*/ 6053435 w 6127024"/>
              <a:gd name="connsiteY82" fmla="*/ 5387547 h 6858000"/>
              <a:gd name="connsiteX83" fmla="*/ 6065933 w 6127024"/>
              <a:gd name="connsiteY83" fmla="*/ 5443002 h 6858000"/>
              <a:gd name="connsiteX84" fmla="*/ 6068640 w 6127024"/>
              <a:gd name="connsiteY84" fmla="*/ 5474503 h 6858000"/>
              <a:gd name="connsiteX85" fmla="*/ 6080922 w 6127024"/>
              <a:gd name="connsiteY85" fmla="*/ 5561070 h 6858000"/>
              <a:gd name="connsiteX86" fmla="*/ 6096949 w 6127024"/>
              <a:gd name="connsiteY86" fmla="*/ 5648179 h 6858000"/>
              <a:gd name="connsiteX87" fmla="*/ 6121353 w 6127024"/>
              <a:gd name="connsiteY87" fmla="*/ 5721725 h 6858000"/>
              <a:gd name="connsiteX88" fmla="*/ 6109884 w 6127024"/>
              <a:gd name="connsiteY88" fmla="*/ 5721959 h 6858000"/>
              <a:gd name="connsiteX89" fmla="*/ 6127024 w 6127024"/>
              <a:gd name="connsiteY89" fmla="*/ 5786902 h 6858000"/>
              <a:gd name="connsiteX90" fmla="*/ 6115796 w 6127024"/>
              <a:gd name="connsiteY90" fmla="*/ 5862844 h 6858000"/>
              <a:gd name="connsiteX91" fmla="*/ 6102493 w 6127024"/>
              <a:gd name="connsiteY91" fmla="*/ 5928602 h 6858000"/>
              <a:gd name="connsiteX92" fmla="*/ 6056863 w 6127024"/>
              <a:gd name="connsiteY92" fmla="*/ 6000643 h 6858000"/>
              <a:gd name="connsiteX93" fmla="*/ 6045436 w 6127024"/>
              <a:gd name="connsiteY93" fmla="*/ 6124480 h 6858000"/>
              <a:gd name="connsiteX94" fmla="*/ 6030489 w 6127024"/>
              <a:gd name="connsiteY94" fmla="*/ 6317666 h 6858000"/>
              <a:gd name="connsiteX95" fmla="*/ 6007492 w 6127024"/>
              <a:gd name="connsiteY95" fmla="*/ 6440818 h 6858000"/>
              <a:gd name="connsiteX96" fmla="*/ 6009467 w 6127024"/>
              <a:gd name="connsiteY96" fmla="*/ 6487076 h 6858000"/>
              <a:gd name="connsiteX97" fmla="*/ 5995064 w 6127024"/>
              <a:gd name="connsiteY97" fmla="*/ 6540791 h 6858000"/>
              <a:gd name="connsiteX98" fmla="*/ 6004510 w 6127024"/>
              <a:gd name="connsiteY98" fmla="*/ 6599256 h 6858000"/>
              <a:gd name="connsiteX99" fmla="*/ 5986207 w 6127024"/>
              <a:gd name="connsiteY99" fmla="*/ 6695855 h 6858000"/>
              <a:gd name="connsiteX100" fmla="*/ 5979428 w 6127024"/>
              <a:gd name="connsiteY100" fmla="*/ 6754678 h 6858000"/>
              <a:gd name="connsiteX101" fmla="*/ 5983398 w 6127024"/>
              <a:gd name="connsiteY101" fmla="*/ 6778641 h 6858000"/>
              <a:gd name="connsiteX102" fmla="*/ 5984543 w 6127024"/>
              <a:gd name="connsiteY102" fmla="*/ 6811016 h 6858000"/>
              <a:gd name="connsiteX103" fmla="*/ 5979671 w 6127024"/>
              <a:gd name="connsiteY103" fmla="*/ 6858000 h 6858000"/>
              <a:gd name="connsiteX104" fmla="*/ 0 w 6127024"/>
              <a:gd name="connsiteY104" fmla="*/ 6858000 h 6858000"/>
              <a:gd name="connsiteX105" fmla="*/ 0 w 6127024"/>
              <a:gd name="connsiteY105" fmla="*/ 0 h 6858000"/>
              <a:gd name="connsiteX0" fmla="*/ 0 w 6127024"/>
              <a:gd name="connsiteY0" fmla="*/ 0 h 6858000"/>
              <a:gd name="connsiteX1" fmla="*/ 4965888 w 6127024"/>
              <a:gd name="connsiteY1" fmla="*/ 0 h 6858000"/>
              <a:gd name="connsiteX2" fmla="*/ 4967767 w 6127024"/>
              <a:gd name="connsiteY2" fmla="*/ 7930 h 6858000"/>
              <a:gd name="connsiteX3" fmla="*/ 4979444 w 6127024"/>
              <a:gd name="connsiteY3" fmla="*/ 43921 h 6858000"/>
              <a:gd name="connsiteX4" fmla="*/ 5021173 w 6127024"/>
              <a:gd name="connsiteY4" fmla="*/ 123738 h 6858000"/>
              <a:gd name="connsiteX5" fmla="*/ 5075458 w 6127024"/>
              <a:gd name="connsiteY5" fmla="*/ 264355 h 6858000"/>
              <a:gd name="connsiteX6" fmla="*/ 5081175 w 6127024"/>
              <a:gd name="connsiteY6" fmla="*/ 277448 h 6858000"/>
              <a:gd name="connsiteX7" fmla="*/ 5097011 w 6127024"/>
              <a:gd name="connsiteY7" fmla="*/ 355616 h 6858000"/>
              <a:gd name="connsiteX8" fmla="*/ 5130982 w 6127024"/>
              <a:gd name="connsiteY8" fmla="*/ 412030 h 6858000"/>
              <a:gd name="connsiteX9" fmla="*/ 5153000 w 6127024"/>
              <a:gd name="connsiteY9" fmla="*/ 507134 h 6858000"/>
              <a:gd name="connsiteX10" fmla="*/ 5171282 w 6127024"/>
              <a:gd name="connsiteY10" fmla="*/ 602071 h 6858000"/>
              <a:gd name="connsiteX11" fmla="*/ 5176196 w 6127024"/>
              <a:gd name="connsiteY11" fmla="*/ 636822 h 6858000"/>
              <a:gd name="connsiteX12" fmla="*/ 5189051 w 6127024"/>
              <a:gd name="connsiteY12" fmla="*/ 782518 h 6858000"/>
              <a:gd name="connsiteX13" fmla="*/ 5221088 w 6127024"/>
              <a:gd name="connsiteY13" fmla="*/ 860193 h 6858000"/>
              <a:gd name="connsiteX14" fmla="*/ 5230806 w 6127024"/>
              <a:gd name="connsiteY14" fmla="*/ 961354 h 6858000"/>
              <a:gd name="connsiteX15" fmla="*/ 5201018 w 6127024"/>
              <a:gd name="connsiteY15" fmla="*/ 1095027 h 6858000"/>
              <a:gd name="connsiteX16" fmla="*/ 5202153 w 6127024"/>
              <a:gd name="connsiteY16" fmla="*/ 1133224 h 6858000"/>
              <a:gd name="connsiteX17" fmla="*/ 5189234 w 6127024"/>
              <a:gd name="connsiteY17" fmla="*/ 1193495 h 6858000"/>
              <a:gd name="connsiteX18" fmla="*/ 5202769 w 6127024"/>
              <a:gd name="connsiteY18" fmla="*/ 1269450 h 6858000"/>
              <a:gd name="connsiteX19" fmla="*/ 5225968 w 6127024"/>
              <a:gd name="connsiteY19" fmla="*/ 1357994 h 6858000"/>
              <a:gd name="connsiteX20" fmla="*/ 5233819 w 6127024"/>
              <a:gd name="connsiteY20" fmla="*/ 1380922 h 6858000"/>
              <a:gd name="connsiteX21" fmla="*/ 5237226 w 6127024"/>
              <a:gd name="connsiteY21" fmla="*/ 1441327 h 6858000"/>
              <a:gd name="connsiteX22" fmla="*/ 5255653 w 6127024"/>
              <a:gd name="connsiteY22" fmla="*/ 1524712 h 6858000"/>
              <a:gd name="connsiteX23" fmla="*/ 5263491 w 6127024"/>
              <a:gd name="connsiteY23" fmla="*/ 1642938 h 6858000"/>
              <a:gd name="connsiteX24" fmla="*/ 5261314 w 6127024"/>
              <a:gd name="connsiteY24" fmla="*/ 1689177 h 6858000"/>
              <a:gd name="connsiteX25" fmla="*/ 5259788 w 6127024"/>
              <a:gd name="connsiteY25" fmla="*/ 1768516 h 6858000"/>
              <a:gd name="connsiteX26" fmla="*/ 5255696 w 6127024"/>
              <a:gd name="connsiteY26" fmla="*/ 1953770 h 6858000"/>
              <a:gd name="connsiteX27" fmla="*/ 5252592 w 6127024"/>
              <a:gd name="connsiteY27" fmla="*/ 2092210 h 6858000"/>
              <a:gd name="connsiteX28" fmla="*/ 5250104 w 6127024"/>
              <a:gd name="connsiteY28" fmla="*/ 2249166 h 6858000"/>
              <a:gd name="connsiteX29" fmla="*/ 5251214 w 6127024"/>
              <a:gd name="connsiteY29" fmla="*/ 2250944 h 6858000"/>
              <a:gd name="connsiteX30" fmla="*/ 5250644 w 6127024"/>
              <a:gd name="connsiteY30" fmla="*/ 2266619 h 6858000"/>
              <a:gd name="connsiteX31" fmla="*/ 5293877 w 6127024"/>
              <a:gd name="connsiteY31" fmla="*/ 2368649 h 6858000"/>
              <a:gd name="connsiteX32" fmla="*/ 5311338 w 6127024"/>
              <a:gd name="connsiteY32" fmla="*/ 2404034 h 6858000"/>
              <a:gd name="connsiteX33" fmla="*/ 5338366 w 6127024"/>
              <a:gd name="connsiteY33" fmla="*/ 2465052 h 6858000"/>
              <a:gd name="connsiteX34" fmla="*/ 5371263 w 6127024"/>
              <a:gd name="connsiteY34" fmla="*/ 2586413 h 6858000"/>
              <a:gd name="connsiteX35" fmla="*/ 5407503 w 6127024"/>
              <a:gd name="connsiteY35" fmla="*/ 2786290 h 6858000"/>
              <a:gd name="connsiteX36" fmla="*/ 5407356 w 6127024"/>
              <a:gd name="connsiteY36" fmla="*/ 2787545 h 6858000"/>
              <a:gd name="connsiteX37" fmla="*/ 5457023 w 6127024"/>
              <a:gd name="connsiteY37" fmla="*/ 2858292 h 6858000"/>
              <a:gd name="connsiteX38" fmla="*/ 5479298 w 6127024"/>
              <a:gd name="connsiteY38" fmla="*/ 2947791 h 6858000"/>
              <a:gd name="connsiteX39" fmla="*/ 5481770 w 6127024"/>
              <a:gd name="connsiteY39" fmla="*/ 2951352 h 6858000"/>
              <a:gd name="connsiteX40" fmla="*/ 5482415 w 6127024"/>
              <a:gd name="connsiteY40" fmla="*/ 3004079 h 6858000"/>
              <a:gd name="connsiteX41" fmla="*/ 5503944 w 6127024"/>
              <a:gd name="connsiteY41" fmla="*/ 3123335 h 6858000"/>
              <a:gd name="connsiteX42" fmla="*/ 5516007 w 6127024"/>
              <a:gd name="connsiteY42" fmla="*/ 3258473 h 6858000"/>
              <a:gd name="connsiteX43" fmla="*/ 5589758 w 6127024"/>
              <a:gd name="connsiteY43" fmla="*/ 3453699 h 6858000"/>
              <a:gd name="connsiteX44" fmla="*/ 5596144 w 6127024"/>
              <a:gd name="connsiteY44" fmla="*/ 3534624 h 6858000"/>
              <a:gd name="connsiteX45" fmla="*/ 5597750 w 6127024"/>
              <a:gd name="connsiteY45" fmla="*/ 3534129 h 6858000"/>
              <a:gd name="connsiteX46" fmla="*/ 5599700 w 6127024"/>
              <a:gd name="connsiteY46" fmla="*/ 3547221 h 6858000"/>
              <a:gd name="connsiteX47" fmla="*/ 5615031 w 6127024"/>
              <a:gd name="connsiteY47" fmla="*/ 3557482 h 6858000"/>
              <a:gd name="connsiteX48" fmla="*/ 5618377 w 6127024"/>
              <a:gd name="connsiteY48" fmla="*/ 3588431 h 6858000"/>
              <a:gd name="connsiteX49" fmla="*/ 5612155 w 6127024"/>
              <a:gd name="connsiteY49" fmla="*/ 3589869 h 6858000"/>
              <a:gd name="connsiteX50" fmla="*/ 5620843 w 6127024"/>
              <a:gd name="connsiteY50" fmla="*/ 3606745 h 6858000"/>
              <a:gd name="connsiteX51" fmla="*/ 5655472 w 6127024"/>
              <a:gd name="connsiteY51" fmla="*/ 3678877 h 6858000"/>
              <a:gd name="connsiteX52" fmla="*/ 5683015 w 6127024"/>
              <a:gd name="connsiteY52" fmla="*/ 3762025 h 6858000"/>
              <a:gd name="connsiteX53" fmla="*/ 5696643 w 6127024"/>
              <a:gd name="connsiteY53" fmla="*/ 3773888 h 6858000"/>
              <a:gd name="connsiteX54" fmla="*/ 5768491 w 6127024"/>
              <a:gd name="connsiteY54" fmla="*/ 3914399 h 6858000"/>
              <a:gd name="connsiteX55" fmla="*/ 5793123 w 6127024"/>
              <a:gd name="connsiteY55" fmla="*/ 3969952 h 6858000"/>
              <a:gd name="connsiteX56" fmla="*/ 5808321 w 6127024"/>
              <a:gd name="connsiteY56" fmla="*/ 3988153 h 6858000"/>
              <a:gd name="connsiteX57" fmla="*/ 5825621 w 6127024"/>
              <a:gd name="connsiteY57" fmla="*/ 4015525 h 6858000"/>
              <a:gd name="connsiteX58" fmla="*/ 5860672 w 6127024"/>
              <a:gd name="connsiteY58" fmla="*/ 4061579 h 6858000"/>
              <a:gd name="connsiteX59" fmla="*/ 5872173 w 6127024"/>
              <a:gd name="connsiteY59" fmla="*/ 4088497 h 6858000"/>
              <a:gd name="connsiteX60" fmla="*/ 5894095 w 6127024"/>
              <a:gd name="connsiteY60" fmla="*/ 4128857 h 6858000"/>
              <a:gd name="connsiteX61" fmla="*/ 5903513 w 6127024"/>
              <a:gd name="connsiteY61" fmla="*/ 4187661 h 6858000"/>
              <a:gd name="connsiteX62" fmla="*/ 5917114 w 6127024"/>
              <a:gd name="connsiteY62" fmla="*/ 4213096 h 6858000"/>
              <a:gd name="connsiteX63" fmla="*/ 5924233 w 6127024"/>
              <a:gd name="connsiteY63" fmla="*/ 4242060 h 6858000"/>
              <a:gd name="connsiteX64" fmla="*/ 5928910 w 6127024"/>
              <a:gd name="connsiteY64" fmla="*/ 4300973 h 6858000"/>
              <a:gd name="connsiteX65" fmla="*/ 5939320 w 6127024"/>
              <a:gd name="connsiteY65" fmla="*/ 4340435 h 6858000"/>
              <a:gd name="connsiteX66" fmla="*/ 5946705 w 6127024"/>
              <a:gd name="connsiteY66" fmla="*/ 4428051 h 6858000"/>
              <a:gd name="connsiteX67" fmla="*/ 5949261 w 6127024"/>
              <a:gd name="connsiteY67" fmla="*/ 4449185 h 6858000"/>
              <a:gd name="connsiteX68" fmla="*/ 5968960 w 6127024"/>
              <a:gd name="connsiteY68" fmla="*/ 4482655 h 6858000"/>
              <a:gd name="connsiteX69" fmla="*/ 5980106 w 6127024"/>
              <a:gd name="connsiteY69" fmla="*/ 4585087 h 6858000"/>
              <a:gd name="connsiteX70" fmla="*/ 5998138 w 6127024"/>
              <a:gd name="connsiteY70" fmla="*/ 4697518 h 6858000"/>
              <a:gd name="connsiteX71" fmla="*/ 6007819 w 6127024"/>
              <a:gd name="connsiteY71" fmla="*/ 4858148 h 6858000"/>
              <a:gd name="connsiteX72" fmla="*/ 6007749 w 6127024"/>
              <a:gd name="connsiteY72" fmla="*/ 4964715 h 6858000"/>
              <a:gd name="connsiteX73" fmla="*/ 6005269 w 6127024"/>
              <a:gd name="connsiteY73" fmla="*/ 5150567 h 6858000"/>
              <a:gd name="connsiteX74" fmla="*/ 6001127 w 6127024"/>
              <a:gd name="connsiteY74" fmla="*/ 5164609 h 6858000"/>
              <a:gd name="connsiteX75" fmla="*/ 5998514 w 6127024"/>
              <a:gd name="connsiteY75" fmla="*/ 5189673 h 6858000"/>
              <a:gd name="connsiteX76" fmla="*/ 6018409 w 6127024"/>
              <a:gd name="connsiteY76" fmla="*/ 5227157 h 6858000"/>
              <a:gd name="connsiteX77" fmla="*/ 6036748 w 6127024"/>
              <a:gd name="connsiteY77" fmla="*/ 5322752 h 6858000"/>
              <a:gd name="connsiteX78" fmla="*/ 6036943 w 6127024"/>
              <a:gd name="connsiteY78" fmla="*/ 5329480 h 6858000"/>
              <a:gd name="connsiteX79" fmla="*/ 6037677 w 6127024"/>
              <a:gd name="connsiteY79" fmla="*/ 5354807 h 6858000"/>
              <a:gd name="connsiteX80" fmla="*/ 6039728 w 6127024"/>
              <a:gd name="connsiteY80" fmla="*/ 5359416 h 6858000"/>
              <a:gd name="connsiteX81" fmla="*/ 6053435 w 6127024"/>
              <a:gd name="connsiteY81" fmla="*/ 5387547 h 6858000"/>
              <a:gd name="connsiteX82" fmla="*/ 6065933 w 6127024"/>
              <a:gd name="connsiteY82" fmla="*/ 5443002 h 6858000"/>
              <a:gd name="connsiteX83" fmla="*/ 6068640 w 6127024"/>
              <a:gd name="connsiteY83" fmla="*/ 5474503 h 6858000"/>
              <a:gd name="connsiteX84" fmla="*/ 6080922 w 6127024"/>
              <a:gd name="connsiteY84" fmla="*/ 5561070 h 6858000"/>
              <a:gd name="connsiteX85" fmla="*/ 6096949 w 6127024"/>
              <a:gd name="connsiteY85" fmla="*/ 5648179 h 6858000"/>
              <a:gd name="connsiteX86" fmla="*/ 6121353 w 6127024"/>
              <a:gd name="connsiteY86" fmla="*/ 5721725 h 6858000"/>
              <a:gd name="connsiteX87" fmla="*/ 6109884 w 6127024"/>
              <a:gd name="connsiteY87" fmla="*/ 5721959 h 6858000"/>
              <a:gd name="connsiteX88" fmla="*/ 6127024 w 6127024"/>
              <a:gd name="connsiteY88" fmla="*/ 5786902 h 6858000"/>
              <a:gd name="connsiteX89" fmla="*/ 6115796 w 6127024"/>
              <a:gd name="connsiteY89" fmla="*/ 5862844 h 6858000"/>
              <a:gd name="connsiteX90" fmla="*/ 6102493 w 6127024"/>
              <a:gd name="connsiteY90" fmla="*/ 5928602 h 6858000"/>
              <a:gd name="connsiteX91" fmla="*/ 6056863 w 6127024"/>
              <a:gd name="connsiteY91" fmla="*/ 6000643 h 6858000"/>
              <a:gd name="connsiteX92" fmla="*/ 6045436 w 6127024"/>
              <a:gd name="connsiteY92" fmla="*/ 6124480 h 6858000"/>
              <a:gd name="connsiteX93" fmla="*/ 6030489 w 6127024"/>
              <a:gd name="connsiteY93" fmla="*/ 6317666 h 6858000"/>
              <a:gd name="connsiteX94" fmla="*/ 6007492 w 6127024"/>
              <a:gd name="connsiteY94" fmla="*/ 6440818 h 6858000"/>
              <a:gd name="connsiteX95" fmla="*/ 6009467 w 6127024"/>
              <a:gd name="connsiteY95" fmla="*/ 6487076 h 6858000"/>
              <a:gd name="connsiteX96" fmla="*/ 5995064 w 6127024"/>
              <a:gd name="connsiteY96" fmla="*/ 6540791 h 6858000"/>
              <a:gd name="connsiteX97" fmla="*/ 6004510 w 6127024"/>
              <a:gd name="connsiteY97" fmla="*/ 6599256 h 6858000"/>
              <a:gd name="connsiteX98" fmla="*/ 5986207 w 6127024"/>
              <a:gd name="connsiteY98" fmla="*/ 6695855 h 6858000"/>
              <a:gd name="connsiteX99" fmla="*/ 5979428 w 6127024"/>
              <a:gd name="connsiteY99" fmla="*/ 6754678 h 6858000"/>
              <a:gd name="connsiteX100" fmla="*/ 5983398 w 6127024"/>
              <a:gd name="connsiteY100" fmla="*/ 6778641 h 6858000"/>
              <a:gd name="connsiteX101" fmla="*/ 5984543 w 6127024"/>
              <a:gd name="connsiteY101" fmla="*/ 6811016 h 6858000"/>
              <a:gd name="connsiteX102" fmla="*/ 5979671 w 6127024"/>
              <a:gd name="connsiteY102" fmla="*/ 6858000 h 6858000"/>
              <a:gd name="connsiteX103" fmla="*/ 0 w 6127024"/>
              <a:gd name="connsiteY103" fmla="*/ 6858000 h 6858000"/>
              <a:gd name="connsiteX104" fmla="*/ 0 w 6127024"/>
              <a:gd name="connsiteY104" fmla="*/ 0 h 6858000"/>
              <a:gd name="connsiteX0" fmla="*/ 0 w 6127024"/>
              <a:gd name="connsiteY0" fmla="*/ 0 h 6858000"/>
              <a:gd name="connsiteX1" fmla="*/ 4965888 w 6127024"/>
              <a:gd name="connsiteY1" fmla="*/ 0 h 6858000"/>
              <a:gd name="connsiteX2" fmla="*/ 4967767 w 6127024"/>
              <a:gd name="connsiteY2" fmla="*/ 7930 h 6858000"/>
              <a:gd name="connsiteX3" fmla="*/ 4979444 w 6127024"/>
              <a:gd name="connsiteY3" fmla="*/ 43921 h 6858000"/>
              <a:gd name="connsiteX4" fmla="*/ 5021173 w 6127024"/>
              <a:gd name="connsiteY4" fmla="*/ 123738 h 6858000"/>
              <a:gd name="connsiteX5" fmla="*/ 5075458 w 6127024"/>
              <a:gd name="connsiteY5" fmla="*/ 264355 h 6858000"/>
              <a:gd name="connsiteX6" fmla="*/ 5081175 w 6127024"/>
              <a:gd name="connsiteY6" fmla="*/ 277448 h 6858000"/>
              <a:gd name="connsiteX7" fmla="*/ 5097011 w 6127024"/>
              <a:gd name="connsiteY7" fmla="*/ 355616 h 6858000"/>
              <a:gd name="connsiteX8" fmla="*/ 5130982 w 6127024"/>
              <a:gd name="connsiteY8" fmla="*/ 412030 h 6858000"/>
              <a:gd name="connsiteX9" fmla="*/ 5153000 w 6127024"/>
              <a:gd name="connsiteY9" fmla="*/ 507134 h 6858000"/>
              <a:gd name="connsiteX10" fmla="*/ 5171282 w 6127024"/>
              <a:gd name="connsiteY10" fmla="*/ 602071 h 6858000"/>
              <a:gd name="connsiteX11" fmla="*/ 5176196 w 6127024"/>
              <a:gd name="connsiteY11" fmla="*/ 636822 h 6858000"/>
              <a:gd name="connsiteX12" fmla="*/ 5189051 w 6127024"/>
              <a:gd name="connsiteY12" fmla="*/ 782518 h 6858000"/>
              <a:gd name="connsiteX13" fmla="*/ 5221088 w 6127024"/>
              <a:gd name="connsiteY13" fmla="*/ 860193 h 6858000"/>
              <a:gd name="connsiteX14" fmla="*/ 5230806 w 6127024"/>
              <a:gd name="connsiteY14" fmla="*/ 961354 h 6858000"/>
              <a:gd name="connsiteX15" fmla="*/ 5201018 w 6127024"/>
              <a:gd name="connsiteY15" fmla="*/ 1095027 h 6858000"/>
              <a:gd name="connsiteX16" fmla="*/ 5202153 w 6127024"/>
              <a:gd name="connsiteY16" fmla="*/ 1133224 h 6858000"/>
              <a:gd name="connsiteX17" fmla="*/ 5189234 w 6127024"/>
              <a:gd name="connsiteY17" fmla="*/ 1193495 h 6858000"/>
              <a:gd name="connsiteX18" fmla="*/ 5202769 w 6127024"/>
              <a:gd name="connsiteY18" fmla="*/ 1269450 h 6858000"/>
              <a:gd name="connsiteX19" fmla="*/ 5225968 w 6127024"/>
              <a:gd name="connsiteY19" fmla="*/ 1357994 h 6858000"/>
              <a:gd name="connsiteX20" fmla="*/ 5233819 w 6127024"/>
              <a:gd name="connsiteY20" fmla="*/ 1380922 h 6858000"/>
              <a:gd name="connsiteX21" fmla="*/ 5237226 w 6127024"/>
              <a:gd name="connsiteY21" fmla="*/ 1441327 h 6858000"/>
              <a:gd name="connsiteX22" fmla="*/ 5255653 w 6127024"/>
              <a:gd name="connsiteY22" fmla="*/ 1524712 h 6858000"/>
              <a:gd name="connsiteX23" fmla="*/ 5263491 w 6127024"/>
              <a:gd name="connsiteY23" fmla="*/ 1642938 h 6858000"/>
              <a:gd name="connsiteX24" fmla="*/ 5261314 w 6127024"/>
              <a:gd name="connsiteY24" fmla="*/ 1689177 h 6858000"/>
              <a:gd name="connsiteX25" fmla="*/ 5259788 w 6127024"/>
              <a:gd name="connsiteY25" fmla="*/ 1768516 h 6858000"/>
              <a:gd name="connsiteX26" fmla="*/ 5255696 w 6127024"/>
              <a:gd name="connsiteY26" fmla="*/ 1953770 h 6858000"/>
              <a:gd name="connsiteX27" fmla="*/ 5252592 w 6127024"/>
              <a:gd name="connsiteY27" fmla="*/ 2092210 h 6858000"/>
              <a:gd name="connsiteX28" fmla="*/ 5250104 w 6127024"/>
              <a:gd name="connsiteY28" fmla="*/ 2249166 h 6858000"/>
              <a:gd name="connsiteX29" fmla="*/ 5251214 w 6127024"/>
              <a:gd name="connsiteY29" fmla="*/ 2250944 h 6858000"/>
              <a:gd name="connsiteX30" fmla="*/ 5250644 w 6127024"/>
              <a:gd name="connsiteY30" fmla="*/ 2266619 h 6858000"/>
              <a:gd name="connsiteX31" fmla="*/ 5293877 w 6127024"/>
              <a:gd name="connsiteY31" fmla="*/ 2368649 h 6858000"/>
              <a:gd name="connsiteX32" fmla="*/ 5311338 w 6127024"/>
              <a:gd name="connsiteY32" fmla="*/ 2404034 h 6858000"/>
              <a:gd name="connsiteX33" fmla="*/ 5338366 w 6127024"/>
              <a:gd name="connsiteY33" fmla="*/ 2465052 h 6858000"/>
              <a:gd name="connsiteX34" fmla="*/ 5371263 w 6127024"/>
              <a:gd name="connsiteY34" fmla="*/ 2586413 h 6858000"/>
              <a:gd name="connsiteX35" fmla="*/ 5407503 w 6127024"/>
              <a:gd name="connsiteY35" fmla="*/ 2786290 h 6858000"/>
              <a:gd name="connsiteX36" fmla="*/ 5407356 w 6127024"/>
              <a:gd name="connsiteY36" fmla="*/ 2787545 h 6858000"/>
              <a:gd name="connsiteX37" fmla="*/ 5457023 w 6127024"/>
              <a:gd name="connsiteY37" fmla="*/ 2858292 h 6858000"/>
              <a:gd name="connsiteX38" fmla="*/ 5479298 w 6127024"/>
              <a:gd name="connsiteY38" fmla="*/ 2947791 h 6858000"/>
              <a:gd name="connsiteX39" fmla="*/ 5481770 w 6127024"/>
              <a:gd name="connsiteY39" fmla="*/ 2951352 h 6858000"/>
              <a:gd name="connsiteX40" fmla="*/ 5482415 w 6127024"/>
              <a:gd name="connsiteY40" fmla="*/ 3004079 h 6858000"/>
              <a:gd name="connsiteX41" fmla="*/ 5503944 w 6127024"/>
              <a:gd name="connsiteY41" fmla="*/ 3123335 h 6858000"/>
              <a:gd name="connsiteX42" fmla="*/ 5516007 w 6127024"/>
              <a:gd name="connsiteY42" fmla="*/ 3258473 h 6858000"/>
              <a:gd name="connsiteX43" fmla="*/ 5589758 w 6127024"/>
              <a:gd name="connsiteY43" fmla="*/ 3453699 h 6858000"/>
              <a:gd name="connsiteX44" fmla="*/ 5596144 w 6127024"/>
              <a:gd name="connsiteY44" fmla="*/ 3534624 h 6858000"/>
              <a:gd name="connsiteX45" fmla="*/ 5597750 w 6127024"/>
              <a:gd name="connsiteY45" fmla="*/ 3534129 h 6858000"/>
              <a:gd name="connsiteX46" fmla="*/ 5599700 w 6127024"/>
              <a:gd name="connsiteY46" fmla="*/ 3547221 h 6858000"/>
              <a:gd name="connsiteX47" fmla="*/ 5618377 w 6127024"/>
              <a:gd name="connsiteY47" fmla="*/ 3588431 h 6858000"/>
              <a:gd name="connsiteX48" fmla="*/ 5612155 w 6127024"/>
              <a:gd name="connsiteY48" fmla="*/ 3589869 h 6858000"/>
              <a:gd name="connsiteX49" fmla="*/ 5620843 w 6127024"/>
              <a:gd name="connsiteY49" fmla="*/ 3606745 h 6858000"/>
              <a:gd name="connsiteX50" fmla="*/ 5655472 w 6127024"/>
              <a:gd name="connsiteY50" fmla="*/ 3678877 h 6858000"/>
              <a:gd name="connsiteX51" fmla="*/ 5683015 w 6127024"/>
              <a:gd name="connsiteY51" fmla="*/ 3762025 h 6858000"/>
              <a:gd name="connsiteX52" fmla="*/ 5696643 w 6127024"/>
              <a:gd name="connsiteY52" fmla="*/ 3773888 h 6858000"/>
              <a:gd name="connsiteX53" fmla="*/ 5768491 w 6127024"/>
              <a:gd name="connsiteY53" fmla="*/ 3914399 h 6858000"/>
              <a:gd name="connsiteX54" fmla="*/ 5793123 w 6127024"/>
              <a:gd name="connsiteY54" fmla="*/ 3969952 h 6858000"/>
              <a:gd name="connsiteX55" fmla="*/ 5808321 w 6127024"/>
              <a:gd name="connsiteY55" fmla="*/ 3988153 h 6858000"/>
              <a:gd name="connsiteX56" fmla="*/ 5825621 w 6127024"/>
              <a:gd name="connsiteY56" fmla="*/ 4015525 h 6858000"/>
              <a:gd name="connsiteX57" fmla="*/ 5860672 w 6127024"/>
              <a:gd name="connsiteY57" fmla="*/ 4061579 h 6858000"/>
              <a:gd name="connsiteX58" fmla="*/ 5872173 w 6127024"/>
              <a:gd name="connsiteY58" fmla="*/ 4088497 h 6858000"/>
              <a:gd name="connsiteX59" fmla="*/ 5894095 w 6127024"/>
              <a:gd name="connsiteY59" fmla="*/ 4128857 h 6858000"/>
              <a:gd name="connsiteX60" fmla="*/ 5903513 w 6127024"/>
              <a:gd name="connsiteY60" fmla="*/ 4187661 h 6858000"/>
              <a:gd name="connsiteX61" fmla="*/ 5917114 w 6127024"/>
              <a:gd name="connsiteY61" fmla="*/ 4213096 h 6858000"/>
              <a:gd name="connsiteX62" fmla="*/ 5924233 w 6127024"/>
              <a:gd name="connsiteY62" fmla="*/ 4242060 h 6858000"/>
              <a:gd name="connsiteX63" fmla="*/ 5928910 w 6127024"/>
              <a:gd name="connsiteY63" fmla="*/ 4300973 h 6858000"/>
              <a:gd name="connsiteX64" fmla="*/ 5939320 w 6127024"/>
              <a:gd name="connsiteY64" fmla="*/ 4340435 h 6858000"/>
              <a:gd name="connsiteX65" fmla="*/ 5946705 w 6127024"/>
              <a:gd name="connsiteY65" fmla="*/ 4428051 h 6858000"/>
              <a:gd name="connsiteX66" fmla="*/ 5949261 w 6127024"/>
              <a:gd name="connsiteY66" fmla="*/ 4449185 h 6858000"/>
              <a:gd name="connsiteX67" fmla="*/ 5968960 w 6127024"/>
              <a:gd name="connsiteY67" fmla="*/ 4482655 h 6858000"/>
              <a:gd name="connsiteX68" fmla="*/ 5980106 w 6127024"/>
              <a:gd name="connsiteY68" fmla="*/ 4585087 h 6858000"/>
              <a:gd name="connsiteX69" fmla="*/ 5998138 w 6127024"/>
              <a:gd name="connsiteY69" fmla="*/ 4697518 h 6858000"/>
              <a:gd name="connsiteX70" fmla="*/ 6007819 w 6127024"/>
              <a:gd name="connsiteY70" fmla="*/ 4858148 h 6858000"/>
              <a:gd name="connsiteX71" fmla="*/ 6007749 w 6127024"/>
              <a:gd name="connsiteY71" fmla="*/ 4964715 h 6858000"/>
              <a:gd name="connsiteX72" fmla="*/ 6005269 w 6127024"/>
              <a:gd name="connsiteY72" fmla="*/ 5150567 h 6858000"/>
              <a:gd name="connsiteX73" fmla="*/ 6001127 w 6127024"/>
              <a:gd name="connsiteY73" fmla="*/ 5164609 h 6858000"/>
              <a:gd name="connsiteX74" fmla="*/ 5998514 w 6127024"/>
              <a:gd name="connsiteY74" fmla="*/ 5189673 h 6858000"/>
              <a:gd name="connsiteX75" fmla="*/ 6018409 w 6127024"/>
              <a:gd name="connsiteY75" fmla="*/ 5227157 h 6858000"/>
              <a:gd name="connsiteX76" fmla="*/ 6036748 w 6127024"/>
              <a:gd name="connsiteY76" fmla="*/ 5322752 h 6858000"/>
              <a:gd name="connsiteX77" fmla="*/ 6036943 w 6127024"/>
              <a:gd name="connsiteY77" fmla="*/ 5329480 h 6858000"/>
              <a:gd name="connsiteX78" fmla="*/ 6037677 w 6127024"/>
              <a:gd name="connsiteY78" fmla="*/ 5354807 h 6858000"/>
              <a:gd name="connsiteX79" fmla="*/ 6039728 w 6127024"/>
              <a:gd name="connsiteY79" fmla="*/ 5359416 h 6858000"/>
              <a:gd name="connsiteX80" fmla="*/ 6053435 w 6127024"/>
              <a:gd name="connsiteY80" fmla="*/ 5387547 h 6858000"/>
              <a:gd name="connsiteX81" fmla="*/ 6065933 w 6127024"/>
              <a:gd name="connsiteY81" fmla="*/ 5443002 h 6858000"/>
              <a:gd name="connsiteX82" fmla="*/ 6068640 w 6127024"/>
              <a:gd name="connsiteY82" fmla="*/ 5474503 h 6858000"/>
              <a:gd name="connsiteX83" fmla="*/ 6080922 w 6127024"/>
              <a:gd name="connsiteY83" fmla="*/ 5561070 h 6858000"/>
              <a:gd name="connsiteX84" fmla="*/ 6096949 w 6127024"/>
              <a:gd name="connsiteY84" fmla="*/ 5648179 h 6858000"/>
              <a:gd name="connsiteX85" fmla="*/ 6121353 w 6127024"/>
              <a:gd name="connsiteY85" fmla="*/ 5721725 h 6858000"/>
              <a:gd name="connsiteX86" fmla="*/ 6109884 w 6127024"/>
              <a:gd name="connsiteY86" fmla="*/ 5721959 h 6858000"/>
              <a:gd name="connsiteX87" fmla="*/ 6127024 w 6127024"/>
              <a:gd name="connsiteY87" fmla="*/ 5786902 h 6858000"/>
              <a:gd name="connsiteX88" fmla="*/ 6115796 w 6127024"/>
              <a:gd name="connsiteY88" fmla="*/ 5862844 h 6858000"/>
              <a:gd name="connsiteX89" fmla="*/ 6102493 w 6127024"/>
              <a:gd name="connsiteY89" fmla="*/ 5928602 h 6858000"/>
              <a:gd name="connsiteX90" fmla="*/ 6056863 w 6127024"/>
              <a:gd name="connsiteY90" fmla="*/ 6000643 h 6858000"/>
              <a:gd name="connsiteX91" fmla="*/ 6045436 w 6127024"/>
              <a:gd name="connsiteY91" fmla="*/ 6124480 h 6858000"/>
              <a:gd name="connsiteX92" fmla="*/ 6030489 w 6127024"/>
              <a:gd name="connsiteY92" fmla="*/ 6317666 h 6858000"/>
              <a:gd name="connsiteX93" fmla="*/ 6007492 w 6127024"/>
              <a:gd name="connsiteY93" fmla="*/ 6440818 h 6858000"/>
              <a:gd name="connsiteX94" fmla="*/ 6009467 w 6127024"/>
              <a:gd name="connsiteY94" fmla="*/ 6487076 h 6858000"/>
              <a:gd name="connsiteX95" fmla="*/ 5995064 w 6127024"/>
              <a:gd name="connsiteY95" fmla="*/ 6540791 h 6858000"/>
              <a:gd name="connsiteX96" fmla="*/ 6004510 w 6127024"/>
              <a:gd name="connsiteY96" fmla="*/ 6599256 h 6858000"/>
              <a:gd name="connsiteX97" fmla="*/ 5986207 w 6127024"/>
              <a:gd name="connsiteY97" fmla="*/ 6695855 h 6858000"/>
              <a:gd name="connsiteX98" fmla="*/ 5979428 w 6127024"/>
              <a:gd name="connsiteY98" fmla="*/ 6754678 h 6858000"/>
              <a:gd name="connsiteX99" fmla="*/ 5983398 w 6127024"/>
              <a:gd name="connsiteY99" fmla="*/ 6778641 h 6858000"/>
              <a:gd name="connsiteX100" fmla="*/ 5984543 w 6127024"/>
              <a:gd name="connsiteY100" fmla="*/ 6811016 h 6858000"/>
              <a:gd name="connsiteX101" fmla="*/ 5979671 w 6127024"/>
              <a:gd name="connsiteY101" fmla="*/ 6858000 h 6858000"/>
              <a:gd name="connsiteX102" fmla="*/ 0 w 6127024"/>
              <a:gd name="connsiteY102" fmla="*/ 6858000 h 6858000"/>
              <a:gd name="connsiteX103" fmla="*/ 0 w 6127024"/>
              <a:gd name="connsiteY103" fmla="*/ 0 h 6858000"/>
              <a:gd name="connsiteX0" fmla="*/ 0 w 6127024"/>
              <a:gd name="connsiteY0" fmla="*/ 0 h 6858000"/>
              <a:gd name="connsiteX1" fmla="*/ 4965888 w 6127024"/>
              <a:gd name="connsiteY1" fmla="*/ 0 h 6858000"/>
              <a:gd name="connsiteX2" fmla="*/ 4967767 w 6127024"/>
              <a:gd name="connsiteY2" fmla="*/ 7930 h 6858000"/>
              <a:gd name="connsiteX3" fmla="*/ 4979444 w 6127024"/>
              <a:gd name="connsiteY3" fmla="*/ 43921 h 6858000"/>
              <a:gd name="connsiteX4" fmla="*/ 5021173 w 6127024"/>
              <a:gd name="connsiteY4" fmla="*/ 123738 h 6858000"/>
              <a:gd name="connsiteX5" fmla="*/ 5075458 w 6127024"/>
              <a:gd name="connsiteY5" fmla="*/ 264355 h 6858000"/>
              <a:gd name="connsiteX6" fmla="*/ 5081175 w 6127024"/>
              <a:gd name="connsiteY6" fmla="*/ 277448 h 6858000"/>
              <a:gd name="connsiteX7" fmla="*/ 5097011 w 6127024"/>
              <a:gd name="connsiteY7" fmla="*/ 355616 h 6858000"/>
              <a:gd name="connsiteX8" fmla="*/ 5153000 w 6127024"/>
              <a:gd name="connsiteY8" fmla="*/ 507134 h 6858000"/>
              <a:gd name="connsiteX9" fmla="*/ 5171282 w 6127024"/>
              <a:gd name="connsiteY9" fmla="*/ 602071 h 6858000"/>
              <a:gd name="connsiteX10" fmla="*/ 5176196 w 6127024"/>
              <a:gd name="connsiteY10" fmla="*/ 636822 h 6858000"/>
              <a:gd name="connsiteX11" fmla="*/ 5189051 w 6127024"/>
              <a:gd name="connsiteY11" fmla="*/ 782518 h 6858000"/>
              <a:gd name="connsiteX12" fmla="*/ 5221088 w 6127024"/>
              <a:gd name="connsiteY12" fmla="*/ 860193 h 6858000"/>
              <a:gd name="connsiteX13" fmla="*/ 5230806 w 6127024"/>
              <a:gd name="connsiteY13" fmla="*/ 961354 h 6858000"/>
              <a:gd name="connsiteX14" fmla="*/ 5201018 w 6127024"/>
              <a:gd name="connsiteY14" fmla="*/ 1095027 h 6858000"/>
              <a:gd name="connsiteX15" fmla="*/ 5202153 w 6127024"/>
              <a:gd name="connsiteY15" fmla="*/ 1133224 h 6858000"/>
              <a:gd name="connsiteX16" fmla="*/ 5189234 w 6127024"/>
              <a:gd name="connsiteY16" fmla="*/ 1193495 h 6858000"/>
              <a:gd name="connsiteX17" fmla="*/ 5202769 w 6127024"/>
              <a:gd name="connsiteY17" fmla="*/ 1269450 h 6858000"/>
              <a:gd name="connsiteX18" fmla="*/ 5225968 w 6127024"/>
              <a:gd name="connsiteY18" fmla="*/ 1357994 h 6858000"/>
              <a:gd name="connsiteX19" fmla="*/ 5233819 w 6127024"/>
              <a:gd name="connsiteY19" fmla="*/ 1380922 h 6858000"/>
              <a:gd name="connsiteX20" fmla="*/ 5237226 w 6127024"/>
              <a:gd name="connsiteY20" fmla="*/ 1441327 h 6858000"/>
              <a:gd name="connsiteX21" fmla="*/ 5255653 w 6127024"/>
              <a:gd name="connsiteY21" fmla="*/ 1524712 h 6858000"/>
              <a:gd name="connsiteX22" fmla="*/ 5263491 w 6127024"/>
              <a:gd name="connsiteY22" fmla="*/ 1642938 h 6858000"/>
              <a:gd name="connsiteX23" fmla="*/ 5261314 w 6127024"/>
              <a:gd name="connsiteY23" fmla="*/ 1689177 h 6858000"/>
              <a:gd name="connsiteX24" fmla="*/ 5259788 w 6127024"/>
              <a:gd name="connsiteY24" fmla="*/ 1768516 h 6858000"/>
              <a:gd name="connsiteX25" fmla="*/ 5255696 w 6127024"/>
              <a:gd name="connsiteY25" fmla="*/ 1953770 h 6858000"/>
              <a:gd name="connsiteX26" fmla="*/ 5252592 w 6127024"/>
              <a:gd name="connsiteY26" fmla="*/ 2092210 h 6858000"/>
              <a:gd name="connsiteX27" fmla="*/ 5250104 w 6127024"/>
              <a:gd name="connsiteY27" fmla="*/ 2249166 h 6858000"/>
              <a:gd name="connsiteX28" fmla="*/ 5251214 w 6127024"/>
              <a:gd name="connsiteY28" fmla="*/ 2250944 h 6858000"/>
              <a:gd name="connsiteX29" fmla="*/ 5250644 w 6127024"/>
              <a:gd name="connsiteY29" fmla="*/ 2266619 h 6858000"/>
              <a:gd name="connsiteX30" fmla="*/ 5293877 w 6127024"/>
              <a:gd name="connsiteY30" fmla="*/ 2368649 h 6858000"/>
              <a:gd name="connsiteX31" fmla="*/ 5311338 w 6127024"/>
              <a:gd name="connsiteY31" fmla="*/ 2404034 h 6858000"/>
              <a:gd name="connsiteX32" fmla="*/ 5338366 w 6127024"/>
              <a:gd name="connsiteY32" fmla="*/ 2465052 h 6858000"/>
              <a:gd name="connsiteX33" fmla="*/ 5371263 w 6127024"/>
              <a:gd name="connsiteY33" fmla="*/ 2586413 h 6858000"/>
              <a:gd name="connsiteX34" fmla="*/ 5407503 w 6127024"/>
              <a:gd name="connsiteY34" fmla="*/ 2786290 h 6858000"/>
              <a:gd name="connsiteX35" fmla="*/ 5407356 w 6127024"/>
              <a:gd name="connsiteY35" fmla="*/ 2787545 h 6858000"/>
              <a:gd name="connsiteX36" fmla="*/ 5457023 w 6127024"/>
              <a:gd name="connsiteY36" fmla="*/ 2858292 h 6858000"/>
              <a:gd name="connsiteX37" fmla="*/ 5479298 w 6127024"/>
              <a:gd name="connsiteY37" fmla="*/ 2947791 h 6858000"/>
              <a:gd name="connsiteX38" fmla="*/ 5481770 w 6127024"/>
              <a:gd name="connsiteY38" fmla="*/ 2951352 h 6858000"/>
              <a:gd name="connsiteX39" fmla="*/ 5482415 w 6127024"/>
              <a:gd name="connsiteY39" fmla="*/ 3004079 h 6858000"/>
              <a:gd name="connsiteX40" fmla="*/ 5503944 w 6127024"/>
              <a:gd name="connsiteY40" fmla="*/ 3123335 h 6858000"/>
              <a:gd name="connsiteX41" fmla="*/ 5516007 w 6127024"/>
              <a:gd name="connsiteY41" fmla="*/ 3258473 h 6858000"/>
              <a:gd name="connsiteX42" fmla="*/ 5589758 w 6127024"/>
              <a:gd name="connsiteY42" fmla="*/ 3453699 h 6858000"/>
              <a:gd name="connsiteX43" fmla="*/ 5596144 w 6127024"/>
              <a:gd name="connsiteY43" fmla="*/ 3534624 h 6858000"/>
              <a:gd name="connsiteX44" fmla="*/ 5597750 w 6127024"/>
              <a:gd name="connsiteY44" fmla="*/ 3534129 h 6858000"/>
              <a:gd name="connsiteX45" fmla="*/ 5599700 w 6127024"/>
              <a:gd name="connsiteY45" fmla="*/ 3547221 h 6858000"/>
              <a:gd name="connsiteX46" fmla="*/ 5618377 w 6127024"/>
              <a:gd name="connsiteY46" fmla="*/ 3588431 h 6858000"/>
              <a:gd name="connsiteX47" fmla="*/ 5612155 w 6127024"/>
              <a:gd name="connsiteY47" fmla="*/ 3589869 h 6858000"/>
              <a:gd name="connsiteX48" fmla="*/ 5620843 w 6127024"/>
              <a:gd name="connsiteY48" fmla="*/ 3606745 h 6858000"/>
              <a:gd name="connsiteX49" fmla="*/ 5655472 w 6127024"/>
              <a:gd name="connsiteY49" fmla="*/ 3678877 h 6858000"/>
              <a:gd name="connsiteX50" fmla="*/ 5683015 w 6127024"/>
              <a:gd name="connsiteY50" fmla="*/ 3762025 h 6858000"/>
              <a:gd name="connsiteX51" fmla="*/ 5696643 w 6127024"/>
              <a:gd name="connsiteY51" fmla="*/ 3773888 h 6858000"/>
              <a:gd name="connsiteX52" fmla="*/ 5768491 w 6127024"/>
              <a:gd name="connsiteY52" fmla="*/ 3914399 h 6858000"/>
              <a:gd name="connsiteX53" fmla="*/ 5793123 w 6127024"/>
              <a:gd name="connsiteY53" fmla="*/ 3969952 h 6858000"/>
              <a:gd name="connsiteX54" fmla="*/ 5808321 w 6127024"/>
              <a:gd name="connsiteY54" fmla="*/ 3988153 h 6858000"/>
              <a:gd name="connsiteX55" fmla="*/ 5825621 w 6127024"/>
              <a:gd name="connsiteY55" fmla="*/ 4015525 h 6858000"/>
              <a:gd name="connsiteX56" fmla="*/ 5860672 w 6127024"/>
              <a:gd name="connsiteY56" fmla="*/ 4061579 h 6858000"/>
              <a:gd name="connsiteX57" fmla="*/ 5872173 w 6127024"/>
              <a:gd name="connsiteY57" fmla="*/ 4088497 h 6858000"/>
              <a:gd name="connsiteX58" fmla="*/ 5894095 w 6127024"/>
              <a:gd name="connsiteY58" fmla="*/ 4128857 h 6858000"/>
              <a:gd name="connsiteX59" fmla="*/ 5903513 w 6127024"/>
              <a:gd name="connsiteY59" fmla="*/ 4187661 h 6858000"/>
              <a:gd name="connsiteX60" fmla="*/ 5917114 w 6127024"/>
              <a:gd name="connsiteY60" fmla="*/ 4213096 h 6858000"/>
              <a:gd name="connsiteX61" fmla="*/ 5924233 w 6127024"/>
              <a:gd name="connsiteY61" fmla="*/ 4242060 h 6858000"/>
              <a:gd name="connsiteX62" fmla="*/ 5928910 w 6127024"/>
              <a:gd name="connsiteY62" fmla="*/ 4300973 h 6858000"/>
              <a:gd name="connsiteX63" fmla="*/ 5939320 w 6127024"/>
              <a:gd name="connsiteY63" fmla="*/ 4340435 h 6858000"/>
              <a:gd name="connsiteX64" fmla="*/ 5946705 w 6127024"/>
              <a:gd name="connsiteY64" fmla="*/ 4428051 h 6858000"/>
              <a:gd name="connsiteX65" fmla="*/ 5949261 w 6127024"/>
              <a:gd name="connsiteY65" fmla="*/ 4449185 h 6858000"/>
              <a:gd name="connsiteX66" fmla="*/ 5968960 w 6127024"/>
              <a:gd name="connsiteY66" fmla="*/ 4482655 h 6858000"/>
              <a:gd name="connsiteX67" fmla="*/ 5980106 w 6127024"/>
              <a:gd name="connsiteY67" fmla="*/ 4585087 h 6858000"/>
              <a:gd name="connsiteX68" fmla="*/ 5998138 w 6127024"/>
              <a:gd name="connsiteY68" fmla="*/ 4697518 h 6858000"/>
              <a:gd name="connsiteX69" fmla="*/ 6007819 w 6127024"/>
              <a:gd name="connsiteY69" fmla="*/ 4858148 h 6858000"/>
              <a:gd name="connsiteX70" fmla="*/ 6007749 w 6127024"/>
              <a:gd name="connsiteY70" fmla="*/ 4964715 h 6858000"/>
              <a:gd name="connsiteX71" fmla="*/ 6005269 w 6127024"/>
              <a:gd name="connsiteY71" fmla="*/ 5150567 h 6858000"/>
              <a:gd name="connsiteX72" fmla="*/ 6001127 w 6127024"/>
              <a:gd name="connsiteY72" fmla="*/ 5164609 h 6858000"/>
              <a:gd name="connsiteX73" fmla="*/ 5998514 w 6127024"/>
              <a:gd name="connsiteY73" fmla="*/ 5189673 h 6858000"/>
              <a:gd name="connsiteX74" fmla="*/ 6018409 w 6127024"/>
              <a:gd name="connsiteY74" fmla="*/ 5227157 h 6858000"/>
              <a:gd name="connsiteX75" fmla="*/ 6036748 w 6127024"/>
              <a:gd name="connsiteY75" fmla="*/ 5322752 h 6858000"/>
              <a:gd name="connsiteX76" fmla="*/ 6036943 w 6127024"/>
              <a:gd name="connsiteY76" fmla="*/ 5329480 h 6858000"/>
              <a:gd name="connsiteX77" fmla="*/ 6037677 w 6127024"/>
              <a:gd name="connsiteY77" fmla="*/ 5354807 h 6858000"/>
              <a:gd name="connsiteX78" fmla="*/ 6039728 w 6127024"/>
              <a:gd name="connsiteY78" fmla="*/ 5359416 h 6858000"/>
              <a:gd name="connsiteX79" fmla="*/ 6053435 w 6127024"/>
              <a:gd name="connsiteY79" fmla="*/ 5387547 h 6858000"/>
              <a:gd name="connsiteX80" fmla="*/ 6065933 w 6127024"/>
              <a:gd name="connsiteY80" fmla="*/ 5443002 h 6858000"/>
              <a:gd name="connsiteX81" fmla="*/ 6068640 w 6127024"/>
              <a:gd name="connsiteY81" fmla="*/ 5474503 h 6858000"/>
              <a:gd name="connsiteX82" fmla="*/ 6080922 w 6127024"/>
              <a:gd name="connsiteY82" fmla="*/ 5561070 h 6858000"/>
              <a:gd name="connsiteX83" fmla="*/ 6096949 w 6127024"/>
              <a:gd name="connsiteY83" fmla="*/ 5648179 h 6858000"/>
              <a:gd name="connsiteX84" fmla="*/ 6121353 w 6127024"/>
              <a:gd name="connsiteY84" fmla="*/ 5721725 h 6858000"/>
              <a:gd name="connsiteX85" fmla="*/ 6109884 w 6127024"/>
              <a:gd name="connsiteY85" fmla="*/ 5721959 h 6858000"/>
              <a:gd name="connsiteX86" fmla="*/ 6127024 w 6127024"/>
              <a:gd name="connsiteY86" fmla="*/ 5786902 h 6858000"/>
              <a:gd name="connsiteX87" fmla="*/ 6115796 w 6127024"/>
              <a:gd name="connsiteY87" fmla="*/ 5862844 h 6858000"/>
              <a:gd name="connsiteX88" fmla="*/ 6102493 w 6127024"/>
              <a:gd name="connsiteY88" fmla="*/ 5928602 h 6858000"/>
              <a:gd name="connsiteX89" fmla="*/ 6056863 w 6127024"/>
              <a:gd name="connsiteY89" fmla="*/ 6000643 h 6858000"/>
              <a:gd name="connsiteX90" fmla="*/ 6045436 w 6127024"/>
              <a:gd name="connsiteY90" fmla="*/ 6124480 h 6858000"/>
              <a:gd name="connsiteX91" fmla="*/ 6030489 w 6127024"/>
              <a:gd name="connsiteY91" fmla="*/ 6317666 h 6858000"/>
              <a:gd name="connsiteX92" fmla="*/ 6007492 w 6127024"/>
              <a:gd name="connsiteY92" fmla="*/ 6440818 h 6858000"/>
              <a:gd name="connsiteX93" fmla="*/ 6009467 w 6127024"/>
              <a:gd name="connsiteY93" fmla="*/ 6487076 h 6858000"/>
              <a:gd name="connsiteX94" fmla="*/ 5995064 w 6127024"/>
              <a:gd name="connsiteY94" fmla="*/ 6540791 h 6858000"/>
              <a:gd name="connsiteX95" fmla="*/ 6004510 w 6127024"/>
              <a:gd name="connsiteY95" fmla="*/ 6599256 h 6858000"/>
              <a:gd name="connsiteX96" fmla="*/ 5986207 w 6127024"/>
              <a:gd name="connsiteY96" fmla="*/ 6695855 h 6858000"/>
              <a:gd name="connsiteX97" fmla="*/ 5979428 w 6127024"/>
              <a:gd name="connsiteY97" fmla="*/ 6754678 h 6858000"/>
              <a:gd name="connsiteX98" fmla="*/ 5983398 w 6127024"/>
              <a:gd name="connsiteY98" fmla="*/ 6778641 h 6858000"/>
              <a:gd name="connsiteX99" fmla="*/ 5984543 w 6127024"/>
              <a:gd name="connsiteY99" fmla="*/ 6811016 h 6858000"/>
              <a:gd name="connsiteX100" fmla="*/ 5979671 w 6127024"/>
              <a:gd name="connsiteY100" fmla="*/ 6858000 h 6858000"/>
              <a:gd name="connsiteX101" fmla="*/ 0 w 6127024"/>
              <a:gd name="connsiteY101" fmla="*/ 6858000 h 6858000"/>
              <a:gd name="connsiteX102" fmla="*/ 0 w 6127024"/>
              <a:gd name="connsiteY102" fmla="*/ 0 h 6858000"/>
              <a:gd name="connsiteX0" fmla="*/ 0 w 6127024"/>
              <a:gd name="connsiteY0" fmla="*/ 0 h 6858000"/>
              <a:gd name="connsiteX1" fmla="*/ 4965888 w 6127024"/>
              <a:gd name="connsiteY1" fmla="*/ 0 h 6858000"/>
              <a:gd name="connsiteX2" fmla="*/ 4967767 w 6127024"/>
              <a:gd name="connsiteY2" fmla="*/ 7930 h 6858000"/>
              <a:gd name="connsiteX3" fmla="*/ 4979444 w 6127024"/>
              <a:gd name="connsiteY3" fmla="*/ 43921 h 6858000"/>
              <a:gd name="connsiteX4" fmla="*/ 5021173 w 6127024"/>
              <a:gd name="connsiteY4" fmla="*/ 123738 h 6858000"/>
              <a:gd name="connsiteX5" fmla="*/ 5075458 w 6127024"/>
              <a:gd name="connsiteY5" fmla="*/ 264355 h 6858000"/>
              <a:gd name="connsiteX6" fmla="*/ 5081175 w 6127024"/>
              <a:gd name="connsiteY6" fmla="*/ 277448 h 6858000"/>
              <a:gd name="connsiteX7" fmla="*/ 5097011 w 6127024"/>
              <a:gd name="connsiteY7" fmla="*/ 355616 h 6858000"/>
              <a:gd name="connsiteX8" fmla="*/ 5153000 w 6127024"/>
              <a:gd name="connsiteY8" fmla="*/ 507134 h 6858000"/>
              <a:gd name="connsiteX9" fmla="*/ 5171282 w 6127024"/>
              <a:gd name="connsiteY9" fmla="*/ 602071 h 6858000"/>
              <a:gd name="connsiteX10" fmla="*/ 5176196 w 6127024"/>
              <a:gd name="connsiteY10" fmla="*/ 636822 h 6858000"/>
              <a:gd name="connsiteX11" fmla="*/ 5189051 w 6127024"/>
              <a:gd name="connsiteY11" fmla="*/ 782518 h 6858000"/>
              <a:gd name="connsiteX12" fmla="*/ 5221088 w 6127024"/>
              <a:gd name="connsiteY12" fmla="*/ 860193 h 6858000"/>
              <a:gd name="connsiteX13" fmla="*/ 5230806 w 6127024"/>
              <a:gd name="connsiteY13" fmla="*/ 961354 h 6858000"/>
              <a:gd name="connsiteX14" fmla="*/ 5201018 w 6127024"/>
              <a:gd name="connsiteY14" fmla="*/ 1095027 h 6858000"/>
              <a:gd name="connsiteX15" fmla="*/ 5202153 w 6127024"/>
              <a:gd name="connsiteY15" fmla="*/ 1133224 h 6858000"/>
              <a:gd name="connsiteX16" fmla="*/ 5189234 w 6127024"/>
              <a:gd name="connsiteY16" fmla="*/ 1193495 h 6858000"/>
              <a:gd name="connsiteX17" fmla="*/ 5202769 w 6127024"/>
              <a:gd name="connsiteY17" fmla="*/ 1269450 h 6858000"/>
              <a:gd name="connsiteX18" fmla="*/ 5225968 w 6127024"/>
              <a:gd name="connsiteY18" fmla="*/ 1357994 h 6858000"/>
              <a:gd name="connsiteX19" fmla="*/ 5233819 w 6127024"/>
              <a:gd name="connsiteY19" fmla="*/ 1380922 h 6858000"/>
              <a:gd name="connsiteX20" fmla="*/ 5237226 w 6127024"/>
              <a:gd name="connsiteY20" fmla="*/ 1441327 h 6858000"/>
              <a:gd name="connsiteX21" fmla="*/ 5255653 w 6127024"/>
              <a:gd name="connsiteY21" fmla="*/ 1524712 h 6858000"/>
              <a:gd name="connsiteX22" fmla="*/ 5263491 w 6127024"/>
              <a:gd name="connsiteY22" fmla="*/ 1642938 h 6858000"/>
              <a:gd name="connsiteX23" fmla="*/ 5261314 w 6127024"/>
              <a:gd name="connsiteY23" fmla="*/ 1689177 h 6858000"/>
              <a:gd name="connsiteX24" fmla="*/ 5259788 w 6127024"/>
              <a:gd name="connsiteY24" fmla="*/ 1768516 h 6858000"/>
              <a:gd name="connsiteX25" fmla="*/ 5255696 w 6127024"/>
              <a:gd name="connsiteY25" fmla="*/ 1953770 h 6858000"/>
              <a:gd name="connsiteX26" fmla="*/ 5252592 w 6127024"/>
              <a:gd name="connsiteY26" fmla="*/ 2092210 h 6858000"/>
              <a:gd name="connsiteX27" fmla="*/ 5250104 w 6127024"/>
              <a:gd name="connsiteY27" fmla="*/ 2249166 h 6858000"/>
              <a:gd name="connsiteX28" fmla="*/ 5251214 w 6127024"/>
              <a:gd name="connsiteY28" fmla="*/ 2250944 h 6858000"/>
              <a:gd name="connsiteX29" fmla="*/ 5250644 w 6127024"/>
              <a:gd name="connsiteY29" fmla="*/ 2266619 h 6858000"/>
              <a:gd name="connsiteX30" fmla="*/ 5293877 w 6127024"/>
              <a:gd name="connsiteY30" fmla="*/ 2368649 h 6858000"/>
              <a:gd name="connsiteX31" fmla="*/ 5311338 w 6127024"/>
              <a:gd name="connsiteY31" fmla="*/ 2404034 h 6858000"/>
              <a:gd name="connsiteX32" fmla="*/ 5338366 w 6127024"/>
              <a:gd name="connsiteY32" fmla="*/ 2465052 h 6858000"/>
              <a:gd name="connsiteX33" fmla="*/ 5371263 w 6127024"/>
              <a:gd name="connsiteY33" fmla="*/ 2586413 h 6858000"/>
              <a:gd name="connsiteX34" fmla="*/ 5407503 w 6127024"/>
              <a:gd name="connsiteY34" fmla="*/ 2786290 h 6858000"/>
              <a:gd name="connsiteX35" fmla="*/ 5407356 w 6127024"/>
              <a:gd name="connsiteY35" fmla="*/ 2787545 h 6858000"/>
              <a:gd name="connsiteX36" fmla="*/ 5457023 w 6127024"/>
              <a:gd name="connsiteY36" fmla="*/ 2858292 h 6858000"/>
              <a:gd name="connsiteX37" fmla="*/ 5479298 w 6127024"/>
              <a:gd name="connsiteY37" fmla="*/ 2947791 h 6858000"/>
              <a:gd name="connsiteX38" fmla="*/ 5481770 w 6127024"/>
              <a:gd name="connsiteY38" fmla="*/ 2951352 h 6858000"/>
              <a:gd name="connsiteX39" fmla="*/ 5482415 w 6127024"/>
              <a:gd name="connsiteY39" fmla="*/ 3004079 h 6858000"/>
              <a:gd name="connsiteX40" fmla="*/ 5503944 w 6127024"/>
              <a:gd name="connsiteY40" fmla="*/ 3123335 h 6858000"/>
              <a:gd name="connsiteX41" fmla="*/ 5516007 w 6127024"/>
              <a:gd name="connsiteY41" fmla="*/ 3258473 h 6858000"/>
              <a:gd name="connsiteX42" fmla="*/ 5589758 w 6127024"/>
              <a:gd name="connsiteY42" fmla="*/ 3453699 h 6858000"/>
              <a:gd name="connsiteX43" fmla="*/ 5596144 w 6127024"/>
              <a:gd name="connsiteY43" fmla="*/ 3534624 h 6858000"/>
              <a:gd name="connsiteX44" fmla="*/ 5597750 w 6127024"/>
              <a:gd name="connsiteY44" fmla="*/ 3534129 h 6858000"/>
              <a:gd name="connsiteX45" fmla="*/ 5599700 w 6127024"/>
              <a:gd name="connsiteY45" fmla="*/ 3547221 h 6858000"/>
              <a:gd name="connsiteX46" fmla="*/ 5618377 w 6127024"/>
              <a:gd name="connsiteY46" fmla="*/ 3588431 h 6858000"/>
              <a:gd name="connsiteX47" fmla="*/ 5612155 w 6127024"/>
              <a:gd name="connsiteY47" fmla="*/ 3589869 h 6858000"/>
              <a:gd name="connsiteX48" fmla="*/ 5620843 w 6127024"/>
              <a:gd name="connsiteY48" fmla="*/ 3606745 h 6858000"/>
              <a:gd name="connsiteX49" fmla="*/ 5655472 w 6127024"/>
              <a:gd name="connsiteY49" fmla="*/ 3678877 h 6858000"/>
              <a:gd name="connsiteX50" fmla="*/ 5683015 w 6127024"/>
              <a:gd name="connsiteY50" fmla="*/ 3762025 h 6858000"/>
              <a:gd name="connsiteX51" fmla="*/ 5696643 w 6127024"/>
              <a:gd name="connsiteY51" fmla="*/ 3773888 h 6858000"/>
              <a:gd name="connsiteX52" fmla="*/ 5768491 w 6127024"/>
              <a:gd name="connsiteY52" fmla="*/ 3914399 h 6858000"/>
              <a:gd name="connsiteX53" fmla="*/ 5793123 w 6127024"/>
              <a:gd name="connsiteY53" fmla="*/ 3969952 h 6858000"/>
              <a:gd name="connsiteX54" fmla="*/ 5808321 w 6127024"/>
              <a:gd name="connsiteY54" fmla="*/ 3988153 h 6858000"/>
              <a:gd name="connsiteX55" fmla="*/ 5825621 w 6127024"/>
              <a:gd name="connsiteY55" fmla="*/ 4015525 h 6858000"/>
              <a:gd name="connsiteX56" fmla="*/ 5860672 w 6127024"/>
              <a:gd name="connsiteY56" fmla="*/ 4061579 h 6858000"/>
              <a:gd name="connsiteX57" fmla="*/ 5872173 w 6127024"/>
              <a:gd name="connsiteY57" fmla="*/ 4088497 h 6858000"/>
              <a:gd name="connsiteX58" fmla="*/ 5894095 w 6127024"/>
              <a:gd name="connsiteY58" fmla="*/ 4128857 h 6858000"/>
              <a:gd name="connsiteX59" fmla="*/ 5903513 w 6127024"/>
              <a:gd name="connsiteY59" fmla="*/ 4187661 h 6858000"/>
              <a:gd name="connsiteX60" fmla="*/ 5917114 w 6127024"/>
              <a:gd name="connsiteY60" fmla="*/ 4213096 h 6858000"/>
              <a:gd name="connsiteX61" fmla="*/ 5924233 w 6127024"/>
              <a:gd name="connsiteY61" fmla="*/ 4242060 h 6858000"/>
              <a:gd name="connsiteX62" fmla="*/ 5928910 w 6127024"/>
              <a:gd name="connsiteY62" fmla="*/ 4300973 h 6858000"/>
              <a:gd name="connsiteX63" fmla="*/ 5939320 w 6127024"/>
              <a:gd name="connsiteY63" fmla="*/ 4340435 h 6858000"/>
              <a:gd name="connsiteX64" fmla="*/ 5946705 w 6127024"/>
              <a:gd name="connsiteY64" fmla="*/ 4428051 h 6858000"/>
              <a:gd name="connsiteX65" fmla="*/ 5949261 w 6127024"/>
              <a:gd name="connsiteY65" fmla="*/ 4449185 h 6858000"/>
              <a:gd name="connsiteX66" fmla="*/ 5968960 w 6127024"/>
              <a:gd name="connsiteY66" fmla="*/ 4482655 h 6858000"/>
              <a:gd name="connsiteX67" fmla="*/ 5980106 w 6127024"/>
              <a:gd name="connsiteY67" fmla="*/ 4585087 h 6858000"/>
              <a:gd name="connsiteX68" fmla="*/ 5998138 w 6127024"/>
              <a:gd name="connsiteY68" fmla="*/ 4697518 h 6858000"/>
              <a:gd name="connsiteX69" fmla="*/ 6007819 w 6127024"/>
              <a:gd name="connsiteY69" fmla="*/ 4858148 h 6858000"/>
              <a:gd name="connsiteX70" fmla="*/ 6007749 w 6127024"/>
              <a:gd name="connsiteY70" fmla="*/ 4964715 h 6858000"/>
              <a:gd name="connsiteX71" fmla="*/ 6005269 w 6127024"/>
              <a:gd name="connsiteY71" fmla="*/ 5150567 h 6858000"/>
              <a:gd name="connsiteX72" fmla="*/ 6001127 w 6127024"/>
              <a:gd name="connsiteY72" fmla="*/ 5164609 h 6858000"/>
              <a:gd name="connsiteX73" fmla="*/ 5998514 w 6127024"/>
              <a:gd name="connsiteY73" fmla="*/ 5189673 h 6858000"/>
              <a:gd name="connsiteX74" fmla="*/ 6018409 w 6127024"/>
              <a:gd name="connsiteY74" fmla="*/ 5227157 h 6858000"/>
              <a:gd name="connsiteX75" fmla="*/ 6036748 w 6127024"/>
              <a:gd name="connsiteY75" fmla="*/ 5322752 h 6858000"/>
              <a:gd name="connsiteX76" fmla="*/ 6036943 w 6127024"/>
              <a:gd name="connsiteY76" fmla="*/ 5329480 h 6858000"/>
              <a:gd name="connsiteX77" fmla="*/ 6037677 w 6127024"/>
              <a:gd name="connsiteY77" fmla="*/ 5354807 h 6858000"/>
              <a:gd name="connsiteX78" fmla="*/ 6039728 w 6127024"/>
              <a:gd name="connsiteY78" fmla="*/ 5359416 h 6858000"/>
              <a:gd name="connsiteX79" fmla="*/ 6053435 w 6127024"/>
              <a:gd name="connsiteY79" fmla="*/ 5387547 h 6858000"/>
              <a:gd name="connsiteX80" fmla="*/ 6065933 w 6127024"/>
              <a:gd name="connsiteY80" fmla="*/ 5443002 h 6858000"/>
              <a:gd name="connsiteX81" fmla="*/ 6068640 w 6127024"/>
              <a:gd name="connsiteY81" fmla="*/ 5474503 h 6858000"/>
              <a:gd name="connsiteX82" fmla="*/ 6080922 w 6127024"/>
              <a:gd name="connsiteY82" fmla="*/ 5561070 h 6858000"/>
              <a:gd name="connsiteX83" fmla="*/ 6096949 w 6127024"/>
              <a:gd name="connsiteY83" fmla="*/ 5648179 h 6858000"/>
              <a:gd name="connsiteX84" fmla="*/ 6121353 w 6127024"/>
              <a:gd name="connsiteY84" fmla="*/ 5721725 h 6858000"/>
              <a:gd name="connsiteX85" fmla="*/ 6109884 w 6127024"/>
              <a:gd name="connsiteY85" fmla="*/ 5721959 h 6858000"/>
              <a:gd name="connsiteX86" fmla="*/ 6127024 w 6127024"/>
              <a:gd name="connsiteY86" fmla="*/ 5786902 h 6858000"/>
              <a:gd name="connsiteX87" fmla="*/ 6115796 w 6127024"/>
              <a:gd name="connsiteY87" fmla="*/ 5862844 h 6858000"/>
              <a:gd name="connsiteX88" fmla="*/ 6102493 w 6127024"/>
              <a:gd name="connsiteY88" fmla="*/ 5928602 h 6858000"/>
              <a:gd name="connsiteX89" fmla="*/ 6056863 w 6127024"/>
              <a:gd name="connsiteY89" fmla="*/ 6000643 h 6858000"/>
              <a:gd name="connsiteX90" fmla="*/ 6045436 w 6127024"/>
              <a:gd name="connsiteY90" fmla="*/ 6124480 h 6858000"/>
              <a:gd name="connsiteX91" fmla="*/ 6030489 w 6127024"/>
              <a:gd name="connsiteY91" fmla="*/ 6317666 h 6858000"/>
              <a:gd name="connsiteX92" fmla="*/ 6007492 w 6127024"/>
              <a:gd name="connsiteY92" fmla="*/ 6440818 h 6858000"/>
              <a:gd name="connsiteX93" fmla="*/ 6009467 w 6127024"/>
              <a:gd name="connsiteY93" fmla="*/ 6487076 h 6858000"/>
              <a:gd name="connsiteX94" fmla="*/ 5995064 w 6127024"/>
              <a:gd name="connsiteY94" fmla="*/ 6540791 h 6858000"/>
              <a:gd name="connsiteX95" fmla="*/ 6004510 w 6127024"/>
              <a:gd name="connsiteY95" fmla="*/ 6599256 h 6858000"/>
              <a:gd name="connsiteX96" fmla="*/ 5986207 w 6127024"/>
              <a:gd name="connsiteY96" fmla="*/ 6695855 h 6858000"/>
              <a:gd name="connsiteX97" fmla="*/ 5979428 w 6127024"/>
              <a:gd name="connsiteY97" fmla="*/ 6754678 h 6858000"/>
              <a:gd name="connsiteX98" fmla="*/ 5983398 w 6127024"/>
              <a:gd name="connsiteY98" fmla="*/ 6778641 h 6858000"/>
              <a:gd name="connsiteX99" fmla="*/ 5984543 w 6127024"/>
              <a:gd name="connsiteY99" fmla="*/ 6811016 h 6858000"/>
              <a:gd name="connsiteX100" fmla="*/ 5979671 w 6127024"/>
              <a:gd name="connsiteY100" fmla="*/ 6858000 h 6858000"/>
              <a:gd name="connsiteX101" fmla="*/ 0 w 6127024"/>
              <a:gd name="connsiteY101" fmla="*/ 6858000 h 6858000"/>
              <a:gd name="connsiteX102" fmla="*/ 0 w 6127024"/>
              <a:gd name="connsiteY102" fmla="*/ 0 h 6858000"/>
              <a:gd name="connsiteX0" fmla="*/ 0 w 6127024"/>
              <a:gd name="connsiteY0" fmla="*/ 0 h 6858000"/>
              <a:gd name="connsiteX1" fmla="*/ 4965888 w 6127024"/>
              <a:gd name="connsiteY1" fmla="*/ 0 h 6858000"/>
              <a:gd name="connsiteX2" fmla="*/ 4967767 w 6127024"/>
              <a:gd name="connsiteY2" fmla="*/ 7930 h 6858000"/>
              <a:gd name="connsiteX3" fmla="*/ 4979444 w 6127024"/>
              <a:gd name="connsiteY3" fmla="*/ 43921 h 6858000"/>
              <a:gd name="connsiteX4" fmla="*/ 5021173 w 6127024"/>
              <a:gd name="connsiteY4" fmla="*/ 123738 h 6858000"/>
              <a:gd name="connsiteX5" fmla="*/ 5075458 w 6127024"/>
              <a:gd name="connsiteY5" fmla="*/ 264355 h 6858000"/>
              <a:gd name="connsiteX6" fmla="*/ 5081175 w 6127024"/>
              <a:gd name="connsiteY6" fmla="*/ 277448 h 6858000"/>
              <a:gd name="connsiteX7" fmla="*/ 5097011 w 6127024"/>
              <a:gd name="connsiteY7" fmla="*/ 355616 h 6858000"/>
              <a:gd name="connsiteX8" fmla="*/ 5153000 w 6127024"/>
              <a:gd name="connsiteY8" fmla="*/ 507134 h 6858000"/>
              <a:gd name="connsiteX9" fmla="*/ 5171282 w 6127024"/>
              <a:gd name="connsiteY9" fmla="*/ 602071 h 6858000"/>
              <a:gd name="connsiteX10" fmla="*/ 5176196 w 6127024"/>
              <a:gd name="connsiteY10" fmla="*/ 636822 h 6858000"/>
              <a:gd name="connsiteX11" fmla="*/ 5189051 w 6127024"/>
              <a:gd name="connsiteY11" fmla="*/ 782518 h 6858000"/>
              <a:gd name="connsiteX12" fmla="*/ 5221088 w 6127024"/>
              <a:gd name="connsiteY12" fmla="*/ 860193 h 6858000"/>
              <a:gd name="connsiteX13" fmla="*/ 5221281 w 6127024"/>
              <a:gd name="connsiteY13" fmla="*/ 920873 h 6858000"/>
              <a:gd name="connsiteX14" fmla="*/ 5201018 w 6127024"/>
              <a:gd name="connsiteY14" fmla="*/ 1095027 h 6858000"/>
              <a:gd name="connsiteX15" fmla="*/ 5202153 w 6127024"/>
              <a:gd name="connsiteY15" fmla="*/ 1133224 h 6858000"/>
              <a:gd name="connsiteX16" fmla="*/ 5189234 w 6127024"/>
              <a:gd name="connsiteY16" fmla="*/ 1193495 h 6858000"/>
              <a:gd name="connsiteX17" fmla="*/ 5202769 w 6127024"/>
              <a:gd name="connsiteY17" fmla="*/ 1269450 h 6858000"/>
              <a:gd name="connsiteX18" fmla="*/ 5225968 w 6127024"/>
              <a:gd name="connsiteY18" fmla="*/ 1357994 h 6858000"/>
              <a:gd name="connsiteX19" fmla="*/ 5233819 w 6127024"/>
              <a:gd name="connsiteY19" fmla="*/ 1380922 h 6858000"/>
              <a:gd name="connsiteX20" fmla="*/ 5237226 w 6127024"/>
              <a:gd name="connsiteY20" fmla="*/ 1441327 h 6858000"/>
              <a:gd name="connsiteX21" fmla="*/ 5255653 w 6127024"/>
              <a:gd name="connsiteY21" fmla="*/ 1524712 h 6858000"/>
              <a:gd name="connsiteX22" fmla="*/ 5263491 w 6127024"/>
              <a:gd name="connsiteY22" fmla="*/ 1642938 h 6858000"/>
              <a:gd name="connsiteX23" fmla="*/ 5261314 w 6127024"/>
              <a:gd name="connsiteY23" fmla="*/ 1689177 h 6858000"/>
              <a:gd name="connsiteX24" fmla="*/ 5259788 w 6127024"/>
              <a:gd name="connsiteY24" fmla="*/ 1768516 h 6858000"/>
              <a:gd name="connsiteX25" fmla="*/ 5255696 w 6127024"/>
              <a:gd name="connsiteY25" fmla="*/ 1953770 h 6858000"/>
              <a:gd name="connsiteX26" fmla="*/ 5252592 w 6127024"/>
              <a:gd name="connsiteY26" fmla="*/ 2092210 h 6858000"/>
              <a:gd name="connsiteX27" fmla="*/ 5250104 w 6127024"/>
              <a:gd name="connsiteY27" fmla="*/ 2249166 h 6858000"/>
              <a:gd name="connsiteX28" fmla="*/ 5251214 w 6127024"/>
              <a:gd name="connsiteY28" fmla="*/ 2250944 h 6858000"/>
              <a:gd name="connsiteX29" fmla="*/ 5250644 w 6127024"/>
              <a:gd name="connsiteY29" fmla="*/ 2266619 h 6858000"/>
              <a:gd name="connsiteX30" fmla="*/ 5293877 w 6127024"/>
              <a:gd name="connsiteY30" fmla="*/ 2368649 h 6858000"/>
              <a:gd name="connsiteX31" fmla="*/ 5311338 w 6127024"/>
              <a:gd name="connsiteY31" fmla="*/ 2404034 h 6858000"/>
              <a:gd name="connsiteX32" fmla="*/ 5338366 w 6127024"/>
              <a:gd name="connsiteY32" fmla="*/ 2465052 h 6858000"/>
              <a:gd name="connsiteX33" fmla="*/ 5371263 w 6127024"/>
              <a:gd name="connsiteY33" fmla="*/ 2586413 h 6858000"/>
              <a:gd name="connsiteX34" fmla="*/ 5407503 w 6127024"/>
              <a:gd name="connsiteY34" fmla="*/ 2786290 h 6858000"/>
              <a:gd name="connsiteX35" fmla="*/ 5407356 w 6127024"/>
              <a:gd name="connsiteY35" fmla="*/ 2787545 h 6858000"/>
              <a:gd name="connsiteX36" fmla="*/ 5457023 w 6127024"/>
              <a:gd name="connsiteY36" fmla="*/ 2858292 h 6858000"/>
              <a:gd name="connsiteX37" fmla="*/ 5479298 w 6127024"/>
              <a:gd name="connsiteY37" fmla="*/ 2947791 h 6858000"/>
              <a:gd name="connsiteX38" fmla="*/ 5481770 w 6127024"/>
              <a:gd name="connsiteY38" fmla="*/ 2951352 h 6858000"/>
              <a:gd name="connsiteX39" fmla="*/ 5482415 w 6127024"/>
              <a:gd name="connsiteY39" fmla="*/ 3004079 h 6858000"/>
              <a:gd name="connsiteX40" fmla="*/ 5503944 w 6127024"/>
              <a:gd name="connsiteY40" fmla="*/ 3123335 h 6858000"/>
              <a:gd name="connsiteX41" fmla="*/ 5516007 w 6127024"/>
              <a:gd name="connsiteY41" fmla="*/ 3258473 h 6858000"/>
              <a:gd name="connsiteX42" fmla="*/ 5589758 w 6127024"/>
              <a:gd name="connsiteY42" fmla="*/ 3453699 h 6858000"/>
              <a:gd name="connsiteX43" fmla="*/ 5596144 w 6127024"/>
              <a:gd name="connsiteY43" fmla="*/ 3534624 h 6858000"/>
              <a:gd name="connsiteX44" fmla="*/ 5597750 w 6127024"/>
              <a:gd name="connsiteY44" fmla="*/ 3534129 h 6858000"/>
              <a:gd name="connsiteX45" fmla="*/ 5599700 w 6127024"/>
              <a:gd name="connsiteY45" fmla="*/ 3547221 h 6858000"/>
              <a:gd name="connsiteX46" fmla="*/ 5618377 w 6127024"/>
              <a:gd name="connsiteY46" fmla="*/ 3588431 h 6858000"/>
              <a:gd name="connsiteX47" fmla="*/ 5612155 w 6127024"/>
              <a:gd name="connsiteY47" fmla="*/ 3589869 h 6858000"/>
              <a:gd name="connsiteX48" fmla="*/ 5620843 w 6127024"/>
              <a:gd name="connsiteY48" fmla="*/ 3606745 h 6858000"/>
              <a:gd name="connsiteX49" fmla="*/ 5655472 w 6127024"/>
              <a:gd name="connsiteY49" fmla="*/ 3678877 h 6858000"/>
              <a:gd name="connsiteX50" fmla="*/ 5683015 w 6127024"/>
              <a:gd name="connsiteY50" fmla="*/ 3762025 h 6858000"/>
              <a:gd name="connsiteX51" fmla="*/ 5696643 w 6127024"/>
              <a:gd name="connsiteY51" fmla="*/ 3773888 h 6858000"/>
              <a:gd name="connsiteX52" fmla="*/ 5768491 w 6127024"/>
              <a:gd name="connsiteY52" fmla="*/ 3914399 h 6858000"/>
              <a:gd name="connsiteX53" fmla="*/ 5793123 w 6127024"/>
              <a:gd name="connsiteY53" fmla="*/ 3969952 h 6858000"/>
              <a:gd name="connsiteX54" fmla="*/ 5808321 w 6127024"/>
              <a:gd name="connsiteY54" fmla="*/ 3988153 h 6858000"/>
              <a:gd name="connsiteX55" fmla="*/ 5825621 w 6127024"/>
              <a:gd name="connsiteY55" fmla="*/ 4015525 h 6858000"/>
              <a:gd name="connsiteX56" fmla="*/ 5860672 w 6127024"/>
              <a:gd name="connsiteY56" fmla="*/ 4061579 h 6858000"/>
              <a:gd name="connsiteX57" fmla="*/ 5872173 w 6127024"/>
              <a:gd name="connsiteY57" fmla="*/ 4088497 h 6858000"/>
              <a:gd name="connsiteX58" fmla="*/ 5894095 w 6127024"/>
              <a:gd name="connsiteY58" fmla="*/ 4128857 h 6858000"/>
              <a:gd name="connsiteX59" fmla="*/ 5903513 w 6127024"/>
              <a:gd name="connsiteY59" fmla="*/ 4187661 h 6858000"/>
              <a:gd name="connsiteX60" fmla="*/ 5917114 w 6127024"/>
              <a:gd name="connsiteY60" fmla="*/ 4213096 h 6858000"/>
              <a:gd name="connsiteX61" fmla="*/ 5924233 w 6127024"/>
              <a:gd name="connsiteY61" fmla="*/ 4242060 h 6858000"/>
              <a:gd name="connsiteX62" fmla="*/ 5928910 w 6127024"/>
              <a:gd name="connsiteY62" fmla="*/ 4300973 h 6858000"/>
              <a:gd name="connsiteX63" fmla="*/ 5939320 w 6127024"/>
              <a:gd name="connsiteY63" fmla="*/ 4340435 h 6858000"/>
              <a:gd name="connsiteX64" fmla="*/ 5946705 w 6127024"/>
              <a:gd name="connsiteY64" fmla="*/ 4428051 h 6858000"/>
              <a:gd name="connsiteX65" fmla="*/ 5949261 w 6127024"/>
              <a:gd name="connsiteY65" fmla="*/ 4449185 h 6858000"/>
              <a:gd name="connsiteX66" fmla="*/ 5968960 w 6127024"/>
              <a:gd name="connsiteY66" fmla="*/ 4482655 h 6858000"/>
              <a:gd name="connsiteX67" fmla="*/ 5980106 w 6127024"/>
              <a:gd name="connsiteY67" fmla="*/ 4585087 h 6858000"/>
              <a:gd name="connsiteX68" fmla="*/ 5998138 w 6127024"/>
              <a:gd name="connsiteY68" fmla="*/ 4697518 h 6858000"/>
              <a:gd name="connsiteX69" fmla="*/ 6007819 w 6127024"/>
              <a:gd name="connsiteY69" fmla="*/ 4858148 h 6858000"/>
              <a:gd name="connsiteX70" fmla="*/ 6007749 w 6127024"/>
              <a:gd name="connsiteY70" fmla="*/ 4964715 h 6858000"/>
              <a:gd name="connsiteX71" fmla="*/ 6005269 w 6127024"/>
              <a:gd name="connsiteY71" fmla="*/ 5150567 h 6858000"/>
              <a:gd name="connsiteX72" fmla="*/ 6001127 w 6127024"/>
              <a:gd name="connsiteY72" fmla="*/ 5164609 h 6858000"/>
              <a:gd name="connsiteX73" fmla="*/ 5998514 w 6127024"/>
              <a:gd name="connsiteY73" fmla="*/ 5189673 h 6858000"/>
              <a:gd name="connsiteX74" fmla="*/ 6018409 w 6127024"/>
              <a:gd name="connsiteY74" fmla="*/ 5227157 h 6858000"/>
              <a:gd name="connsiteX75" fmla="*/ 6036748 w 6127024"/>
              <a:gd name="connsiteY75" fmla="*/ 5322752 h 6858000"/>
              <a:gd name="connsiteX76" fmla="*/ 6036943 w 6127024"/>
              <a:gd name="connsiteY76" fmla="*/ 5329480 h 6858000"/>
              <a:gd name="connsiteX77" fmla="*/ 6037677 w 6127024"/>
              <a:gd name="connsiteY77" fmla="*/ 5354807 h 6858000"/>
              <a:gd name="connsiteX78" fmla="*/ 6039728 w 6127024"/>
              <a:gd name="connsiteY78" fmla="*/ 5359416 h 6858000"/>
              <a:gd name="connsiteX79" fmla="*/ 6053435 w 6127024"/>
              <a:gd name="connsiteY79" fmla="*/ 5387547 h 6858000"/>
              <a:gd name="connsiteX80" fmla="*/ 6065933 w 6127024"/>
              <a:gd name="connsiteY80" fmla="*/ 5443002 h 6858000"/>
              <a:gd name="connsiteX81" fmla="*/ 6068640 w 6127024"/>
              <a:gd name="connsiteY81" fmla="*/ 5474503 h 6858000"/>
              <a:gd name="connsiteX82" fmla="*/ 6080922 w 6127024"/>
              <a:gd name="connsiteY82" fmla="*/ 5561070 h 6858000"/>
              <a:gd name="connsiteX83" fmla="*/ 6096949 w 6127024"/>
              <a:gd name="connsiteY83" fmla="*/ 5648179 h 6858000"/>
              <a:gd name="connsiteX84" fmla="*/ 6121353 w 6127024"/>
              <a:gd name="connsiteY84" fmla="*/ 5721725 h 6858000"/>
              <a:gd name="connsiteX85" fmla="*/ 6109884 w 6127024"/>
              <a:gd name="connsiteY85" fmla="*/ 5721959 h 6858000"/>
              <a:gd name="connsiteX86" fmla="*/ 6127024 w 6127024"/>
              <a:gd name="connsiteY86" fmla="*/ 5786902 h 6858000"/>
              <a:gd name="connsiteX87" fmla="*/ 6115796 w 6127024"/>
              <a:gd name="connsiteY87" fmla="*/ 5862844 h 6858000"/>
              <a:gd name="connsiteX88" fmla="*/ 6102493 w 6127024"/>
              <a:gd name="connsiteY88" fmla="*/ 5928602 h 6858000"/>
              <a:gd name="connsiteX89" fmla="*/ 6056863 w 6127024"/>
              <a:gd name="connsiteY89" fmla="*/ 6000643 h 6858000"/>
              <a:gd name="connsiteX90" fmla="*/ 6045436 w 6127024"/>
              <a:gd name="connsiteY90" fmla="*/ 6124480 h 6858000"/>
              <a:gd name="connsiteX91" fmla="*/ 6030489 w 6127024"/>
              <a:gd name="connsiteY91" fmla="*/ 6317666 h 6858000"/>
              <a:gd name="connsiteX92" fmla="*/ 6007492 w 6127024"/>
              <a:gd name="connsiteY92" fmla="*/ 6440818 h 6858000"/>
              <a:gd name="connsiteX93" fmla="*/ 6009467 w 6127024"/>
              <a:gd name="connsiteY93" fmla="*/ 6487076 h 6858000"/>
              <a:gd name="connsiteX94" fmla="*/ 5995064 w 6127024"/>
              <a:gd name="connsiteY94" fmla="*/ 6540791 h 6858000"/>
              <a:gd name="connsiteX95" fmla="*/ 6004510 w 6127024"/>
              <a:gd name="connsiteY95" fmla="*/ 6599256 h 6858000"/>
              <a:gd name="connsiteX96" fmla="*/ 5986207 w 6127024"/>
              <a:gd name="connsiteY96" fmla="*/ 6695855 h 6858000"/>
              <a:gd name="connsiteX97" fmla="*/ 5979428 w 6127024"/>
              <a:gd name="connsiteY97" fmla="*/ 6754678 h 6858000"/>
              <a:gd name="connsiteX98" fmla="*/ 5983398 w 6127024"/>
              <a:gd name="connsiteY98" fmla="*/ 6778641 h 6858000"/>
              <a:gd name="connsiteX99" fmla="*/ 5984543 w 6127024"/>
              <a:gd name="connsiteY99" fmla="*/ 6811016 h 6858000"/>
              <a:gd name="connsiteX100" fmla="*/ 5979671 w 6127024"/>
              <a:gd name="connsiteY100" fmla="*/ 6858000 h 6858000"/>
              <a:gd name="connsiteX101" fmla="*/ 0 w 6127024"/>
              <a:gd name="connsiteY101" fmla="*/ 6858000 h 6858000"/>
              <a:gd name="connsiteX102" fmla="*/ 0 w 6127024"/>
              <a:gd name="connsiteY102" fmla="*/ 0 h 6858000"/>
              <a:gd name="connsiteX0" fmla="*/ 0 w 6127024"/>
              <a:gd name="connsiteY0" fmla="*/ 0 h 6858000"/>
              <a:gd name="connsiteX1" fmla="*/ 4965888 w 6127024"/>
              <a:gd name="connsiteY1" fmla="*/ 0 h 6858000"/>
              <a:gd name="connsiteX2" fmla="*/ 4967767 w 6127024"/>
              <a:gd name="connsiteY2" fmla="*/ 7930 h 6858000"/>
              <a:gd name="connsiteX3" fmla="*/ 4979444 w 6127024"/>
              <a:gd name="connsiteY3" fmla="*/ 43921 h 6858000"/>
              <a:gd name="connsiteX4" fmla="*/ 5021173 w 6127024"/>
              <a:gd name="connsiteY4" fmla="*/ 123738 h 6858000"/>
              <a:gd name="connsiteX5" fmla="*/ 5075458 w 6127024"/>
              <a:gd name="connsiteY5" fmla="*/ 264355 h 6858000"/>
              <a:gd name="connsiteX6" fmla="*/ 5081175 w 6127024"/>
              <a:gd name="connsiteY6" fmla="*/ 277448 h 6858000"/>
              <a:gd name="connsiteX7" fmla="*/ 5097011 w 6127024"/>
              <a:gd name="connsiteY7" fmla="*/ 355616 h 6858000"/>
              <a:gd name="connsiteX8" fmla="*/ 5153000 w 6127024"/>
              <a:gd name="connsiteY8" fmla="*/ 507134 h 6858000"/>
              <a:gd name="connsiteX9" fmla="*/ 5171282 w 6127024"/>
              <a:gd name="connsiteY9" fmla="*/ 602071 h 6858000"/>
              <a:gd name="connsiteX10" fmla="*/ 5176196 w 6127024"/>
              <a:gd name="connsiteY10" fmla="*/ 636822 h 6858000"/>
              <a:gd name="connsiteX11" fmla="*/ 5189051 w 6127024"/>
              <a:gd name="connsiteY11" fmla="*/ 782518 h 6858000"/>
              <a:gd name="connsiteX12" fmla="*/ 5221088 w 6127024"/>
              <a:gd name="connsiteY12" fmla="*/ 860193 h 6858000"/>
              <a:gd name="connsiteX13" fmla="*/ 5221281 w 6127024"/>
              <a:gd name="connsiteY13" fmla="*/ 920873 h 6858000"/>
              <a:gd name="connsiteX14" fmla="*/ 5201018 w 6127024"/>
              <a:gd name="connsiteY14" fmla="*/ 1095027 h 6858000"/>
              <a:gd name="connsiteX15" fmla="*/ 5202153 w 6127024"/>
              <a:gd name="connsiteY15" fmla="*/ 1133224 h 6858000"/>
              <a:gd name="connsiteX16" fmla="*/ 5189234 w 6127024"/>
              <a:gd name="connsiteY16" fmla="*/ 1193495 h 6858000"/>
              <a:gd name="connsiteX17" fmla="*/ 5202769 w 6127024"/>
              <a:gd name="connsiteY17" fmla="*/ 1269450 h 6858000"/>
              <a:gd name="connsiteX18" fmla="*/ 5225968 w 6127024"/>
              <a:gd name="connsiteY18" fmla="*/ 1357994 h 6858000"/>
              <a:gd name="connsiteX19" fmla="*/ 5233819 w 6127024"/>
              <a:gd name="connsiteY19" fmla="*/ 1380922 h 6858000"/>
              <a:gd name="connsiteX20" fmla="*/ 5237226 w 6127024"/>
              <a:gd name="connsiteY20" fmla="*/ 1441327 h 6858000"/>
              <a:gd name="connsiteX21" fmla="*/ 5255653 w 6127024"/>
              <a:gd name="connsiteY21" fmla="*/ 1524712 h 6858000"/>
              <a:gd name="connsiteX22" fmla="*/ 5263491 w 6127024"/>
              <a:gd name="connsiteY22" fmla="*/ 1642938 h 6858000"/>
              <a:gd name="connsiteX23" fmla="*/ 5256552 w 6127024"/>
              <a:gd name="connsiteY23" fmla="*/ 1672509 h 6858000"/>
              <a:gd name="connsiteX24" fmla="*/ 5259788 w 6127024"/>
              <a:gd name="connsiteY24" fmla="*/ 1768516 h 6858000"/>
              <a:gd name="connsiteX25" fmla="*/ 5255696 w 6127024"/>
              <a:gd name="connsiteY25" fmla="*/ 1953770 h 6858000"/>
              <a:gd name="connsiteX26" fmla="*/ 5252592 w 6127024"/>
              <a:gd name="connsiteY26" fmla="*/ 2092210 h 6858000"/>
              <a:gd name="connsiteX27" fmla="*/ 5250104 w 6127024"/>
              <a:gd name="connsiteY27" fmla="*/ 2249166 h 6858000"/>
              <a:gd name="connsiteX28" fmla="*/ 5251214 w 6127024"/>
              <a:gd name="connsiteY28" fmla="*/ 2250944 h 6858000"/>
              <a:gd name="connsiteX29" fmla="*/ 5250644 w 6127024"/>
              <a:gd name="connsiteY29" fmla="*/ 2266619 h 6858000"/>
              <a:gd name="connsiteX30" fmla="*/ 5293877 w 6127024"/>
              <a:gd name="connsiteY30" fmla="*/ 2368649 h 6858000"/>
              <a:gd name="connsiteX31" fmla="*/ 5311338 w 6127024"/>
              <a:gd name="connsiteY31" fmla="*/ 2404034 h 6858000"/>
              <a:gd name="connsiteX32" fmla="*/ 5338366 w 6127024"/>
              <a:gd name="connsiteY32" fmla="*/ 2465052 h 6858000"/>
              <a:gd name="connsiteX33" fmla="*/ 5371263 w 6127024"/>
              <a:gd name="connsiteY33" fmla="*/ 2586413 h 6858000"/>
              <a:gd name="connsiteX34" fmla="*/ 5407503 w 6127024"/>
              <a:gd name="connsiteY34" fmla="*/ 2786290 h 6858000"/>
              <a:gd name="connsiteX35" fmla="*/ 5407356 w 6127024"/>
              <a:gd name="connsiteY35" fmla="*/ 2787545 h 6858000"/>
              <a:gd name="connsiteX36" fmla="*/ 5457023 w 6127024"/>
              <a:gd name="connsiteY36" fmla="*/ 2858292 h 6858000"/>
              <a:gd name="connsiteX37" fmla="*/ 5479298 w 6127024"/>
              <a:gd name="connsiteY37" fmla="*/ 2947791 h 6858000"/>
              <a:gd name="connsiteX38" fmla="*/ 5481770 w 6127024"/>
              <a:gd name="connsiteY38" fmla="*/ 2951352 h 6858000"/>
              <a:gd name="connsiteX39" fmla="*/ 5482415 w 6127024"/>
              <a:gd name="connsiteY39" fmla="*/ 3004079 h 6858000"/>
              <a:gd name="connsiteX40" fmla="*/ 5503944 w 6127024"/>
              <a:gd name="connsiteY40" fmla="*/ 3123335 h 6858000"/>
              <a:gd name="connsiteX41" fmla="*/ 5516007 w 6127024"/>
              <a:gd name="connsiteY41" fmla="*/ 3258473 h 6858000"/>
              <a:gd name="connsiteX42" fmla="*/ 5589758 w 6127024"/>
              <a:gd name="connsiteY42" fmla="*/ 3453699 h 6858000"/>
              <a:gd name="connsiteX43" fmla="*/ 5596144 w 6127024"/>
              <a:gd name="connsiteY43" fmla="*/ 3534624 h 6858000"/>
              <a:gd name="connsiteX44" fmla="*/ 5597750 w 6127024"/>
              <a:gd name="connsiteY44" fmla="*/ 3534129 h 6858000"/>
              <a:gd name="connsiteX45" fmla="*/ 5599700 w 6127024"/>
              <a:gd name="connsiteY45" fmla="*/ 3547221 h 6858000"/>
              <a:gd name="connsiteX46" fmla="*/ 5618377 w 6127024"/>
              <a:gd name="connsiteY46" fmla="*/ 3588431 h 6858000"/>
              <a:gd name="connsiteX47" fmla="*/ 5612155 w 6127024"/>
              <a:gd name="connsiteY47" fmla="*/ 3589869 h 6858000"/>
              <a:gd name="connsiteX48" fmla="*/ 5620843 w 6127024"/>
              <a:gd name="connsiteY48" fmla="*/ 3606745 h 6858000"/>
              <a:gd name="connsiteX49" fmla="*/ 5655472 w 6127024"/>
              <a:gd name="connsiteY49" fmla="*/ 3678877 h 6858000"/>
              <a:gd name="connsiteX50" fmla="*/ 5683015 w 6127024"/>
              <a:gd name="connsiteY50" fmla="*/ 3762025 h 6858000"/>
              <a:gd name="connsiteX51" fmla="*/ 5696643 w 6127024"/>
              <a:gd name="connsiteY51" fmla="*/ 3773888 h 6858000"/>
              <a:gd name="connsiteX52" fmla="*/ 5768491 w 6127024"/>
              <a:gd name="connsiteY52" fmla="*/ 3914399 h 6858000"/>
              <a:gd name="connsiteX53" fmla="*/ 5793123 w 6127024"/>
              <a:gd name="connsiteY53" fmla="*/ 3969952 h 6858000"/>
              <a:gd name="connsiteX54" fmla="*/ 5808321 w 6127024"/>
              <a:gd name="connsiteY54" fmla="*/ 3988153 h 6858000"/>
              <a:gd name="connsiteX55" fmla="*/ 5825621 w 6127024"/>
              <a:gd name="connsiteY55" fmla="*/ 4015525 h 6858000"/>
              <a:gd name="connsiteX56" fmla="*/ 5860672 w 6127024"/>
              <a:gd name="connsiteY56" fmla="*/ 4061579 h 6858000"/>
              <a:gd name="connsiteX57" fmla="*/ 5872173 w 6127024"/>
              <a:gd name="connsiteY57" fmla="*/ 4088497 h 6858000"/>
              <a:gd name="connsiteX58" fmla="*/ 5894095 w 6127024"/>
              <a:gd name="connsiteY58" fmla="*/ 4128857 h 6858000"/>
              <a:gd name="connsiteX59" fmla="*/ 5903513 w 6127024"/>
              <a:gd name="connsiteY59" fmla="*/ 4187661 h 6858000"/>
              <a:gd name="connsiteX60" fmla="*/ 5917114 w 6127024"/>
              <a:gd name="connsiteY60" fmla="*/ 4213096 h 6858000"/>
              <a:gd name="connsiteX61" fmla="*/ 5924233 w 6127024"/>
              <a:gd name="connsiteY61" fmla="*/ 4242060 h 6858000"/>
              <a:gd name="connsiteX62" fmla="*/ 5928910 w 6127024"/>
              <a:gd name="connsiteY62" fmla="*/ 4300973 h 6858000"/>
              <a:gd name="connsiteX63" fmla="*/ 5939320 w 6127024"/>
              <a:gd name="connsiteY63" fmla="*/ 4340435 h 6858000"/>
              <a:gd name="connsiteX64" fmla="*/ 5946705 w 6127024"/>
              <a:gd name="connsiteY64" fmla="*/ 4428051 h 6858000"/>
              <a:gd name="connsiteX65" fmla="*/ 5949261 w 6127024"/>
              <a:gd name="connsiteY65" fmla="*/ 4449185 h 6858000"/>
              <a:gd name="connsiteX66" fmla="*/ 5968960 w 6127024"/>
              <a:gd name="connsiteY66" fmla="*/ 4482655 h 6858000"/>
              <a:gd name="connsiteX67" fmla="*/ 5980106 w 6127024"/>
              <a:gd name="connsiteY67" fmla="*/ 4585087 h 6858000"/>
              <a:gd name="connsiteX68" fmla="*/ 5998138 w 6127024"/>
              <a:gd name="connsiteY68" fmla="*/ 4697518 h 6858000"/>
              <a:gd name="connsiteX69" fmla="*/ 6007819 w 6127024"/>
              <a:gd name="connsiteY69" fmla="*/ 4858148 h 6858000"/>
              <a:gd name="connsiteX70" fmla="*/ 6007749 w 6127024"/>
              <a:gd name="connsiteY70" fmla="*/ 4964715 h 6858000"/>
              <a:gd name="connsiteX71" fmla="*/ 6005269 w 6127024"/>
              <a:gd name="connsiteY71" fmla="*/ 5150567 h 6858000"/>
              <a:gd name="connsiteX72" fmla="*/ 6001127 w 6127024"/>
              <a:gd name="connsiteY72" fmla="*/ 5164609 h 6858000"/>
              <a:gd name="connsiteX73" fmla="*/ 5998514 w 6127024"/>
              <a:gd name="connsiteY73" fmla="*/ 5189673 h 6858000"/>
              <a:gd name="connsiteX74" fmla="*/ 6018409 w 6127024"/>
              <a:gd name="connsiteY74" fmla="*/ 5227157 h 6858000"/>
              <a:gd name="connsiteX75" fmla="*/ 6036748 w 6127024"/>
              <a:gd name="connsiteY75" fmla="*/ 5322752 h 6858000"/>
              <a:gd name="connsiteX76" fmla="*/ 6036943 w 6127024"/>
              <a:gd name="connsiteY76" fmla="*/ 5329480 h 6858000"/>
              <a:gd name="connsiteX77" fmla="*/ 6037677 w 6127024"/>
              <a:gd name="connsiteY77" fmla="*/ 5354807 h 6858000"/>
              <a:gd name="connsiteX78" fmla="*/ 6039728 w 6127024"/>
              <a:gd name="connsiteY78" fmla="*/ 5359416 h 6858000"/>
              <a:gd name="connsiteX79" fmla="*/ 6053435 w 6127024"/>
              <a:gd name="connsiteY79" fmla="*/ 5387547 h 6858000"/>
              <a:gd name="connsiteX80" fmla="*/ 6065933 w 6127024"/>
              <a:gd name="connsiteY80" fmla="*/ 5443002 h 6858000"/>
              <a:gd name="connsiteX81" fmla="*/ 6068640 w 6127024"/>
              <a:gd name="connsiteY81" fmla="*/ 5474503 h 6858000"/>
              <a:gd name="connsiteX82" fmla="*/ 6080922 w 6127024"/>
              <a:gd name="connsiteY82" fmla="*/ 5561070 h 6858000"/>
              <a:gd name="connsiteX83" fmla="*/ 6096949 w 6127024"/>
              <a:gd name="connsiteY83" fmla="*/ 5648179 h 6858000"/>
              <a:gd name="connsiteX84" fmla="*/ 6121353 w 6127024"/>
              <a:gd name="connsiteY84" fmla="*/ 5721725 h 6858000"/>
              <a:gd name="connsiteX85" fmla="*/ 6109884 w 6127024"/>
              <a:gd name="connsiteY85" fmla="*/ 5721959 h 6858000"/>
              <a:gd name="connsiteX86" fmla="*/ 6127024 w 6127024"/>
              <a:gd name="connsiteY86" fmla="*/ 5786902 h 6858000"/>
              <a:gd name="connsiteX87" fmla="*/ 6115796 w 6127024"/>
              <a:gd name="connsiteY87" fmla="*/ 5862844 h 6858000"/>
              <a:gd name="connsiteX88" fmla="*/ 6102493 w 6127024"/>
              <a:gd name="connsiteY88" fmla="*/ 5928602 h 6858000"/>
              <a:gd name="connsiteX89" fmla="*/ 6056863 w 6127024"/>
              <a:gd name="connsiteY89" fmla="*/ 6000643 h 6858000"/>
              <a:gd name="connsiteX90" fmla="*/ 6045436 w 6127024"/>
              <a:gd name="connsiteY90" fmla="*/ 6124480 h 6858000"/>
              <a:gd name="connsiteX91" fmla="*/ 6030489 w 6127024"/>
              <a:gd name="connsiteY91" fmla="*/ 6317666 h 6858000"/>
              <a:gd name="connsiteX92" fmla="*/ 6007492 w 6127024"/>
              <a:gd name="connsiteY92" fmla="*/ 6440818 h 6858000"/>
              <a:gd name="connsiteX93" fmla="*/ 6009467 w 6127024"/>
              <a:gd name="connsiteY93" fmla="*/ 6487076 h 6858000"/>
              <a:gd name="connsiteX94" fmla="*/ 5995064 w 6127024"/>
              <a:gd name="connsiteY94" fmla="*/ 6540791 h 6858000"/>
              <a:gd name="connsiteX95" fmla="*/ 6004510 w 6127024"/>
              <a:gd name="connsiteY95" fmla="*/ 6599256 h 6858000"/>
              <a:gd name="connsiteX96" fmla="*/ 5986207 w 6127024"/>
              <a:gd name="connsiteY96" fmla="*/ 6695855 h 6858000"/>
              <a:gd name="connsiteX97" fmla="*/ 5979428 w 6127024"/>
              <a:gd name="connsiteY97" fmla="*/ 6754678 h 6858000"/>
              <a:gd name="connsiteX98" fmla="*/ 5983398 w 6127024"/>
              <a:gd name="connsiteY98" fmla="*/ 6778641 h 6858000"/>
              <a:gd name="connsiteX99" fmla="*/ 5984543 w 6127024"/>
              <a:gd name="connsiteY99" fmla="*/ 6811016 h 6858000"/>
              <a:gd name="connsiteX100" fmla="*/ 5979671 w 6127024"/>
              <a:gd name="connsiteY100" fmla="*/ 6858000 h 6858000"/>
              <a:gd name="connsiteX101" fmla="*/ 0 w 6127024"/>
              <a:gd name="connsiteY101" fmla="*/ 6858000 h 6858000"/>
              <a:gd name="connsiteX102" fmla="*/ 0 w 6127024"/>
              <a:gd name="connsiteY102" fmla="*/ 0 h 6858000"/>
              <a:gd name="connsiteX0" fmla="*/ 0 w 6127024"/>
              <a:gd name="connsiteY0" fmla="*/ 0 h 6858000"/>
              <a:gd name="connsiteX1" fmla="*/ 4965888 w 6127024"/>
              <a:gd name="connsiteY1" fmla="*/ 0 h 6858000"/>
              <a:gd name="connsiteX2" fmla="*/ 4967767 w 6127024"/>
              <a:gd name="connsiteY2" fmla="*/ 7930 h 6858000"/>
              <a:gd name="connsiteX3" fmla="*/ 4979444 w 6127024"/>
              <a:gd name="connsiteY3" fmla="*/ 43921 h 6858000"/>
              <a:gd name="connsiteX4" fmla="*/ 5021173 w 6127024"/>
              <a:gd name="connsiteY4" fmla="*/ 123738 h 6858000"/>
              <a:gd name="connsiteX5" fmla="*/ 5075458 w 6127024"/>
              <a:gd name="connsiteY5" fmla="*/ 264355 h 6858000"/>
              <a:gd name="connsiteX6" fmla="*/ 5081175 w 6127024"/>
              <a:gd name="connsiteY6" fmla="*/ 277448 h 6858000"/>
              <a:gd name="connsiteX7" fmla="*/ 5097011 w 6127024"/>
              <a:gd name="connsiteY7" fmla="*/ 355616 h 6858000"/>
              <a:gd name="connsiteX8" fmla="*/ 5153000 w 6127024"/>
              <a:gd name="connsiteY8" fmla="*/ 507134 h 6858000"/>
              <a:gd name="connsiteX9" fmla="*/ 5171282 w 6127024"/>
              <a:gd name="connsiteY9" fmla="*/ 602071 h 6858000"/>
              <a:gd name="connsiteX10" fmla="*/ 5176196 w 6127024"/>
              <a:gd name="connsiteY10" fmla="*/ 636822 h 6858000"/>
              <a:gd name="connsiteX11" fmla="*/ 5189051 w 6127024"/>
              <a:gd name="connsiteY11" fmla="*/ 782518 h 6858000"/>
              <a:gd name="connsiteX12" fmla="*/ 5221088 w 6127024"/>
              <a:gd name="connsiteY12" fmla="*/ 860193 h 6858000"/>
              <a:gd name="connsiteX13" fmla="*/ 5221281 w 6127024"/>
              <a:gd name="connsiteY13" fmla="*/ 920873 h 6858000"/>
              <a:gd name="connsiteX14" fmla="*/ 5201018 w 6127024"/>
              <a:gd name="connsiteY14" fmla="*/ 1095027 h 6858000"/>
              <a:gd name="connsiteX15" fmla="*/ 5202153 w 6127024"/>
              <a:gd name="connsiteY15" fmla="*/ 1133224 h 6858000"/>
              <a:gd name="connsiteX16" fmla="*/ 5189234 w 6127024"/>
              <a:gd name="connsiteY16" fmla="*/ 1193495 h 6858000"/>
              <a:gd name="connsiteX17" fmla="*/ 5202769 w 6127024"/>
              <a:gd name="connsiteY17" fmla="*/ 1269450 h 6858000"/>
              <a:gd name="connsiteX18" fmla="*/ 5225968 w 6127024"/>
              <a:gd name="connsiteY18" fmla="*/ 1357994 h 6858000"/>
              <a:gd name="connsiteX19" fmla="*/ 5233819 w 6127024"/>
              <a:gd name="connsiteY19" fmla="*/ 1380922 h 6858000"/>
              <a:gd name="connsiteX20" fmla="*/ 5237226 w 6127024"/>
              <a:gd name="connsiteY20" fmla="*/ 1441327 h 6858000"/>
              <a:gd name="connsiteX21" fmla="*/ 5255653 w 6127024"/>
              <a:gd name="connsiteY21" fmla="*/ 1524712 h 6858000"/>
              <a:gd name="connsiteX22" fmla="*/ 5263491 w 6127024"/>
              <a:gd name="connsiteY22" fmla="*/ 1642938 h 6858000"/>
              <a:gd name="connsiteX23" fmla="*/ 5256552 w 6127024"/>
              <a:gd name="connsiteY23" fmla="*/ 1672509 h 6858000"/>
              <a:gd name="connsiteX24" fmla="*/ 5266931 w 6127024"/>
              <a:gd name="connsiteY24" fmla="*/ 1866147 h 6858000"/>
              <a:gd name="connsiteX25" fmla="*/ 5255696 w 6127024"/>
              <a:gd name="connsiteY25" fmla="*/ 1953770 h 6858000"/>
              <a:gd name="connsiteX26" fmla="*/ 5252592 w 6127024"/>
              <a:gd name="connsiteY26" fmla="*/ 2092210 h 6858000"/>
              <a:gd name="connsiteX27" fmla="*/ 5250104 w 6127024"/>
              <a:gd name="connsiteY27" fmla="*/ 2249166 h 6858000"/>
              <a:gd name="connsiteX28" fmla="*/ 5251214 w 6127024"/>
              <a:gd name="connsiteY28" fmla="*/ 2250944 h 6858000"/>
              <a:gd name="connsiteX29" fmla="*/ 5250644 w 6127024"/>
              <a:gd name="connsiteY29" fmla="*/ 2266619 h 6858000"/>
              <a:gd name="connsiteX30" fmla="*/ 5293877 w 6127024"/>
              <a:gd name="connsiteY30" fmla="*/ 2368649 h 6858000"/>
              <a:gd name="connsiteX31" fmla="*/ 5311338 w 6127024"/>
              <a:gd name="connsiteY31" fmla="*/ 2404034 h 6858000"/>
              <a:gd name="connsiteX32" fmla="*/ 5338366 w 6127024"/>
              <a:gd name="connsiteY32" fmla="*/ 2465052 h 6858000"/>
              <a:gd name="connsiteX33" fmla="*/ 5371263 w 6127024"/>
              <a:gd name="connsiteY33" fmla="*/ 2586413 h 6858000"/>
              <a:gd name="connsiteX34" fmla="*/ 5407503 w 6127024"/>
              <a:gd name="connsiteY34" fmla="*/ 2786290 h 6858000"/>
              <a:gd name="connsiteX35" fmla="*/ 5407356 w 6127024"/>
              <a:gd name="connsiteY35" fmla="*/ 2787545 h 6858000"/>
              <a:gd name="connsiteX36" fmla="*/ 5457023 w 6127024"/>
              <a:gd name="connsiteY36" fmla="*/ 2858292 h 6858000"/>
              <a:gd name="connsiteX37" fmla="*/ 5479298 w 6127024"/>
              <a:gd name="connsiteY37" fmla="*/ 2947791 h 6858000"/>
              <a:gd name="connsiteX38" fmla="*/ 5481770 w 6127024"/>
              <a:gd name="connsiteY38" fmla="*/ 2951352 h 6858000"/>
              <a:gd name="connsiteX39" fmla="*/ 5482415 w 6127024"/>
              <a:gd name="connsiteY39" fmla="*/ 3004079 h 6858000"/>
              <a:gd name="connsiteX40" fmla="*/ 5503944 w 6127024"/>
              <a:gd name="connsiteY40" fmla="*/ 3123335 h 6858000"/>
              <a:gd name="connsiteX41" fmla="*/ 5516007 w 6127024"/>
              <a:gd name="connsiteY41" fmla="*/ 3258473 h 6858000"/>
              <a:gd name="connsiteX42" fmla="*/ 5589758 w 6127024"/>
              <a:gd name="connsiteY42" fmla="*/ 3453699 h 6858000"/>
              <a:gd name="connsiteX43" fmla="*/ 5596144 w 6127024"/>
              <a:gd name="connsiteY43" fmla="*/ 3534624 h 6858000"/>
              <a:gd name="connsiteX44" fmla="*/ 5597750 w 6127024"/>
              <a:gd name="connsiteY44" fmla="*/ 3534129 h 6858000"/>
              <a:gd name="connsiteX45" fmla="*/ 5599700 w 6127024"/>
              <a:gd name="connsiteY45" fmla="*/ 3547221 h 6858000"/>
              <a:gd name="connsiteX46" fmla="*/ 5618377 w 6127024"/>
              <a:gd name="connsiteY46" fmla="*/ 3588431 h 6858000"/>
              <a:gd name="connsiteX47" fmla="*/ 5612155 w 6127024"/>
              <a:gd name="connsiteY47" fmla="*/ 3589869 h 6858000"/>
              <a:gd name="connsiteX48" fmla="*/ 5620843 w 6127024"/>
              <a:gd name="connsiteY48" fmla="*/ 3606745 h 6858000"/>
              <a:gd name="connsiteX49" fmla="*/ 5655472 w 6127024"/>
              <a:gd name="connsiteY49" fmla="*/ 3678877 h 6858000"/>
              <a:gd name="connsiteX50" fmla="*/ 5683015 w 6127024"/>
              <a:gd name="connsiteY50" fmla="*/ 3762025 h 6858000"/>
              <a:gd name="connsiteX51" fmla="*/ 5696643 w 6127024"/>
              <a:gd name="connsiteY51" fmla="*/ 3773888 h 6858000"/>
              <a:gd name="connsiteX52" fmla="*/ 5768491 w 6127024"/>
              <a:gd name="connsiteY52" fmla="*/ 3914399 h 6858000"/>
              <a:gd name="connsiteX53" fmla="*/ 5793123 w 6127024"/>
              <a:gd name="connsiteY53" fmla="*/ 3969952 h 6858000"/>
              <a:gd name="connsiteX54" fmla="*/ 5808321 w 6127024"/>
              <a:gd name="connsiteY54" fmla="*/ 3988153 h 6858000"/>
              <a:gd name="connsiteX55" fmla="*/ 5825621 w 6127024"/>
              <a:gd name="connsiteY55" fmla="*/ 4015525 h 6858000"/>
              <a:gd name="connsiteX56" fmla="*/ 5860672 w 6127024"/>
              <a:gd name="connsiteY56" fmla="*/ 4061579 h 6858000"/>
              <a:gd name="connsiteX57" fmla="*/ 5872173 w 6127024"/>
              <a:gd name="connsiteY57" fmla="*/ 4088497 h 6858000"/>
              <a:gd name="connsiteX58" fmla="*/ 5894095 w 6127024"/>
              <a:gd name="connsiteY58" fmla="*/ 4128857 h 6858000"/>
              <a:gd name="connsiteX59" fmla="*/ 5903513 w 6127024"/>
              <a:gd name="connsiteY59" fmla="*/ 4187661 h 6858000"/>
              <a:gd name="connsiteX60" fmla="*/ 5917114 w 6127024"/>
              <a:gd name="connsiteY60" fmla="*/ 4213096 h 6858000"/>
              <a:gd name="connsiteX61" fmla="*/ 5924233 w 6127024"/>
              <a:gd name="connsiteY61" fmla="*/ 4242060 h 6858000"/>
              <a:gd name="connsiteX62" fmla="*/ 5928910 w 6127024"/>
              <a:gd name="connsiteY62" fmla="*/ 4300973 h 6858000"/>
              <a:gd name="connsiteX63" fmla="*/ 5939320 w 6127024"/>
              <a:gd name="connsiteY63" fmla="*/ 4340435 h 6858000"/>
              <a:gd name="connsiteX64" fmla="*/ 5946705 w 6127024"/>
              <a:gd name="connsiteY64" fmla="*/ 4428051 h 6858000"/>
              <a:gd name="connsiteX65" fmla="*/ 5949261 w 6127024"/>
              <a:gd name="connsiteY65" fmla="*/ 4449185 h 6858000"/>
              <a:gd name="connsiteX66" fmla="*/ 5968960 w 6127024"/>
              <a:gd name="connsiteY66" fmla="*/ 4482655 h 6858000"/>
              <a:gd name="connsiteX67" fmla="*/ 5980106 w 6127024"/>
              <a:gd name="connsiteY67" fmla="*/ 4585087 h 6858000"/>
              <a:gd name="connsiteX68" fmla="*/ 5998138 w 6127024"/>
              <a:gd name="connsiteY68" fmla="*/ 4697518 h 6858000"/>
              <a:gd name="connsiteX69" fmla="*/ 6007819 w 6127024"/>
              <a:gd name="connsiteY69" fmla="*/ 4858148 h 6858000"/>
              <a:gd name="connsiteX70" fmla="*/ 6007749 w 6127024"/>
              <a:gd name="connsiteY70" fmla="*/ 4964715 h 6858000"/>
              <a:gd name="connsiteX71" fmla="*/ 6005269 w 6127024"/>
              <a:gd name="connsiteY71" fmla="*/ 5150567 h 6858000"/>
              <a:gd name="connsiteX72" fmla="*/ 6001127 w 6127024"/>
              <a:gd name="connsiteY72" fmla="*/ 5164609 h 6858000"/>
              <a:gd name="connsiteX73" fmla="*/ 5998514 w 6127024"/>
              <a:gd name="connsiteY73" fmla="*/ 5189673 h 6858000"/>
              <a:gd name="connsiteX74" fmla="*/ 6018409 w 6127024"/>
              <a:gd name="connsiteY74" fmla="*/ 5227157 h 6858000"/>
              <a:gd name="connsiteX75" fmla="*/ 6036748 w 6127024"/>
              <a:gd name="connsiteY75" fmla="*/ 5322752 h 6858000"/>
              <a:gd name="connsiteX76" fmla="*/ 6036943 w 6127024"/>
              <a:gd name="connsiteY76" fmla="*/ 5329480 h 6858000"/>
              <a:gd name="connsiteX77" fmla="*/ 6037677 w 6127024"/>
              <a:gd name="connsiteY77" fmla="*/ 5354807 h 6858000"/>
              <a:gd name="connsiteX78" fmla="*/ 6039728 w 6127024"/>
              <a:gd name="connsiteY78" fmla="*/ 5359416 h 6858000"/>
              <a:gd name="connsiteX79" fmla="*/ 6053435 w 6127024"/>
              <a:gd name="connsiteY79" fmla="*/ 5387547 h 6858000"/>
              <a:gd name="connsiteX80" fmla="*/ 6065933 w 6127024"/>
              <a:gd name="connsiteY80" fmla="*/ 5443002 h 6858000"/>
              <a:gd name="connsiteX81" fmla="*/ 6068640 w 6127024"/>
              <a:gd name="connsiteY81" fmla="*/ 5474503 h 6858000"/>
              <a:gd name="connsiteX82" fmla="*/ 6080922 w 6127024"/>
              <a:gd name="connsiteY82" fmla="*/ 5561070 h 6858000"/>
              <a:gd name="connsiteX83" fmla="*/ 6096949 w 6127024"/>
              <a:gd name="connsiteY83" fmla="*/ 5648179 h 6858000"/>
              <a:gd name="connsiteX84" fmla="*/ 6121353 w 6127024"/>
              <a:gd name="connsiteY84" fmla="*/ 5721725 h 6858000"/>
              <a:gd name="connsiteX85" fmla="*/ 6109884 w 6127024"/>
              <a:gd name="connsiteY85" fmla="*/ 5721959 h 6858000"/>
              <a:gd name="connsiteX86" fmla="*/ 6127024 w 6127024"/>
              <a:gd name="connsiteY86" fmla="*/ 5786902 h 6858000"/>
              <a:gd name="connsiteX87" fmla="*/ 6115796 w 6127024"/>
              <a:gd name="connsiteY87" fmla="*/ 5862844 h 6858000"/>
              <a:gd name="connsiteX88" fmla="*/ 6102493 w 6127024"/>
              <a:gd name="connsiteY88" fmla="*/ 5928602 h 6858000"/>
              <a:gd name="connsiteX89" fmla="*/ 6056863 w 6127024"/>
              <a:gd name="connsiteY89" fmla="*/ 6000643 h 6858000"/>
              <a:gd name="connsiteX90" fmla="*/ 6045436 w 6127024"/>
              <a:gd name="connsiteY90" fmla="*/ 6124480 h 6858000"/>
              <a:gd name="connsiteX91" fmla="*/ 6030489 w 6127024"/>
              <a:gd name="connsiteY91" fmla="*/ 6317666 h 6858000"/>
              <a:gd name="connsiteX92" fmla="*/ 6007492 w 6127024"/>
              <a:gd name="connsiteY92" fmla="*/ 6440818 h 6858000"/>
              <a:gd name="connsiteX93" fmla="*/ 6009467 w 6127024"/>
              <a:gd name="connsiteY93" fmla="*/ 6487076 h 6858000"/>
              <a:gd name="connsiteX94" fmla="*/ 5995064 w 6127024"/>
              <a:gd name="connsiteY94" fmla="*/ 6540791 h 6858000"/>
              <a:gd name="connsiteX95" fmla="*/ 6004510 w 6127024"/>
              <a:gd name="connsiteY95" fmla="*/ 6599256 h 6858000"/>
              <a:gd name="connsiteX96" fmla="*/ 5986207 w 6127024"/>
              <a:gd name="connsiteY96" fmla="*/ 6695855 h 6858000"/>
              <a:gd name="connsiteX97" fmla="*/ 5979428 w 6127024"/>
              <a:gd name="connsiteY97" fmla="*/ 6754678 h 6858000"/>
              <a:gd name="connsiteX98" fmla="*/ 5983398 w 6127024"/>
              <a:gd name="connsiteY98" fmla="*/ 6778641 h 6858000"/>
              <a:gd name="connsiteX99" fmla="*/ 5984543 w 6127024"/>
              <a:gd name="connsiteY99" fmla="*/ 6811016 h 6858000"/>
              <a:gd name="connsiteX100" fmla="*/ 5979671 w 6127024"/>
              <a:gd name="connsiteY100" fmla="*/ 6858000 h 6858000"/>
              <a:gd name="connsiteX101" fmla="*/ 0 w 6127024"/>
              <a:gd name="connsiteY101" fmla="*/ 6858000 h 6858000"/>
              <a:gd name="connsiteX102" fmla="*/ 0 w 6127024"/>
              <a:gd name="connsiteY102" fmla="*/ 0 h 6858000"/>
              <a:gd name="connsiteX0" fmla="*/ 0 w 6127024"/>
              <a:gd name="connsiteY0" fmla="*/ 0 h 6858000"/>
              <a:gd name="connsiteX1" fmla="*/ 4965888 w 6127024"/>
              <a:gd name="connsiteY1" fmla="*/ 0 h 6858000"/>
              <a:gd name="connsiteX2" fmla="*/ 4967767 w 6127024"/>
              <a:gd name="connsiteY2" fmla="*/ 7930 h 6858000"/>
              <a:gd name="connsiteX3" fmla="*/ 4979444 w 6127024"/>
              <a:gd name="connsiteY3" fmla="*/ 43921 h 6858000"/>
              <a:gd name="connsiteX4" fmla="*/ 5021173 w 6127024"/>
              <a:gd name="connsiteY4" fmla="*/ 123738 h 6858000"/>
              <a:gd name="connsiteX5" fmla="*/ 5075458 w 6127024"/>
              <a:gd name="connsiteY5" fmla="*/ 264355 h 6858000"/>
              <a:gd name="connsiteX6" fmla="*/ 5081175 w 6127024"/>
              <a:gd name="connsiteY6" fmla="*/ 277448 h 6858000"/>
              <a:gd name="connsiteX7" fmla="*/ 5097011 w 6127024"/>
              <a:gd name="connsiteY7" fmla="*/ 355616 h 6858000"/>
              <a:gd name="connsiteX8" fmla="*/ 5153000 w 6127024"/>
              <a:gd name="connsiteY8" fmla="*/ 507134 h 6858000"/>
              <a:gd name="connsiteX9" fmla="*/ 5171282 w 6127024"/>
              <a:gd name="connsiteY9" fmla="*/ 602071 h 6858000"/>
              <a:gd name="connsiteX10" fmla="*/ 5176196 w 6127024"/>
              <a:gd name="connsiteY10" fmla="*/ 636822 h 6858000"/>
              <a:gd name="connsiteX11" fmla="*/ 5189051 w 6127024"/>
              <a:gd name="connsiteY11" fmla="*/ 782518 h 6858000"/>
              <a:gd name="connsiteX12" fmla="*/ 5221088 w 6127024"/>
              <a:gd name="connsiteY12" fmla="*/ 860193 h 6858000"/>
              <a:gd name="connsiteX13" fmla="*/ 5221281 w 6127024"/>
              <a:gd name="connsiteY13" fmla="*/ 920873 h 6858000"/>
              <a:gd name="connsiteX14" fmla="*/ 5201018 w 6127024"/>
              <a:gd name="connsiteY14" fmla="*/ 1095027 h 6858000"/>
              <a:gd name="connsiteX15" fmla="*/ 5202153 w 6127024"/>
              <a:gd name="connsiteY15" fmla="*/ 1133224 h 6858000"/>
              <a:gd name="connsiteX16" fmla="*/ 5189234 w 6127024"/>
              <a:gd name="connsiteY16" fmla="*/ 1193495 h 6858000"/>
              <a:gd name="connsiteX17" fmla="*/ 5202769 w 6127024"/>
              <a:gd name="connsiteY17" fmla="*/ 1269450 h 6858000"/>
              <a:gd name="connsiteX18" fmla="*/ 5225968 w 6127024"/>
              <a:gd name="connsiteY18" fmla="*/ 1357994 h 6858000"/>
              <a:gd name="connsiteX19" fmla="*/ 5233819 w 6127024"/>
              <a:gd name="connsiteY19" fmla="*/ 1380922 h 6858000"/>
              <a:gd name="connsiteX20" fmla="*/ 5237226 w 6127024"/>
              <a:gd name="connsiteY20" fmla="*/ 1441327 h 6858000"/>
              <a:gd name="connsiteX21" fmla="*/ 5255653 w 6127024"/>
              <a:gd name="connsiteY21" fmla="*/ 1524712 h 6858000"/>
              <a:gd name="connsiteX22" fmla="*/ 5263491 w 6127024"/>
              <a:gd name="connsiteY22" fmla="*/ 1642938 h 6858000"/>
              <a:gd name="connsiteX23" fmla="*/ 5256552 w 6127024"/>
              <a:gd name="connsiteY23" fmla="*/ 1672509 h 6858000"/>
              <a:gd name="connsiteX24" fmla="*/ 5266931 w 6127024"/>
              <a:gd name="connsiteY24" fmla="*/ 1866147 h 6858000"/>
              <a:gd name="connsiteX25" fmla="*/ 5255696 w 6127024"/>
              <a:gd name="connsiteY25" fmla="*/ 1953770 h 6858000"/>
              <a:gd name="connsiteX26" fmla="*/ 5252592 w 6127024"/>
              <a:gd name="connsiteY26" fmla="*/ 2092210 h 6858000"/>
              <a:gd name="connsiteX27" fmla="*/ 5250104 w 6127024"/>
              <a:gd name="connsiteY27" fmla="*/ 2249166 h 6858000"/>
              <a:gd name="connsiteX28" fmla="*/ 5251214 w 6127024"/>
              <a:gd name="connsiteY28" fmla="*/ 2250944 h 6858000"/>
              <a:gd name="connsiteX29" fmla="*/ 5250644 w 6127024"/>
              <a:gd name="connsiteY29" fmla="*/ 2266619 h 6858000"/>
              <a:gd name="connsiteX30" fmla="*/ 5293877 w 6127024"/>
              <a:gd name="connsiteY30" fmla="*/ 2368649 h 6858000"/>
              <a:gd name="connsiteX31" fmla="*/ 5311338 w 6127024"/>
              <a:gd name="connsiteY31" fmla="*/ 2404034 h 6858000"/>
              <a:gd name="connsiteX32" fmla="*/ 5338366 w 6127024"/>
              <a:gd name="connsiteY32" fmla="*/ 2465052 h 6858000"/>
              <a:gd name="connsiteX33" fmla="*/ 5371263 w 6127024"/>
              <a:gd name="connsiteY33" fmla="*/ 2586413 h 6858000"/>
              <a:gd name="connsiteX34" fmla="*/ 5407503 w 6127024"/>
              <a:gd name="connsiteY34" fmla="*/ 2786290 h 6858000"/>
              <a:gd name="connsiteX35" fmla="*/ 5407356 w 6127024"/>
              <a:gd name="connsiteY35" fmla="*/ 2787545 h 6858000"/>
              <a:gd name="connsiteX36" fmla="*/ 5457023 w 6127024"/>
              <a:gd name="connsiteY36" fmla="*/ 2858292 h 6858000"/>
              <a:gd name="connsiteX37" fmla="*/ 5479298 w 6127024"/>
              <a:gd name="connsiteY37" fmla="*/ 2947791 h 6858000"/>
              <a:gd name="connsiteX38" fmla="*/ 5481770 w 6127024"/>
              <a:gd name="connsiteY38" fmla="*/ 2951352 h 6858000"/>
              <a:gd name="connsiteX39" fmla="*/ 5482415 w 6127024"/>
              <a:gd name="connsiteY39" fmla="*/ 3004079 h 6858000"/>
              <a:gd name="connsiteX40" fmla="*/ 5503944 w 6127024"/>
              <a:gd name="connsiteY40" fmla="*/ 3123335 h 6858000"/>
              <a:gd name="connsiteX41" fmla="*/ 5516007 w 6127024"/>
              <a:gd name="connsiteY41" fmla="*/ 3258473 h 6858000"/>
              <a:gd name="connsiteX42" fmla="*/ 5589758 w 6127024"/>
              <a:gd name="connsiteY42" fmla="*/ 3453699 h 6858000"/>
              <a:gd name="connsiteX43" fmla="*/ 5596144 w 6127024"/>
              <a:gd name="connsiteY43" fmla="*/ 3534624 h 6858000"/>
              <a:gd name="connsiteX44" fmla="*/ 5597750 w 6127024"/>
              <a:gd name="connsiteY44" fmla="*/ 3534129 h 6858000"/>
              <a:gd name="connsiteX45" fmla="*/ 5599700 w 6127024"/>
              <a:gd name="connsiteY45" fmla="*/ 3547221 h 6858000"/>
              <a:gd name="connsiteX46" fmla="*/ 5618377 w 6127024"/>
              <a:gd name="connsiteY46" fmla="*/ 3588431 h 6858000"/>
              <a:gd name="connsiteX47" fmla="*/ 5612155 w 6127024"/>
              <a:gd name="connsiteY47" fmla="*/ 3589869 h 6858000"/>
              <a:gd name="connsiteX48" fmla="*/ 5620843 w 6127024"/>
              <a:gd name="connsiteY48" fmla="*/ 3606745 h 6858000"/>
              <a:gd name="connsiteX49" fmla="*/ 5655472 w 6127024"/>
              <a:gd name="connsiteY49" fmla="*/ 3678877 h 6858000"/>
              <a:gd name="connsiteX50" fmla="*/ 5683015 w 6127024"/>
              <a:gd name="connsiteY50" fmla="*/ 3762025 h 6858000"/>
              <a:gd name="connsiteX51" fmla="*/ 5696643 w 6127024"/>
              <a:gd name="connsiteY51" fmla="*/ 3773888 h 6858000"/>
              <a:gd name="connsiteX52" fmla="*/ 5768491 w 6127024"/>
              <a:gd name="connsiteY52" fmla="*/ 3914399 h 6858000"/>
              <a:gd name="connsiteX53" fmla="*/ 5793123 w 6127024"/>
              <a:gd name="connsiteY53" fmla="*/ 3969952 h 6858000"/>
              <a:gd name="connsiteX54" fmla="*/ 5808321 w 6127024"/>
              <a:gd name="connsiteY54" fmla="*/ 3988153 h 6858000"/>
              <a:gd name="connsiteX55" fmla="*/ 5825621 w 6127024"/>
              <a:gd name="connsiteY55" fmla="*/ 4015525 h 6858000"/>
              <a:gd name="connsiteX56" fmla="*/ 5860672 w 6127024"/>
              <a:gd name="connsiteY56" fmla="*/ 4061579 h 6858000"/>
              <a:gd name="connsiteX57" fmla="*/ 5872173 w 6127024"/>
              <a:gd name="connsiteY57" fmla="*/ 4088497 h 6858000"/>
              <a:gd name="connsiteX58" fmla="*/ 5894095 w 6127024"/>
              <a:gd name="connsiteY58" fmla="*/ 4128857 h 6858000"/>
              <a:gd name="connsiteX59" fmla="*/ 5903513 w 6127024"/>
              <a:gd name="connsiteY59" fmla="*/ 4187661 h 6858000"/>
              <a:gd name="connsiteX60" fmla="*/ 5917114 w 6127024"/>
              <a:gd name="connsiteY60" fmla="*/ 4213096 h 6858000"/>
              <a:gd name="connsiteX61" fmla="*/ 5924233 w 6127024"/>
              <a:gd name="connsiteY61" fmla="*/ 4242060 h 6858000"/>
              <a:gd name="connsiteX62" fmla="*/ 5928910 w 6127024"/>
              <a:gd name="connsiteY62" fmla="*/ 4300973 h 6858000"/>
              <a:gd name="connsiteX63" fmla="*/ 5939320 w 6127024"/>
              <a:gd name="connsiteY63" fmla="*/ 4340435 h 6858000"/>
              <a:gd name="connsiteX64" fmla="*/ 5946705 w 6127024"/>
              <a:gd name="connsiteY64" fmla="*/ 4428051 h 6858000"/>
              <a:gd name="connsiteX65" fmla="*/ 5949261 w 6127024"/>
              <a:gd name="connsiteY65" fmla="*/ 4449185 h 6858000"/>
              <a:gd name="connsiteX66" fmla="*/ 5968960 w 6127024"/>
              <a:gd name="connsiteY66" fmla="*/ 4482655 h 6858000"/>
              <a:gd name="connsiteX67" fmla="*/ 5980106 w 6127024"/>
              <a:gd name="connsiteY67" fmla="*/ 4585087 h 6858000"/>
              <a:gd name="connsiteX68" fmla="*/ 5998138 w 6127024"/>
              <a:gd name="connsiteY68" fmla="*/ 4697518 h 6858000"/>
              <a:gd name="connsiteX69" fmla="*/ 6007819 w 6127024"/>
              <a:gd name="connsiteY69" fmla="*/ 4858148 h 6858000"/>
              <a:gd name="connsiteX70" fmla="*/ 6007749 w 6127024"/>
              <a:gd name="connsiteY70" fmla="*/ 4964715 h 6858000"/>
              <a:gd name="connsiteX71" fmla="*/ 6005269 w 6127024"/>
              <a:gd name="connsiteY71" fmla="*/ 5150567 h 6858000"/>
              <a:gd name="connsiteX72" fmla="*/ 6001127 w 6127024"/>
              <a:gd name="connsiteY72" fmla="*/ 5164609 h 6858000"/>
              <a:gd name="connsiteX73" fmla="*/ 5998514 w 6127024"/>
              <a:gd name="connsiteY73" fmla="*/ 5189673 h 6858000"/>
              <a:gd name="connsiteX74" fmla="*/ 6018409 w 6127024"/>
              <a:gd name="connsiteY74" fmla="*/ 5227157 h 6858000"/>
              <a:gd name="connsiteX75" fmla="*/ 6036748 w 6127024"/>
              <a:gd name="connsiteY75" fmla="*/ 5322752 h 6858000"/>
              <a:gd name="connsiteX76" fmla="*/ 6036943 w 6127024"/>
              <a:gd name="connsiteY76" fmla="*/ 5329480 h 6858000"/>
              <a:gd name="connsiteX77" fmla="*/ 6037677 w 6127024"/>
              <a:gd name="connsiteY77" fmla="*/ 5354807 h 6858000"/>
              <a:gd name="connsiteX78" fmla="*/ 6039728 w 6127024"/>
              <a:gd name="connsiteY78" fmla="*/ 5359416 h 6858000"/>
              <a:gd name="connsiteX79" fmla="*/ 6053435 w 6127024"/>
              <a:gd name="connsiteY79" fmla="*/ 5387547 h 6858000"/>
              <a:gd name="connsiteX80" fmla="*/ 6065933 w 6127024"/>
              <a:gd name="connsiteY80" fmla="*/ 5443002 h 6858000"/>
              <a:gd name="connsiteX81" fmla="*/ 6068640 w 6127024"/>
              <a:gd name="connsiteY81" fmla="*/ 5474503 h 6858000"/>
              <a:gd name="connsiteX82" fmla="*/ 6080922 w 6127024"/>
              <a:gd name="connsiteY82" fmla="*/ 5561070 h 6858000"/>
              <a:gd name="connsiteX83" fmla="*/ 6096949 w 6127024"/>
              <a:gd name="connsiteY83" fmla="*/ 5648179 h 6858000"/>
              <a:gd name="connsiteX84" fmla="*/ 6121353 w 6127024"/>
              <a:gd name="connsiteY84" fmla="*/ 5721725 h 6858000"/>
              <a:gd name="connsiteX85" fmla="*/ 6109884 w 6127024"/>
              <a:gd name="connsiteY85" fmla="*/ 5721959 h 6858000"/>
              <a:gd name="connsiteX86" fmla="*/ 6127024 w 6127024"/>
              <a:gd name="connsiteY86" fmla="*/ 5786902 h 6858000"/>
              <a:gd name="connsiteX87" fmla="*/ 6115796 w 6127024"/>
              <a:gd name="connsiteY87" fmla="*/ 5862844 h 6858000"/>
              <a:gd name="connsiteX88" fmla="*/ 6102493 w 6127024"/>
              <a:gd name="connsiteY88" fmla="*/ 5928602 h 6858000"/>
              <a:gd name="connsiteX89" fmla="*/ 6056863 w 6127024"/>
              <a:gd name="connsiteY89" fmla="*/ 6000643 h 6858000"/>
              <a:gd name="connsiteX90" fmla="*/ 6045436 w 6127024"/>
              <a:gd name="connsiteY90" fmla="*/ 6124480 h 6858000"/>
              <a:gd name="connsiteX91" fmla="*/ 6030489 w 6127024"/>
              <a:gd name="connsiteY91" fmla="*/ 6317666 h 6858000"/>
              <a:gd name="connsiteX92" fmla="*/ 6007492 w 6127024"/>
              <a:gd name="connsiteY92" fmla="*/ 6440818 h 6858000"/>
              <a:gd name="connsiteX93" fmla="*/ 6009467 w 6127024"/>
              <a:gd name="connsiteY93" fmla="*/ 6487076 h 6858000"/>
              <a:gd name="connsiteX94" fmla="*/ 5995064 w 6127024"/>
              <a:gd name="connsiteY94" fmla="*/ 6540791 h 6858000"/>
              <a:gd name="connsiteX95" fmla="*/ 6004510 w 6127024"/>
              <a:gd name="connsiteY95" fmla="*/ 6599256 h 6858000"/>
              <a:gd name="connsiteX96" fmla="*/ 5986207 w 6127024"/>
              <a:gd name="connsiteY96" fmla="*/ 6695855 h 6858000"/>
              <a:gd name="connsiteX97" fmla="*/ 5979428 w 6127024"/>
              <a:gd name="connsiteY97" fmla="*/ 6754678 h 6858000"/>
              <a:gd name="connsiteX98" fmla="*/ 5983398 w 6127024"/>
              <a:gd name="connsiteY98" fmla="*/ 6778641 h 6858000"/>
              <a:gd name="connsiteX99" fmla="*/ 5984543 w 6127024"/>
              <a:gd name="connsiteY99" fmla="*/ 6811016 h 6858000"/>
              <a:gd name="connsiteX100" fmla="*/ 5979671 w 6127024"/>
              <a:gd name="connsiteY100" fmla="*/ 6858000 h 6858000"/>
              <a:gd name="connsiteX101" fmla="*/ 0 w 6127024"/>
              <a:gd name="connsiteY101" fmla="*/ 6858000 h 6858000"/>
              <a:gd name="connsiteX102" fmla="*/ 0 w 6127024"/>
              <a:gd name="connsiteY102" fmla="*/ 0 h 6858000"/>
              <a:gd name="connsiteX0" fmla="*/ 0 w 6127024"/>
              <a:gd name="connsiteY0" fmla="*/ 0 h 6858000"/>
              <a:gd name="connsiteX1" fmla="*/ 4965888 w 6127024"/>
              <a:gd name="connsiteY1" fmla="*/ 0 h 6858000"/>
              <a:gd name="connsiteX2" fmla="*/ 4967767 w 6127024"/>
              <a:gd name="connsiteY2" fmla="*/ 7930 h 6858000"/>
              <a:gd name="connsiteX3" fmla="*/ 4979444 w 6127024"/>
              <a:gd name="connsiteY3" fmla="*/ 43921 h 6858000"/>
              <a:gd name="connsiteX4" fmla="*/ 5021173 w 6127024"/>
              <a:gd name="connsiteY4" fmla="*/ 123738 h 6858000"/>
              <a:gd name="connsiteX5" fmla="*/ 5075458 w 6127024"/>
              <a:gd name="connsiteY5" fmla="*/ 264355 h 6858000"/>
              <a:gd name="connsiteX6" fmla="*/ 5081175 w 6127024"/>
              <a:gd name="connsiteY6" fmla="*/ 277448 h 6858000"/>
              <a:gd name="connsiteX7" fmla="*/ 5097011 w 6127024"/>
              <a:gd name="connsiteY7" fmla="*/ 355616 h 6858000"/>
              <a:gd name="connsiteX8" fmla="*/ 5153000 w 6127024"/>
              <a:gd name="connsiteY8" fmla="*/ 507134 h 6858000"/>
              <a:gd name="connsiteX9" fmla="*/ 5171282 w 6127024"/>
              <a:gd name="connsiteY9" fmla="*/ 602071 h 6858000"/>
              <a:gd name="connsiteX10" fmla="*/ 5176196 w 6127024"/>
              <a:gd name="connsiteY10" fmla="*/ 636822 h 6858000"/>
              <a:gd name="connsiteX11" fmla="*/ 5189051 w 6127024"/>
              <a:gd name="connsiteY11" fmla="*/ 782518 h 6858000"/>
              <a:gd name="connsiteX12" fmla="*/ 5221088 w 6127024"/>
              <a:gd name="connsiteY12" fmla="*/ 860193 h 6858000"/>
              <a:gd name="connsiteX13" fmla="*/ 5221281 w 6127024"/>
              <a:gd name="connsiteY13" fmla="*/ 920873 h 6858000"/>
              <a:gd name="connsiteX14" fmla="*/ 5201018 w 6127024"/>
              <a:gd name="connsiteY14" fmla="*/ 1095027 h 6858000"/>
              <a:gd name="connsiteX15" fmla="*/ 5202153 w 6127024"/>
              <a:gd name="connsiteY15" fmla="*/ 1133224 h 6858000"/>
              <a:gd name="connsiteX16" fmla="*/ 5189234 w 6127024"/>
              <a:gd name="connsiteY16" fmla="*/ 1193495 h 6858000"/>
              <a:gd name="connsiteX17" fmla="*/ 5202769 w 6127024"/>
              <a:gd name="connsiteY17" fmla="*/ 1269450 h 6858000"/>
              <a:gd name="connsiteX18" fmla="*/ 5225968 w 6127024"/>
              <a:gd name="connsiteY18" fmla="*/ 1357994 h 6858000"/>
              <a:gd name="connsiteX19" fmla="*/ 5233819 w 6127024"/>
              <a:gd name="connsiteY19" fmla="*/ 1380922 h 6858000"/>
              <a:gd name="connsiteX20" fmla="*/ 5237226 w 6127024"/>
              <a:gd name="connsiteY20" fmla="*/ 1441327 h 6858000"/>
              <a:gd name="connsiteX21" fmla="*/ 5255653 w 6127024"/>
              <a:gd name="connsiteY21" fmla="*/ 1524712 h 6858000"/>
              <a:gd name="connsiteX22" fmla="*/ 5263491 w 6127024"/>
              <a:gd name="connsiteY22" fmla="*/ 1642938 h 6858000"/>
              <a:gd name="connsiteX23" fmla="*/ 5256552 w 6127024"/>
              <a:gd name="connsiteY23" fmla="*/ 1672509 h 6858000"/>
              <a:gd name="connsiteX24" fmla="*/ 5266931 w 6127024"/>
              <a:gd name="connsiteY24" fmla="*/ 1866147 h 6858000"/>
              <a:gd name="connsiteX25" fmla="*/ 5255696 w 6127024"/>
              <a:gd name="connsiteY25" fmla="*/ 1953770 h 6858000"/>
              <a:gd name="connsiteX26" fmla="*/ 5252592 w 6127024"/>
              <a:gd name="connsiteY26" fmla="*/ 2092210 h 6858000"/>
              <a:gd name="connsiteX27" fmla="*/ 5250104 w 6127024"/>
              <a:gd name="connsiteY27" fmla="*/ 2249166 h 6858000"/>
              <a:gd name="connsiteX28" fmla="*/ 5251214 w 6127024"/>
              <a:gd name="connsiteY28" fmla="*/ 2250944 h 6858000"/>
              <a:gd name="connsiteX29" fmla="*/ 5250644 w 6127024"/>
              <a:gd name="connsiteY29" fmla="*/ 2266619 h 6858000"/>
              <a:gd name="connsiteX30" fmla="*/ 5293877 w 6127024"/>
              <a:gd name="connsiteY30" fmla="*/ 2368649 h 6858000"/>
              <a:gd name="connsiteX31" fmla="*/ 5311338 w 6127024"/>
              <a:gd name="connsiteY31" fmla="*/ 2404034 h 6858000"/>
              <a:gd name="connsiteX32" fmla="*/ 5338366 w 6127024"/>
              <a:gd name="connsiteY32" fmla="*/ 2465052 h 6858000"/>
              <a:gd name="connsiteX33" fmla="*/ 5371263 w 6127024"/>
              <a:gd name="connsiteY33" fmla="*/ 2586413 h 6858000"/>
              <a:gd name="connsiteX34" fmla="*/ 5407503 w 6127024"/>
              <a:gd name="connsiteY34" fmla="*/ 2786290 h 6858000"/>
              <a:gd name="connsiteX35" fmla="*/ 5407356 w 6127024"/>
              <a:gd name="connsiteY35" fmla="*/ 2787545 h 6858000"/>
              <a:gd name="connsiteX36" fmla="*/ 5457023 w 6127024"/>
              <a:gd name="connsiteY36" fmla="*/ 2858292 h 6858000"/>
              <a:gd name="connsiteX37" fmla="*/ 5479298 w 6127024"/>
              <a:gd name="connsiteY37" fmla="*/ 2947791 h 6858000"/>
              <a:gd name="connsiteX38" fmla="*/ 5481770 w 6127024"/>
              <a:gd name="connsiteY38" fmla="*/ 2951352 h 6858000"/>
              <a:gd name="connsiteX39" fmla="*/ 5482415 w 6127024"/>
              <a:gd name="connsiteY39" fmla="*/ 3004079 h 6858000"/>
              <a:gd name="connsiteX40" fmla="*/ 5503944 w 6127024"/>
              <a:gd name="connsiteY40" fmla="*/ 3123335 h 6858000"/>
              <a:gd name="connsiteX41" fmla="*/ 5516007 w 6127024"/>
              <a:gd name="connsiteY41" fmla="*/ 3258473 h 6858000"/>
              <a:gd name="connsiteX42" fmla="*/ 5589758 w 6127024"/>
              <a:gd name="connsiteY42" fmla="*/ 3453699 h 6858000"/>
              <a:gd name="connsiteX43" fmla="*/ 5596144 w 6127024"/>
              <a:gd name="connsiteY43" fmla="*/ 3534624 h 6858000"/>
              <a:gd name="connsiteX44" fmla="*/ 5597750 w 6127024"/>
              <a:gd name="connsiteY44" fmla="*/ 3534129 h 6858000"/>
              <a:gd name="connsiteX45" fmla="*/ 5599700 w 6127024"/>
              <a:gd name="connsiteY45" fmla="*/ 3547221 h 6858000"/>
              <a:gd name="connsiteX46" fmla="*/ 5618377 w 6127024"/>
              <a:gd name="connsiteY46" fmla="*/ 3588431 h 6858000"/>
              <a:gd name="connsiteX47" fmla="*/ 5612155 w 6127024"/>
              <a:gd name="connsiteY47" fmla="*/ 3589869 h 6858000"/>
              <a:gd name="connsiteX48" fmla="*/ 5620843 w 6127024"/>
              <a:gd name="connsiteY48" fmla="*/ 3606745 h 6858000"/>
              <a:gd name="connsiteX49" fmla="*/ 5655472 w 6127024"/>
              <a:gd name="connsiteY49" fmla="*/ 3678877 h 6858000"/>
              <a:gd name="connsiteX50" fmla="*/ 5683015 w 6127024"/>
              <a:gd name="connsiteY50" fmla="*/ 3762025 h 6858000"/>
              <a:gd name="connsiteX51" fmla="*/ 5696643 w 6127024"/>
              <a:gd name="connsiteY51" fmla="*/ 3773888 h 6858000"/>
              <a:gd name="connsiteX52" fmla="*/ 5768491 w 6127024"/>
              <a:gd name="connsiteY52" fmla="*/ 3914399 h 6858000"/>
              <a:gd name="connsiteX53" fmla="*/ 5793123 w 6127024"/>
              <a:gd name="connsiteY53" fmla="*/ 3969952 h 6858000"/>
              <a:gd name="connsiteX54" fmla="*/ 5808321 w 6127024"/>
              <a:gd name="connsiteY54" fmla="*/ 3988153 h 6858000"/>
              <a:gd name="connsiteX55" fmla="*/ 5825621 w 6127024"/>
              <a:gd name="connsiteY55" fmla="*/ 4015525 h 6858000"/>
              <a:gd name="connsiteX56" fmla="*/ 5860672 w 6127024"/>
              <a:gd name="connsiteY56" fmla="*/ 4061579 h 6858000"/>
              <a:gd name="connsiteX57" fmla="*/ 5872173 w 6127024"/>
              <a:gd name="connsiteY57" fmla="*/ 4088497 h 6858000"/>
              <a:gd name="connsiteX58" fmla="*/ 5894095 w 6127024"/>
              <a:gd name="connsiteY58" fmla="*/ 4128857 h 6858000"/>
              <a:gd name="connsiteX59" fmla="*/ 5903513 w 6127024"/>
              <a:gd name="connsiteY59" fmla="*/ 4187661 h 6858000"/>
              <a:gd name="connsiteX60" fmla="*/ 5917114 w 6127024"/>
              <a:gd name="connsiteY60" fmla="*/ 4213096 h 6858000"/>
              <a:gd name="connsiteX61" fmla="*/ 5924233 w 6127024"/>
              <a:gd name="connsiteY61" fmla="*/ 4242060 h 6858000"/>
              <a:gd name="connsiteX62" fmla="*/ 5928910 w 6127024"/>
              <a:gd name="connsiteY62" fmla="*/ 4300973 h 6858000"/>
              <a:gd name="connsiteX63" fmla="*/ 5939320 w 6127024"/>
              <a:gd name="connsiteY63" fmla="*/ 4340435 h 6858000"/>
              <a:gd name="connsiteX64" fmla="*/ 5946705 w 6127024"/>
              <a:gd name="connsiteY64" fmla="*/ 4428051 h 6858000"/>
              <a:gd name="connsiteX65" fmla="*/ 5949261 w 6127024"/>
              <a:gd name="connsiteY65" fmla="*/ 4449185 h 6858000"/>
              <a:gd name="connsiteX66" fmla="*/ 5968960 w 6127024"/>
              <a:gd name="connsiteY66" fmla="*/ 4482655 h 6858000"/>
              <a:gd name="connsiteX67" fmla="*/ 5980106 w 6127024"/>
              <a:gd name="connsiteY67" fmla="*/ 4585087 h 6858000"/>
              <a:gd name="connsiteX68" fmla="*/ 5998138 w 6127024"/>
              <a:gd name="connsiteY68" fmla="*/ 4697518 h 6858000"/>
              <a:gd name="connsiteX69" fmla="*/ 6007819 w 6127024"/>
              <a:gd name="connsiteY69" fmla="*/ 4858148 h 6858000"/>
              <a:gd name="connsiteX70" fmla="*/ 6007749 w 6127024"/>
              <a:gd name="connsiteY70" fmla="*/ 4964715 h 6858000"/>
              <a:gd name="connsiteX71" fmla="*/ 6005269 w 6127024"/>
              <a:gd name="connsiteY71" fmla="*/ 5150567 h 6858000"/>
              <a:gd name="connsiteX72" fmla="*/ 6001127 w 6127024"/>
              <a:gd name="connsiteY72" fmla="*/ 5164609 h 6858000"/>
              <a:gd name="connsiteX73" fmla="*/ 5998514 w 6127024"/>
              <a:gd name="connsiteY73" fmla="*/ 5189673 h 6858000"/>
              <a:gd name="connsiteX74" fmla="*/ 6018409 w 6127024"/>
              <a:gd name="connsiteY74" fmla="*/ 5227157 h 6858000"/>
              <a:gd name="connsiteX75" fmla="*/ 6036748 w 6127024"/>
              <a:gd name="connsiteY75" fmla="*/ 5322752 h 6858000"/>
              <a:gd name="connsiteX76" fmla="*/ 6036943 w 6127024"/>
              <a:gd name="connsiteY76" fmla="*/ 5329480 h 6858000"/>
              <a:gd name="connsiteX77" fmla="*/ 6037677 w 6127024"/>
              <a:gd name="connsiteY77" fmla="*/ 5354807 h 6858000"/>
              <a:gd name="connsiteX78" fmla="*/ 6039728 w 6127024"/>
              <a:gd name="connsiteY78" fmla="*/ 5359416 h 6858000"/>
              <a:gd name="connsiteX79" fmla="*/ 6053435 w 6127024"/>
              <a:gd name="connsiteY79" fmla="*/ 5387547 h 6858000"/>
              <a:gd name="connsiteX80" fmla="*/ 6065933 w 6127024"/>
              <a:gd name="connsiteY80" fmla="*/ 5443002 h 6858000"/>
              <a:gd name="connsiteX81" fmla="*/ 6068640 w 6127024"/>
              <a:gd name="connsiteY81" fmla="*/ 5474503 h 6858000"/>
              <a:gd name="connsiteX82" fmla="*/ 6080922 w 6127024"/>
              <a:gd name="connsiteY82" fmla="*/ 5561070 h 6858000"/>
              <a:gd name="connsiteX83" fmla="*/ 6096949 w 6127024"/>
              <a:gd name="connsiteY83" fmla="*/ 5648179 h 6858000"/>
              <a:gd name="connsiteX84" fmla="*/ 6121353 w 6127024"/>
              <a:gd name="connsiteY84" fmla="*/ 5721725 h 6858000"/>
              <a:gd name="connsiteX85" fmla="*/ 6109884 w 6127024"/>
              <a:gd name="connsiteY85" fmla="*/ 5721959 h 6858000"/>
              <a:gd name="connsiteX86" fmla="*/ 6127024 w 6127024"/>
              <a:gd name="connsiteY86" fmla="*/ 5786902 h 6858000"/>
              <a:gd name="connsiteX87" fmla="*/ 6115796 w 6127024"/>
              <a:gd name="connsiteY87" fmla="*/ 5862844 h 6858000"/>
              <a:gd name="connsiteX88" fmla="*/ 6102493 w 6127024"/>
              <a:gd name="connsiteY88" fmla="*/ 5928602 h 6858000"/>
              <a:gd name="connsiteX89" fmla="*/ 6056863 w 6127024"/>
              <a:gd name="connsiteY89" fmla="*/ 6000643 h 6858000"/>
              <a:gd name="connsiteX90" fmla="*/ 6045436 w 6127024"/>
              <a:gd name="connsiteY90" fmla="*/ 6124480 h 6858000"/>
              <a:gd name="connsiteX91" fmla="*/ 6030489 w 6127024"/>
              <a:gd name="connsiteY91" fmla="*/ 6317666 h 6858000"/>
              <a:gd name="connsiteX92" fmla="*/ 6007492 w 6127024"/>
              <a:gd name="connsiteY92" fmla="*/ 6440818 h 6858000"/>
              <a:gd name="connsiteX93" fmla="*/ 6009467 w 6127024"/>
              <a:gd name="connsiteY93" fmla="*/ 6487076 h 6858000"/>
              <a:gd name="connsiteX94" fmla="*/ 5995064 w 6127024"/>
              <a:gd name="connsiteY94" fmla="*/ 6540791 h 6858000"/>
              <a:gd name="connsiteX95" fmla="*/ 6004510 w 6127024"/>
              <a:gd name="connsiteY95" fmla="*/ 6599256 h 6858000"/>
              <a:gd name="connsiteX96" fmla="*/ 5986207 w 6127024"/>
              <a:gd name="connsiteY96" fmla="*/ 6695855 h 6858000"/>
              <a:gd name="connsiteX97" fmla="*/ 5979428 w 6127024"/>
              <a:gd name="connsiteY97" fmla="*/ 6754678 h 6858000"/>
              <a:gd name="connsiteX98" fmla="*/ 5983398 w 6127024"/>
              <a:gd name="connsiteY98" fmla="*/ 6778641 h 6858000"/>
              <a:gd name="connsiteX99" fmla="*/ 5984543 w 6127024"/>
              <a:gd name="connsiteY99" fmla="*/ 6811016 h 6858000"/>
              <a:gd name="connsiteX100" fmla="*/ 5979671 w 6127024"/>
              <a:gd name="connsiteY100" fmla="*/ 6858000 h 6858000"/>
              <a:gd name="connsiteX101" fmla="*/ 0 w 6127024"/>
              <a:gd name="connsiteY101" fmla="*/ 6858000 h 6858000"/>
              <a:gd name="connsiteX102" fmla="*/ 0 w 6127024"/>
              <a:gd name="connsiteY102" fmla="*/ 0 h 6858000"/>
              <a:gd name="connsiteX0" fmla="*/ 0 w 6127024"/>
              <a:gd name="connsiteY0" fmla="*/ 0 h 6858000"/>
              <a:gd name="connsiteX1" fmla="*/ 4965888 w 6127024"/>
              <a:gd name="connsiteY1" fmla="*/ 0 h 6858000"/>
              <a:gd name="connsiteX2" fmla="*/ 4967767 w 6127024"/>
              <a:gd name="connsiteY2" fmla="*/ 7930 h 6858000"/>
              <a:gd name="connsiteX3" fmla="*/ 4979444 w 6127024"/>
              <a:gd name="connsiteY3" fmla="*/ 43921 h 6858000"/>
              <a:gd name="connsiteX4" fmla="*/ 5021173 w 6127024"/>
              <a:gd name="connsiteY4" fmla="*/ 123738 h 6858000"/>
              <a:gd name="connsiteX5" fmla="*/ 5075458 w 6127024"/>
              <a:gd name="connsiteY5" fmla="*/ 264355 h 6858000"/>
              <a:gd name="connsiteX6" fmla="*/ 5081175 w 6127024"/>
              <a:gd name="connsiteY6" fmla="*/ 277448 h 6858000"/>
              <a:gd name="connsiteX7" fmla="*/ 5097011 w 6127024"/>
              <a:gd name="connsiteY7" fmla="*/ 355616 h 6858000"/>
              <a:gd name="connsiteX8" fmla="*/ 5153000 w 6127024"/>
              <a:gd name="connsiteY8" fmla="*/ 507134 h 6858000"/>
              <a:gd name="connsiteX9" fmla="*/ 5171282 w 6127024"/>
              <a:gd name="connsiteY9" fmla="*/ 602071 h 6858000"/>
              <a:gd name="connsiteX10" fmla="*/ 5176196 w 6127024"/>
              <a:gd name="connsiteY10" fmla="*/ 636822 h 6858000"/>
              <a:gd name="connsiteX11" fmla="*/ 5189051 w 6127024"/>
              <a:gd name="connsiteY11" fmla="*/ 782518 h 6858000"/>
              <a:gd name="connsiteX12" fmla="*/ 5218707 w 6127024"/>
              <a:gd name="connsiteY12" fmla="*/ 886387 h 6858000"/>
              <a:gd name="connsiteX13" fmla="*/ 5221281 w 6127024"/>
              <a:gd name="connsiteY13" fmla="*/ 920873 h 6858000"/>
              <a:gd name="connsiteX14" fmla="*/ 5201018 w 6127024"/>
              <a:gd name="connsiteY14" fmla="*/ 1095027 h 6858000"/>
              <a:gd name="connsiteX15" fmla="*/ 5202153 w 6127024"/>
              <a:gd name="connsiteY15" fmla="*/ 1133224 h 6858000"/>
              <a:gd name="connsiteX16" fmla="*/ 5189234 w 6127024"/>
              <a:gd name="connsiteY16" fmla="*/ 1193495 h 6858000"/>
              <a:gd name="connsiteX17" fmla="*/ 5202769 w 6127024"/>
              <a:gd name="connsiteY17" fmla="*/ 1269450 h 6858000"/>
              <a:gd name="connsiteX18" fmla="*/ 5225968 w 6127024"/>
              <a:gd name="connsiteY18" fmla="*/ 1357994 h 6858000"/>
              <a:gd name="connsiteX19" fmla="*/ 5233819 w 6127024"/>
              <a:gd name="connsiteY19" fmla="*/ 1380922 h 6858000"/>
              <a:gd name="connsiteX20" fmla="*/ 5237226 w 6127024"/>
              <a:gd name="connsiteY20" fmla="*/ 1441327 h 6858000"/>
              <a:gd name="connsiteX21" fmla="*/ 5255653 w 6127024"/>
              <a:gd name="connsiteY21" fmla="*/ 1524712 h 6858000"/>
              <a:gd name="connsiteX22" fmla="*/ 5263491 w 6127024"/>
              <a:gd name="connsiteY22" fmla="*/ 1642938 h 6858000"/>
              <a:gd name="connsiteX23" fmla="*/ 5256552 w 6127024"/>
              <a:gd name="connsiteY23" fmla="*/ 1672509 h 6858000"/>
              <a:gd name="connsiteX24" fmla="*/ 5266931 w 6127024"/>
              <a:gd name="connsiteY24" fmla="*/ 1866147 h 6858000"/>
              <a:gd name="connsiteX25" fmla="*/ 5255696 w 6127024"/>
              <a:gd name="connsiteY25" fmla="*/ 1953770 h 6858000"/>
              <a:gd name="connsiteX26" fmla="*/ 5252592 w 6127024"/>
              <a:gd name="connsiteY26" fmla="*/ 2092210 h 6858000"/>
              <a:gd name="connsiteX27" fmla="*/ 5250104 w 6127024"/>
              <a:gd name="connsiteY27" fmla="*/ 2249166 h 6858000"/>
              <a:gd name="connsiteX28" fmla="*/ 5251214 w 6127024"/>
              <a:gd name="connsiteY28" fmla="*/ 2250944 h 6858000"/>
              <a:gd name="connsiteX29" fmla="*/ 5250644 w 6127024"/>
              <a:gd name="connsiteY29" fmla="*/ 2266619 h 6858000"/>
              <a:gd name="connsiteX30" fmla="*/ 5293877 w 6127024"/>
              <a:gd name="connsiteY30" fmla="*/ 2368649 h 6858000"/>
              <a:gd name="connsiteX31" fmla="*/ 5311338 w 6127024"/>
              <a:gd name="connsiteY31" fmla="*/ 2404034 h 6858000"/>
              <a:gd name="connsiteX32" fmla="*/ 5338366 w 6127024"/>
              <a:gd name="connsiteY32" fmla="*/ 2465052 h 6858000"/>
              <a:gd name="connsiteX33" fmla="*/ 5371263 w 6127024"/>
              <a:gd name="connsiteY33" fmla="*/ 2586413 h 6858000"/>
              <a:gd name="connsiteX34" fmla="*/ 5407503 w 6127024"/>
              <a:gd name="connsiteY34" fmla="*/ 2786290 h 6858000"/>
              <a:gd name="connsiteX35" fmla="*/ 5407356 w 6127024"/>
              <a:gd name="connsiteY35" fmla="*/ 2787545 h 6858000"/>
              <a:gd name="connsiteX36" fmla="*/ 5457023 w 6127024"/>
              <a:gd name="connsiteY36" fmla="*/ 2858292 h 6858000"/>
              <a:gd name="connsiteX37" fmla="*/ 5479298 w 6127024"/>
              <a:gd name="connsiteY37" fmla="*/ 2947791 h 6858000"/>
              <a:gd name="connsiteX38" fmla="*/ 5481770 w 6127024"/>
              <a:gd name="connsiteY38" fmla="*/ 2951352 h 6858000"/>
              <a:gd name="connsiteX39" fmla="*/ 5482415 w 6127024"/>
              <a:gd name="connsiteY39" fmla="*/ 3004079 h 6858000"/>
              <a:gd name="connsiteX40" fmla="*/ 5503944 w 6127024"/>
              <a:gd name="connsiteY40" fmla="*/ 3123335 h 6858000"/>
              <a:gd name="connsiteX41" fmla="*/ 5516007 w 6127024"/>
              <a:gd name="connsiteY41" fmla="*/ 3258473 h 6858000"/>
              <a:gd name="connsiteX42" fmla="*/ 5589758 w 6127024"/>
              <a:gd name="connsiteY42" fmla="*/ 3453699 h 6858000"/>
              <a:gd name="connsiteX43" fmla="*/ 5596144 w 6127024"/>
              <a:gd name="connsiteY43" fmla="*/ 3534624 h 6858000"/>
              <a:gd name="connsiteX44" fmla="*/ 5597750 w 6127024"/>
              <a:gd name="connsiteY44" fmla="*/ 3534129 h 6858000"/>
              <a:gd name="connsiteX45" fmla="*/ 5599700 w 6127024"/>
              <a:gd name="connsiteY45" fmla="*/ 3547221 h 6858000"/>
              <a:gd name="connsiteX46" fmla="*/ 5618377 w 6127024"/>
              <a:gd name="connsiteY46" fmla="*/ 3588431 h 6858000"/>
              <a:gd name="connsiteX47" fmla="*/ 5612155 w 6127024"/>
              <a:gd name="connsiteY47" fmla="*/ 3589869 h 6858000"/>
              <a:gd name="connsiteX48" fmla="*/ 5620843 w 6127024"/>
              <a:gd name="connsiteY48" fmla="*/ 3606745 h 6858000"/>
              <a:gd name="connsiteX49" fmla="*/ 5655472 w 6127024"/>
              <a:gd name="connsiteY49" fmla="*/ 3678877 h 6858000"/>
              <a:gd name="connsiteX50" fmla="*/ 5683015 w 6127024"/>
              <a:gd name="connsiteY50" fmla="*/ 3762025 h 6858000"/>
              <a:gd name="connsiteX51" fmla="*/ 5696643 w 6127024"/>
              <a:gd name="connsiteY51" fmla="*/ 3773888 h 6858000"/>
              <a:gd name="connsiteX52" fmla="*/ 5768491 w 6127024"/>
              <a:gd name="connsiteY52" fmla="*/ 3914399 h 6858000"/>
              <a:gd name="connsiteX53" fmla="*/ 5793123 w 6127024"/>
              <a:gd name="connsiteY53" fmla="*/ 3969952 h 6858000"/>
              <a:gd name="connsiteX54" fmla="*/ 5808321 w 6127024"/>
              <a:gd name="connsiteY54" fmla="*/ 3988153 h 6858000"/>
              <a:gd name="connsiteX55" fmla="*/ 5825621 w 6127024"/>
              <a:gd name="connsiteY55" fmla="*/ 4015525 h 6858000"/>
              <a:gd name="connsiteX56" fmla="*/ 5860672 w 6127024"/>
              <a:gd name="connsiteY56" fmla="*/ 4061579 h 6858000"/>
              <a:gd name="connsiteX57" fmla="*/ 5872173 w 6127024"/>
              <a:gd name="connsiteY57" fmla="*/ 4088497 h 6858000"/>
              <a:gd name="connsiteX58" fmla="*/ 5894095 w 6127024"/>
              <a:gd name="connsiteY58" fmla="*/ 4128857 h 6858000"/>
              <a:gd name="connsiteX59" fmla="*/ 5903513 w 6127024"/>
              <a:gd name="connsiteY59" fmla="*/ 4187661 h 6858000"/>
              <a:gd name="connsiteX60" fmla="*/ 5917114 w 6127024"/>
              <a:gd name="connsiteY60" fmla="*/ 4213096 h 6858000"/>
              <a:gd name="connsiteX61" fmla="*/ 5924233 w 6127024"/>
              <a:gd name="connsiteY61" fmla="*/ 4242060 h 6858000"/>
              <a:gd name="connsiteX62" fmla="*/ 5928910 w 6127024"/>
              <a:gd name="connsiteY62" fmla="*/ 4300973 h 6858000"/>
              <a:gd name="connsiteX63" fmla="*/ 5939320 w 6127024"/>
              <a:gd name="connsiteY63" fmla="*/ 4340435 h 6858000"/>
              <a:gd name="connsiteX64" fmla="*/ 5946705 w 6127024"/>
              <a:gd name="connsiteY64" fmla="*/ 4428051 h 6858000"/>
              <a:gd name="connsiteX65" fmla="*/ 5949261 w 6127024"/>
              <a:gd name="connsiteY65" fmla="*/ 4449185 h 6858000"/>
              <a:gd name="connsiteX66" fmla="*/ 5968960 w 6127024"/>
              <a:gd name="connsiteY66" fmla="*/ 4482655 h 6858000"/>
              <a:gd name="connsiteX67" fmla="*/ 5980106 w 6127024"/>
              <a:gd name="connsiteY67" fmla="*/ 4585087 h 6858000"/>
              <a:gd name="connsiteX68" fmla="*/ 5998138 w 6127024"/>
              <a:gd name="connsiteY68" fmla="*/ 4697518 h 6858000"/>
              <a:gd name="connsiteX69" fmla="*/ 6007819 w 6127024"/>
              <a:gd name="connsiteY69" fmla="*/ 4858148 h 6858000"/>
              <a:gd name="connsiteX70" fmla="*/ 6007749 w 6127024"/>
              <a:gd name="connsiteY70" fmla="*/ 4964715 h 6858000"/>
              <a:gd name="connsiteX71" fmla="*/ 6005269 w 6127024"/>
              <a:gd name="connsiteY71" fmla="*/ 5150567 h 6858000"/>
              <a:gd name="connsiteX72" fmla="*/ 6001127 w 6127024"/>
              <a:gd name="connsiteY72" fmla="*/ 5164609 h 6858000"/>
              <a:gd name="connsiteX73" fmla="*/ 5998514 w 6127024"/>
              <a:gd name="connsiteY73" fmla="*/ 5189673 h 6858000"/>
              <a:gd name="connsiteX74" fmla="*/ 6018409 w 6127024"/>
              <a:gd name="connsiteY74" fmla="*/ 5227157 h 6858000"/>
              <a:gd name="connsiteX75" fmla="*/ 6036748 w 6127024"/>
              <a:gd name="connsiteY75" fmla="*/ 5322752 h 6858000"/>
              <a:gd name="connsiteX76" fmla="*/ 6036943 w 6127024"/>
              <a:gd name="connsiteY76" fmla="*/ 5329480 h 6858000"/>
              <a:gd name="connsiteX77" fmla="*/ 6037677 w 6127024"/>
              <a:gd name="connsiteY77" fmla="*/ 5354807 h 6858000"/>
              <a:gd name="connsiteX78" fmla="*/ 6039728 w 6127024"/>
              <a:gd name="connsiteY78" fmla="*/ 5359416 h 6858000"/>
              <a:gd name="connsiteX79" fmla="*/ 6053435 w 6127024"/>
              <a:gd name="connsiteY79" fmla="*/ 5387547 h 6858000"/>
              <a:gd name="connsiteX80" fmla="*/ 6065933 w 6127024"/>
              <a:gd name="connsiteY80" fmla="*/ 5443002 h 6858000"/>
              <a:gd name="connsiteX81" fmla="*/ 6068640 w 6127024"/>
              <a:gd name="connsiteY81" fmla="*/ 5474503 h 6858000"/>
              <a:gd name="connsiteX82" fmla="*/ 6080922 w 6127024"/>
              <a:gd name="connsiteY82" fmla="*/ 5561070 h 6858000"/>
              <a:gd name="connsiteX83" fmla="*/ 6096949 w 6127024"/>
              <a:gd name="connsiteY83" fmla="*/ 5648179 h 6858000"/>
              <a:gd name="connsiteX84" fmla="*/ 6121353 w 6127024"/>
              <a:gd name="connsiteY84" fmla="*/ 5721725 h 6858000"/>
              <a:gd name="connsiteX85" fmla="*/ 6109884 w 6127024"/>
              <a:gd name="connsiteY85" fmla="*/ 5721959 h 6858000"/>
              <a:gd name="connsiteX86" fmla="*/ 6127024 w 6127024"/>
              <a:gd name="connsiteY86" fmla="*/ 5786902 h 6858000"/>
              <a:gd name="connsiteX87" fmla="*/ 6115796 w 6127024"/>
              <a:gd name="connsiteY87" fmla="*/ 5862844 h 6858000"/>
              <a:gd name="connsiteX88" fmla="*/ 6102493 w 6127024"/>
              <a:gd name="connsiteY88" fmla="*/ 5928602 h 6858000"/>
              <a:gd name="connsiteX89" fmla="*/ 6056863 w 6127024"/>
              <a:gd name="connsiteY89" fmla="*/ 6000643 h 6858000"/>
              <a:gd name="connsiteX90" fmla="*/ 6045436 w 6127024"/>
              <a:gd name="connsiteY90" fmla="*/ 6124480 h 6858000"/>
              <a:gd name="connsiteX91" fmla="*/ 6030489 w 6127024"/>
              <a:gd name="connsiteY91" fmla="*/ 6317666 h 6858000"/>
              <a:gd name="connsiteX92" fmla="*/ 6007492 w 6127024"/>
              <a:gd name="connsiteY92" fmla="*/ 6440818 h 6858000"/>
              <a:gd name="connsiteX93" fmla="*/ 6009467 w 6127024"/>
              <a:gd name="connsiteY93" fmla="*/ 6487076 h 6858000"/>
              <a:gd name="connsiteX94" fmla="*/ 5995064 w 6127024"/>
              <a:gd name="connsiteY94" fmla="*/ 6540791 h 6858000"/>
              <a:gd name="connsiteX95" fmla="*/ 6004510 w 6127024"/>
              <a:gd name="connsiteY95" fmla="*/ 6599256 h 6858000"/>
              <a:gd name="connsiteX96" fmla="*/ 5986207 w 6127024"/>
              <a:gd name="connsiteY96" fmla="*/ 6695855 h 6858000"/>
              <a:gd name="connsiteX97" fmla="*/ 5979428 w 6127024"/>
              <a:gd name="connsiteY97" fmla="*/ 6754678 h 6858000"/>
              <a:gd name="connsiteX98" fmla="*/ 5983398 w 6127024"/>
              <a:gd name="connsiteY98" fmla="*/ 6778641 h 6858000"/>
              <a:gd name="connsiteX99" fmla="*/ 5984543 w 6127024"/>
              <a:gd name="connsiteY99" fmla="*/ 6811016 h 6858000"/>
              <a:gd name="connsiteX100" fmla="*/ 5979671 w 6127024"/>
              <a:gd name="connsiteY100" fmla="*/ 6858000 h 6858000"/>
              <a:gd name="connsiteX101" fmla="*/ 0 w 6127024"/>
              <a:gd name="connsiteY101" fmla="*/ 6858000 h 6858000"/>
              <a:gd name="connsiteX102" fmla="*/ 0 w 6127024"/>
              <a:gd name="connsiteY102" fmla="*/ 0 h 6858000"/>
              <a:gd name="connsiteX0" fmla="*/ 0 w 6127024"/>
              <a:gd name="connsiteY0" fmla="*/ 0 h 6858000"/>
              <a:gd name="connsiteX1" fmla="*/ 4965888 w 6127024"/>
              <a:gd name="connsiteY1" fmla="*/ 0 h 6858000"/>
              <a:gd name="connsiteX2" fmla="*/ 4967767 w 6127024"/>
              <a:gd name="connsiteY2" fmla="*/ 7930 h 6858000"/>
              <a:gd name="connsiteX3" fmla="*/ 4979444 w 6127024"/>
              <a:gd name="connsiteY3" fmla="*/ 43921 h 6858000"/>
              <a:gd name="connsiteX4" fmla="*/ 5021173 w 6127024"/>
              <a:gd name="connsiteY4" fmla="*/ 123738 h 6858000"/>
              <a:gd name="connsiteX5" fmla="*/ 5075458 w 6127024"/>
              <a:gd name="connsiteY5" fmla="*/ 264355 h 6858000"/>
              <a:gd name="connsiteX6" fmla="*/ 5081175 w 6127024"/>
              <a:gd name="connsiteY6" fmla="*/ 277448 h 6858000"/>
              <a:gd name="connsiteX7" fmla="*/ 5097011 w 6127024"/>
              <a:gd name="connsiteY7" fmla="*/ 355616 h 6858000"/>
              <a:gd name="connsiteX8" fmla="*/ 5153000 w 6127024"/>
              <a:gd name="connsiteY8" fmla="*/ 507134 h 6858000"/>
              <a:gd name="connsiteX9" fmla="*/ 5171282 w 6127024"/>
              <a:gd name="connsiteY9" fmla="*/ 602071 h 6858000"/>
              <a:gd name="connsiteX10" fmla="*/ 5176196 w 6127024"/>
              <a:gd name="connsiteY10" fmla="*/ 636822 h 6858000"/>
              <a:gd name="connsiteX11" fmla="*/ 5189051 w 6127024"/>
              <a:gd name="connsiteY11" fmla="*/ 782518 h 6858000"/>
              <a:gd name="connsiteX12" fmla="*/ 5218707 w 6127024"/>
              <a:gd name="connsiteY12" fmla="*/ 886387 h 6858000"/>
              <a:gd name="connsiteX13" fmla="*/ 5221281 w 6127024"/>
              <a:gd name="connsiteY13" fmla="*/ 920873 h 6858000"/>
              <a:gd name="connsiteX14" fmla="*/ 5201018 w 6127024"/>
              <a:gd name="connsiteY14" fmla="*/ 1095027 h 6858000"/>
              <a:gd name="connsiteX15" fmla="*/ 5189234 w 6127024"/>
              <a:gd name="connsiteY15" fmla="*/ 1193495 h 6858000"/>
              <a:gd name="connsiteX16" fmla="*/ 5202769 w 6127024"/>
              <a:gd name="connsiteY16" fmla="*/ 1269450 h 6858000"/>
              <a:gd name="connsiteX17" fmla="*/ 5225968 w 6127024"/>
              <a:gd name="connsiteY17" fmla="*/ 1357994 h 6858000"/>
              <a:gd name="connsiteX18" fmla="*/ 5233819 w 6127024"/>
              <a:gd name="connsiteY18" fmla="*/ 1380922 h 6858000"/>
              <a:gd name="connsiteX19" fmla="*/ 5237226 w 6127024"/>
              <a:gd name="connsiteY19" fmla="*/ 1441327 h 6858000"/>
              <a:gd name="connsiteX20" fmla="*/ 5255653 w 6127024"/>
              <a:gd name="connsiteY20" fmla="*/ 1524712 h 6858000"/>
              <a:gd name="connsiteX21" fmla="*/ 5263491 w 6127024"/>
              <a:gd name="connsiteY21" fmla="*/ 1642938 h 6858000"/>
              <a:gd name="connsiteX22" fmla="*/ 5256552 w 6127024"/>
              <a:gd name="connsiteY22" fmla="*/ 1672509 h 6858000"/>
              <a:gd name="connsiteX23" fmla="*/ 5266931 w 6127024"/>
              <a:gd name="connsiteY23" fmla="*/ 1866147 h 6858000"/>
              <a:gd name="connsiteX24" fmla="*/ 5255696 w 6127024"/>
              <a:gd name="connsiteY24" fmla="*/ 1953770 h 6858000"/>
              <a:gd name="connsiteX25" fmla="*/ 5252592 w 6127024"/>
              <a:gd name="connsiteY25" fmla="*/ 2092210 h 6858000"/>
              <a:gd name="connsiteX26" fmla="*/ 5250104 w 6127024"/>
              <a:gd name="connsiteY26" fmla="*/ 2249166 h 6858000"/>
              <a:gd name="connsiteX27" fmla="*/ 5251214 w 6127024"/>
              <a:gd name="connsiteY27" fmla="*/ 2250944 h 6858000"/>
              <a:gd name="connsiteX28" fmla="*/ 5250644 w 6127024"/>
              <a:gd name="connsiteY28" fmla="*/ 2266619 h 6858000"/>
              <a:gd name="connsiteX29" fmla="*/ 5293877 w 6127024"/>
              <a:gd name="connsiteY29" fmla="*/ 2368649 h 6858000"/>
              <a:gd name="connsiteX30" fmla="*/ 5311338 w 6127024"/>
              <a:gd name="connsiteY30" fmla="*/ 2404034 h 6858000"/>
              <a:gd name="connsiteX31" fmla="*/ 5338366 w 6127024"/>
              <a:gd name="connsiteY31" fmla="*/ 2465052 h 6858000"/>
              <a:gd name="connsiteX32" fmla="*/ 5371263 w 6127024"/>
              <a:gd name="connsiteY32" fmla="*/ 2586413 h 6858000"/>
              <a:gd name="connsiteX33" fmla="*/ 5407503 w 6127024"/>
              <a:gd name="connsiteY33" fmla="*/ 2786290 h 6858000"/>
              <a:gd name="connsiteX34" fmla="*/ 5407356 w 6127024"/>
              <a:gd name="connsiteY34" fmla="*/ 2787545 h 6858000"/>
              <a:gd name="connsiteX35" fmla="*/ 5457023 w 6127024"/>
              <a:gd name="connsiteY35" fmla="*/ 2858292 h 6858000"/>
              <a:gd name="connsiteX36" fmla="*/ 5479298 w 6127024"/>
              <a:gd name="connsiteY36" fmla="*/ 2947791 h 6858000"/>
              <a:gd name="connsiteX37" fmla="*/ 5481770 w 6127024"/>
              <a:gd name="connsiteY37" fmla="*/ 2951352 h 6858000"/>
              <a:gd name="connsiteX38" fmla="*/ 5482415 w 6127024"/>
              <a:gd name="connsiteY38" fmla="*/ 3004079 h 6858000"/>
              <a:gd name="connsiteX39" fmla="*/ 5503944 w 6127024"/>
              <a:gd name="connsiteY39" fmla="*/ 3123335 h 6858000"/>
              <a:gd name="connsiteX40" fmla="*/ 5516007 w 6127024"/>
              <a:gd name="connsiteY40" fmla="*/ 3258473 h 6858000"/>
              <a:gd name="connsiteX41" fmla="*/ 5589758 w 6127024"/>
              <a:gd name="connsiteY41" fmla="*/ 3453699 h 6858000"/>
              <a:gd name="connsiteX42" fmla="*/ 5596144 w 6127024"/>
              <a:gd name="connsiteY42" fmla="*/ 3534624 h 6858000"/>
              <a:gd name="connsiteX43" fmla="*/ 5597750 w 6127024"/>
              <a:gd name="connsiteY43" fmla="*/ 3534129 h 6858000"/>
              <a:gd name="connsiteX44" fmla="*/ 5599700 w 6127024"/>
              <a:gd name="connsiteY44" fmla="*/ 3547221 h 6858000"/>
              <a:gd name="connsiteX45" fmla="*/ 5618377 w 6127024"/>
              <a:gd name="connsiteY45" fmla="*/ 3588431 h 6858000"/>
              <a:gd name="connsiteX46" fmla="*/ 5612155 w 6127024"/>
              <a:gd name="connsiteY46" fmla="*/ 3589869 h 6858000"/>
              <a:gd name="connsiteX47" fmla="*/ 5620843 w 6127024"/>
              <a:gd name="connsiteY47" fmla="*/ 3606745 h 6858000"/>
              <a:gd name="connsiteX48" fmla="*/ 5655472 w 6127024"/>
              <a:gd name="connsiteY48" fmla="*/ 3678877 h 6858000"/>
              <a:gd name="connsiteX49" fmla="*/ 5683015 w 6127024"/>
              <a:gd name="connsiteY49" fmla="*/ 3762025 h 6858000"/>
              <a:gd name="connsiteX50" fmla="*/ 5696643 w 6127024"/>
              <a:gd name="connsiteY50" fmla="*/ 3773888 h 6858000"/>
              <a:gd name="connsiteX51" fmla="*/ 5768491 w 6127024"/>
              <a:gd name="connsiteY51" fmla="*/ 3914399 h 6858000"/>
              <a:gd name="connsiteX52" fmla="*/ 5793123 w 6127024"/>
              <a:gd name="connsiteY52" fmla="*/ 3969952 h 6858000"/>
              <a:gd name="connsiteX53" fmla="*/ 5808321 w 6127024"/>
              <a:gd name="connsiteY53" fmla="*/ 3988153 h 6858000"/>
              <a:gd name="connsiteX54" fmla="*/ 5825621 w 6127024"/>
              <a:gd name="connsiteY54" fmla="*/ 4015525 h 6858000"/>
              <a:gd name="connsiteX55" fmla="*/ 5860672 w 6127024"/>
              <a:gd name="connsiteY55" fmla="*/ 4061579 h 6858000"/>
              <a:gd name="connsiteX56" fmla="*/ 5872173 w 6127024"/>
              <a:gd name="connsiteY56" fmla="*/ 4088497 h 6858000"/>
              <a:gd name="connsiteX57" fmla="*/ 5894095 w 6127024"/>
              <a:gd name="connsiteY57" fmla="*/ 4128857 h 6858000"/>
              <a:gd name="connsiteX58" fmla="*/ 5903513 w 6127024"/>
              <a:gd name="connsiteY58" fmla="*/ 4187661 h 6858000"/>
              <a:gd name="connsiteX59" fmla="*/ 5917114 w 6127024"/>
              <a:gd name="connsiteY59" fmla="*/ 4213096 h 6858000"/>
              <a:gd name="connsiteX60" fmla="*/ 5924233 w 6127024"/>
              <a:gd name="connsiteY60" fmla="*/ 4242060 h 6858000"/>
              <a:gd name="connsiteX61" fmla="*/ 5928910 w 6127024"/>
              <a:gd name="connsiteY61" fmla="*/ 4300973 h 6858000"/>
              <a:gd name="connsiteX62" fmla="*/ 5939320 w 6127024"/>
              <a:gd name="connsiteY62" fmla="*/ 4340435 h 6858000"/>
              <a:gd name="connsiteX63" fmla="*/ 5946705 w 6127024"/>
              <a:gd name="connsiteY63" fmla="*/ 4428051 h 6858000"/>
              <a:gd name="connsiteX64" fmla="*/ 5949261 w 6127024"/>
              <a:gd name="connsiteY64" fmla="*/ 4449185 h 6858000"/>
              <a:gd name="connsiteX65" fmla="*/ 5968960 w 6127024"/>
              <a:gd name="connsiteY65" fmla="*/ 4482655 h 6858000"/>
              <a:gd name="connsiteX66" fmla="*/ 5980106 w 6127024"/>
              <a:gd name="connsiteY66" fmla="*/ 4585087 h 6858000"/>
              <a:gd name="connsiteX67" fmla="*/ 5998138 w 6127024"/>
              <a:gd name="connsiteY67" fmla="*/ 4697518 h 6858000"/>
              <a:gd name="connsiteX68" fmla="*/ 6007819 w 6127024"/>
              <a:gd name="connsiteY68" fmla="*/ 4858148 h 6858000"/>
              <a:gd name="connsiteX69" fmla="*/ 6007749 w 6127024"/>
              <a:gd name="connsiteY69" fmla="*/ 4964715 h 6858000"/>
              <a:gd name="connsiteX70" fmla="*/ 6005269 w 6127024"/>
              <a:gd name="connsiteY70" fmla="*/ 5150567 h 6858000"/>
              <a:gd name="connsiteX71" fmla="*/ 6001127 w 6127024"/>
              <a:gd name="connsiteY71" fmla="*/ 5164609 h 6858000"/>
              <a:gd name="connsiteX72" fmla="*/ 5998514 w 6127024"/>
              <a:gd name="connsiteY72" fmla="*/ 5189673 h 6858000"/>
              <a:gd name="connsiteX73" fmla="*/ 6018409 w 6127024"/>
              <a:gd name="connsiteY73" fmla="*/ 5227157 h 6858000"/>
              <a:gd name="connsiteX74" fmla="*/ 6036748 w 6127024"/>
              <a:gd name="connsiteY74" fmla="*/ 5322752 h 6858000"/>
              <a:gd name="connsiteX75" fmla="*/ 6036943 w 6127024"/>
              <a:gd name="connsiteY75" fmla="*/ 5329480 h 6858000"/>
              <a:gd name="connsiteX76" fmla="*/ 6037677 w 6127024"/>
              <a:gd name="connsiteY76" fmla="*/ 5354807 h 6858000"/>
              <a:gd name="connsiteX77" fmla="*/ 6039728 w 6127024"/>
              <a:gd name="connsiteY77" fmla="*/ 5359416 h 6858000"/>
              <a:gd name="connsiteX78" fmla="*/ 6053435 w 6127024"/>
              <a:gd name="connsiteY78" fmla="*/ 5387547 h 6858000"/>
              <a:gd name="connsiteX79" fmla="*/ 6065933 w 6127024"/>
              <a:gd name="connsiteY79" fmla="*/ 5443002 h 6858000"/>
              <a:gd name="connsiteX80" fmla="*/ 6068640 w 6127024"/>
              <a:gd name="connsiteY80" fmla="*/ 5474503 h 6858000"/>
              <a:gd name="connsiteX81" fmla="*/ 6080922 w 6127024"/>
              <a:gd name="connsiteY81" fmla="*/ 5561070 h 6858000"/>
              <a:gd name="connsiteX82" fmla="*/ 6096949 w 6127024"/>
              <a:gd name="connsiteY82" fmla="*/ 5648179 h 6858000"/>
              <a:gd name="connsiteX83" fmla="*/ 6121353 w 6127024"/>
              <a:gd name="connsiteY83" fmla="*/ 5721725 h 6858000"/>
              <a:gd name="connsiteX84" fmla="*/ 6109884 w 6127024"/>
              <a:gd name="connsiteY84" fmla="*/ 5721959 h 6858000"/>
              <a:gd name="connsiteX85" fmla="*/ 6127024 w 6127024"/>
              <a:gd name="connsiteY85" fmla="*/ 5786902 h 6858000"/>
              <a:gd name="connsiteX86" fmla="*/ 6115796 w 6127024"/>
              <a:gd name="connsiteY86" fmla="*/ 5862844 h 6858000"/>
              <a:gd name="connsiteX87" fmla="*/ 6102493 w 6127024"/>
              <a:gd name="connsiteY87" fmla="*/ 5928602 h 6858000"/>
              <a:gd name="connsiteX88" fmla="*/ 6056863 w 6127024"/>
              <a:gd name="connsiteY88" fmla="*/ 6000643 h 6858000"/>
              <a:gd name="connsiteX89" fmla="*/ 6045436 w 6127024"/>
              <a:gd name="connsiteY89" fmla="*/ 6124480 h 6858000"/>
              <a:gd name="connsiteX90" fmla="*/ 6030489 w 6127024"/>
              <a:gd name="connsiteY90" fmla="*/ 6317666 h 6858000"/>
              <a:gd name="connsiteX91" fmla="*/ 6007492 w 6127024"/>
              <a:gd name="connsiteY91" fmla="*/ 6440818 h 6858000"/>
              <a:gd name="connsiteX92" fmla="*/ 6009467 w 6127024"/>
              <a:gd name="connsiteY92" fmla="*/ 6487076 h 6858000"/>
              <a:gd name="connsiteX93" fmla="*/ 5995064 w 6127024"/>
              <a:gd name="connsiteY93" fmla="*/ 6540791 h 6858000"/>
              <a:gd name="connsiteX94" fmla="*/ 6004510 w 6127024"/>
              <a:gd name="connsiteY94" fmla="*/ 6599256 h 6858000"/>
              <a:gd name="connsiteX95" fmla="*/ 5986207 w 6127024"/>
              <a:gd name="connsiteY95" fmla="*/ 6695855 h 6858000"/>
              <a:gd name="connsiteX96" fmla="*/ 5979428 w 6127024"/>
              <a:gd name="connsiteY96" fmla="*/ 6754678 h 6858000"/>
              <a:gd name="connsiteX97" fmla="*/ 5983398 w 6127024"/>
              <a:gd name="connsiteY97" fmla="*/ 6778641 h 6858000"/>
              <a:gd name="connsiteX98" fmla="*/ 5984543 w 6127024"/>
              <a:gd name="connsiteY98" fmla="*/ 6811016 h 6858000"/>
              <a:gd name="connsiteX99" fmla="*/ 5979671 w 6127024"/>
              <a:gd name="connsiteY99" fmla="*/ 6858000 h 6858000"/>
              <a:gd name="connsiteX100" fmla="*/ 0 w 6127024"/>
              <a:gd name="connsiteY100" fmla="*/ 6858000 h 6858000"/>
              <a:gd name="connsiteX101" fmla="*/ 0 w 6127024"/>
              <a:gd name="connsiteY101" fmla="*/ 0 h 6858000"/>
              <a:gd name="connsiteX0" fmla="*/ 0 w 6127024"/>
              <a:gd name="connsiteY0" fmla="*/ 0 h 6858000"/>
              <a:gd name="connsiteX1" fmla="*/ 4965888 w 6127024"/>
              <a:gd name="connsiteY1" fmla="*/ 0 h 6858000"/>
              <a:gd name="connsiteX2" fmla="*/ 4967767 w 6127024"/>
              <a:gd name="connsiteY2" fmla="*/ 7930 h 6858000"/>
              <a:gd name="connsiteX3" fmla="*/ 4979444 w 6127024"/>
              <a:gd name="connsiteY3" fmla="*/ 43921 h 6858000"/>
              <a:gd name="connsiteX4" fmla="*/ 5021173 w 6127024"/>
              <a:gd name="connsiteY4" fmla="*/ 123738 h 6858000"/>
              <a:gd name="connsiteX5" fmla="*/ 5075458 w 6127024"/>
              <a:gd name="connsiteY5" fmla="*/ 264355 h 6858000"/>
              <a:gd name="connsiteX6" fmla="*/ 5081175 w 6127024"/>
              <a:gd name="connsiteY6" fmla="*/ 277448 h 6858000"/>
              <a:gd name="connsiteX7" fmla="*/ 5097011 w 6127024"/>
              <a:gd name="connsiteY7" fmla="*/ 355616 h 6858000"/>
              <a:gd name="connsiteX8" fmla="*/ 5153000 w 6127024"/>
              <a:gd name="connsiteY8" fmla="*/ 507134 h 6858000"/>
              <a:gd name="connsiteX9" fmla="*/ 5171282 w 6127024"/>
              <a:gd name="connsiteY9" fmla="*/ 602071 h 6858000"/>
              <a:gd name="connsiteX10" fmla="*/ 5176196 w 6127024"/>
              <a:gd name="connsiteY10" fmla="*/ 636822 h 6858000"/>
              <a:gd name="connsiteX11" fmla="*/ 5189051 w 6127024"/>
              <a:gd name="connsiteY11" fmla="*/ 782518 h 6858000"/>
              <a:gd name="connsiteX12" fmla="*/ 5218707 w 6127024"/>
              <a:gd name="connsiteY12" fmla="*/ 886387 h 6858000"/>
              <a:gd name="connsiteX13" fmla="*/ 5221281 w 6127024"/>
              <a:gd name="connsiteY13" fmla="*/ 920873 h 6858000"/>
              <a:gd name="connsiteX14" fmla="*/ 5201018 w 6127024"/>
              <a:gd name="connsiteY14" fmla="*/ 1095027 h 6858000"/>
              <a:gd name="connsiteX15" fmla="*/ 5189234 w 6127024"/>
              <a:gd name="connsiteY15" fmla="*/ 1217308 h 6858000"/>
              <a:gd name="connsiteX16" fmla="*/ 5202769 w 6127024"/>
              <a:gd name="connsiteY16" fmla="*/ 1269450 h 6858000"/>
              <a:gd name="connsiteX17" fmla="*/ 5225968 w 6127024"/>
              <a:gd name="connsiteY17" fmla="*/ 1357994 h 6858000"/>
              <a:gd name="connsiteX18" fmla="*/ 5233819 w 6127024"/>
              <a:gd name="connsiteY18" fmla="*/ 1380922 h 6858000"/>
              <a:gd name="connsiteX19" fmla="*/ 5237226 w 6127024"/>
              <a:gd name="connsiteY19" fmla="*/ 1441327 h 6858000"/>
              <a:gd name="connsiteX20" fmla="*/ 5255653 w 6127024"/>
              <a:gd name="connsiteY20" fmla="*/ 1524712 h 6858000"/>
              <a:gd name="connsiteX21" fmla="*/ 5263491 w 6127024"/>
              <a:gd name="connsiteY21" fmla="*/ 1642938 h 6858000"/>
              <a:gd name="connsiteX22" fmla="*/ 5256552 w 6127024"/>
              <a:gd name="connsiteY22" fmla="*/ 1672509 h 6858000"/>
              <a:gd name="connsiteX23" fmla="*/ 5266931 w 6127024"/>
              <a:gd name="connsiteY23" fmla="*/ 1866147 h 6858000"/>
              <a:gd name="connsiteX24" fmla="*/ 5255696 w 6127024"/>
              <a:gd name="connsiteY24" fmla="*/ 1953770 h 6858000"/>
              <a:gd name="connsiteX25" fmla="*/ 5252592 w 6127024"/>
              <a:gd name="connsiteY25" fmla="*/ 2092210 h 6858000"/>
              <a:gd name="connsiteX26" fmla="*/ 5250104 w 6127024"/>
              <a:gd name="connsiteY26" fmla="*/ 2249166 h 6858000"/>
              <a:gd name="connsiteX27" fmla="*/ 5251214 w 6127024"/>
              <a:gd name="connsiteY27" fmla="*/ 2250944 h 6858000"/>
              <a:gd name="connsiteX28" fmla="*/ 5250644 w 6127024"/>
              <a:gd name="connsiteY28" fmla="*/ 2266619 h 6858000"/>
              <a:gd name="connsiteX29" fmla="*/ 5293877 w 6127024"/>
              <a:gd name="connsiteY29" fmla="*/ 2368649 h 6858000"/>
              <a:gd name="connsiteX30" fmla="*/ 5311338 w 6127024"/>
              <a:gd name="connsiteY30" fmla="*/ 2404034 h 6858000"/>
              <a:gd name="connsiteX31" fmla="*/ 5338366 w 6127024"/>
              <a:gd name="connsiteY31" fmla="*/ 2465052 h 6858000"/>
              <a:gd name="connsiteX32" fmla="*/ 5371263 w 6127024"/>
              <a:gd name="connsiteY32" fmla="*/ 2586413 h 6858000"/>
              <a:gd name="connsiteX33" fmla="*/ 5407503 w 6127024"/>
              <a:gd name="connsiteY33" fmla="*/ 2786290 h 6858000"/>
              <a:gd name="connsiteX34" fmla="*/ 5407356 w 6127024"/>
              <a:gd name="connsiteY34" fmla="*/ 2787545 h 6858000"/>
              <a:gd name="connsiteX35" fmla="*/ 5457023 w 6127024"/>
              <a:gd name="connsiteY35" fmla="*/ 2858292 h 6858000"/>
              <a:gd name="connsiteX36" fmla="*/ 5479298 w 6127024"/>
              <a:gd name="connsiteY36" fmla="*/ 2947791 h 6858000"/>
              <a:gd name="connsiteX37" fmla="*/ 5481770 w 6127024"/>
              <a:gd name="connsiteY37" fmla="*/ 2951352 h 6858000"/>
              <a:gd name="connsiteX38" fmla="*/ 5482415 w 6127024"/>
              <a:gd name="connsiteY38" fmla="*/ 3004079 h 6858000"/>
              <a:gd name="connsiteX39" fmla="*/ 5503944 w 6127024"/>
              <a:gd name="connsiteY39" fmla="*/ 3123335 h 6858000"/>
              <a:gd name="connsiteX40" fmla="*/ 5516007 w 6127024"/>
              <a:gd name="connsiteY40" fmla="*/ 3258473 h 6858000"/>
              <a:gd name="connsiteX41" fmla="*/ 5589758 w 6127024"/>
              <a:gd name="connsiteY41" fmla="*/ 3453699 h 6858000"/>
              <a:gd name="connsiteX42" fmla="*/ 5596144 w 6127024"/>
              <a:gd name="connsiteY42" fmla="*/ 3534624 h 6858000"/>
              <a:gd name="connsiteX43" fmla="*/ 5597750 w 6127024"/>
              <a:gd name="connsiteY43" fmla="*/ 3534129 h 6858000"/>
              <a:gd name="connsiteX44" fmla="*/ 5599700 w 6127024"/>
              <a:gd name="connsiteY44" fmla="*/ 3547221 h 6858000"/>
              <a:gd name="connsiteX45" fmla="*/ 5618377 w 6127024"/>
              <a:gd name="connsiteY45" fmla="*/ 3588431 h 6858000"/>
              <a:gd name="connsiteX46" fmla="*/ 5612155 w 6127024"/>
              <a:gd name="connsiteY46" fmla="*/ 3589869 h 6858000"/>
              <a:gd name="connsiteX47" fmla="*/ 5620843 w 6127024"/>
              <a:gd name="connsiteY47" fmla="*/ 3606745 h 6858000"/>
              <a:gd name="connsiteX48" fmla="*/ 5655472 w 6127024"/>
              <a:gd name="connsiteY48" fmla="*/ 3678877 h 6858000"/>
              <a:gd name="connsiteX49" fmla="*/ 5683015 w 6127024"/>
              <a:gd name="connsiteY49" fmla="*/ 3762025 h 6858000"/>
              <a:gd name="connsiteX50" fmla="*/ 5696643 w 6127024"/>
              <a:gd name="connsiteY50" fmla="*/ 3773888 h 6858000"/>
              <a:gd name="connsiteX51" fmla="*/ 5768491 w 6127024"/>
              <a:gd name="connsiteY51" fmla="*/ 3914399 h 6858000"/>
              <a:gd name="connsiteX52" fmla="*/ 5793123 w 6127024"/>
              <a:gd name="connsiteY52" fmla="*/ 3969952 h 6858000"/>
              <a:gd name="connsiteX53" fmla="*/ 5808321 w 6127024"/>
              <a:gd name="connsiteY53" fmla="*/ 3988153 h 6858000"/>
              <a:gd name="connsiteX54" fmla="*/ 5825621 w 6127024"/>
              <a:gd name="connsiteY54" fmla="*/ 4015525 h 6858000"/>
              <a:gd name="connsiteX55" fmla="*/ 5860672 w 6127024"/>
              <a:gd name="connsiteY55" fmla="*/ 4061579 h 6858000"/>
              <a:gd name="connsiteX56" fmla="*/ 5872173 w 6127024"/>
              <a:gd name="connsiteY56" fmla="*/ 4088497 h 6858000"/>
              <a:gd name="connsiteX57" fmla="*/ 5894095 w 6127024"/>
              <a:gd name="connsiteY57" fmla="*/ 4128857 h 6858000"/>
              <a:gd name="connsiteX58" fmla="*/ 5903513 w 6127024"/>
              <a:gd name="connsiteY58" fmla="*/ 4187661 h 6858000"/>
              <a:gd name="connsiteX59" fmla="*/ 5917114 w 6127024"/>
              <a:gd name="connsiteY59" fmla="*/ 4213096 h 6858000"/>
              <a:gd name="connsiteX60" fmla="*/ 5924233 w 6127024"/>
              <a:gd name="connsiteY60" fmla="*/ 4242060 h 6858000"/>
              <a:gd name="connsiteX61" fmla="*/ 5928910 w 6127024"/>
              <a:gd name="connsiteY61" fmla="*/ 4300973 h 6858000"/>
              <a:gd name="connsiteX62" fmla="*/ 5939320 w 6127024"/>
              <a:gd name="connsiteY62" fmla="*/ 4340435 h 6858000"/>
              <a:gd name="connsiteX63" fmla="*/ 5946705 w 6127024"/>
              <a:gd name="connsiteY63" fmla="*/ 4428051 h 6858000"/>
              <a:gd name="connsiteX64" fmla="*/ 5949261 w 6127024"/>
              <a:gd name="connsiteY64" fmla="*/ 4449185 h 6858000"/>
              <a:gd name="connsiteX65" fmla="*/ 5968960 w 6127024"/>
              <a:gd name="connsiteY65" fmla="*/ 4482655 h 6858000"/>
              <a:gd name="connsiteX66" fmla="*/ 5980106 w 6127024"/>
              <a:gd name="connsiteY66" fmla="*/ 4585087 h 6858000"/>
              <a:gd name="connsiteX67" fmla="*/ 5998138 w 6127024"/>
              <a:gd name="connsiteY67" fmla="*/ 4697518 h 6858000"/>
              <a:gd name="connsiteX68" fmla="*/ 6007819 w 6127024"/>
              <a:gd name="connsiteY68" fmla="*/ 4858148 h 6858000"/>
              <a:gd name="connsiteX69" fmla="*/ 6007749 w 6127024"/>
              <a:gd name="connsiteY69" fmla="*/ 4964715 h 6858000"/>
              <a:gd name="connsiteX70" fmla="*/ 6005269 w 6127024"/>
              <a:gd name="connsiteY70" fmla="*/ 5150567 h 6858000"/>
              <a:gd name="connsiteX71" fmla="*/ 6001127 w 6127024"/>
              <a:gd name="connsiteY71" fmla="*/ 5164609 h 6858000"/>
              <a:gd name="connsiteX72" fmla="*/ 5998514 w 6127024"/>
              <a:gd name="connsiteY72" fmla="*/ 5189673 h 6858000"/>
              <a:gd name="connsiteX73" fmla="*/ 6018409 w 6127024"/>
              <a:gd name="connsiteY73" fmla="*/ 5227157 h 6858000"/>
              <a:gd name="connsiteX74" fmla="*/ 6036748 w 6127024"/>
              <a:gd name="connsiteY74" fmla="*/ 5322752 h 6858000"/>
              <a:gd name="connsiteX75" fmla="*/ 6036943 w 6127024"/>
              <a:gd name="connsiteY75" fmla="*/ 5329480 h 6858000"/>
              <a:gd name="connsiteX76" fmla="*/ 6037677 w 6127024"/>
              <a:gd name="connsiteY76" fmla="*/ 5354807 h 6858000"/>
              <a:gd name="connsiteX77" fmla="*/ 6039728 w 6127024"/>
              <a:gd name="connsiteY77" fmla="*/ 5359416 h 6858000"/>
              <a:gd name="connsiteX78" fmla="*/ 6053435 w 6127024"/>
              <a:gd name="connsiteY78" fmla="*/ 5387547 h 6858000"/>
              <a:gd name="connsiteX79" fmla="*/ 6065933 w 6127024"/>
              <a:gd name="connsiteY79" fmla="*/ 5443002 h 6858000"/>
              <a:gd name="connsiteX80" fmla="*/ 6068640 w 6127024"/>
              <a:gd name="connsiteY80" fmla="*/ 5474503 h 6858000"/>
              <a:gd name="connsiteX81" fmla="*/ 6080922 w 6127024"/>
              <a:gd name="connsiteY81" fmla="*/ 5561070 h 6858000"/>
              <a:gd name="connsiteX82" fmla="*/ 6096949 w 6127024"/>
              <a:gd name="connsiteY82" fmla="*/ 5648179 h 6858000"/>
              <a:gd name="connsiteX83" fmla="*/ 6121353 w 6127024"/>
              <a:gd name="connsiteY83" fmla="*/ 5721725 h 6858000"/>
              <a:gd name="connsiteX84" fmla="*/ 6109884 w 6127024"/>
              <a:gd name="connsiteY84" fmla="*/ 5721959 h 6858000"/>
              <a:gd name="connsiteX85" fmla="*/ 6127024 w 6127024"/>
              <a:gd name="connsiteY85" fmla="*/ 5786902 h 6858000"/>
              <a:gd name="connsiteX86" fmla="*/ 6115796 w 6127024"/>
              <a:gd name="connsiteY86" fmla="*/ 5862844 h 6858000"/>
              <a:gd name="connsiteX87" fmla="*/ 6102493 w 6127024"/>
              <a:gd name="connsiteY87" fmla="*/ 5928602 h 6858000"/>
              <a:gd name="connsiteX88" fmla="*/ 6056863 w 6127024"/>
              <a:gd name="connsiteY88" fmla="*/ 6000643 h 6858000"/>
              <a:gd name="connsiteX89" fmla="*/ 6045436 w 6127024"/>
              <a:gd name="connsiteY89" fmla="*/ 6124480 h 6858000"/>
              <a:gd name="connsiteX90" fmla="*/ 6030489 w 6127024"/>
              <a:gd name="connsiteY90" fmla="*/ 6317666 h 6858000"/>
              <a:gd name="connsiteX91" fmla="*/ 6007492 w 6127024"/>
              <a:gd name="connsiteY91" fmla="*/ 6440818 h 6858000"/>
              <a:gd name="connsiteX92" fmla="*/ 6009467 w 6127024"/>
              <a:gd name="connsiteY92" fmla="*/ 6487076 h 6858000"/>
              <a:gd name="connsiteX93" fmla="*/ 5995064 w 6127024"/>
              <a:gd name="connsiteY93" fmla="*/ 6540791 h 6858000"/>
              <a:gd name="connsiteX94" fmla="*/ 6004510 w 6127024"/>
              <a:gd name="connsiteY94" fmla="*/ 6599256 h 6858000"/>
              <a:gd name="connsiteX95" fmla="*/ 5986207 w 6127024"/>
              <a:gd name="connsiteY95" fmla="*/ 6695855 h 6858000"/>
              <a:gd name="connsiteX96" fmla="*/ 5979428 w 6127024"/>
              <a:gd name="connsiteY96" fmla="*/ 6754678 h 6858000"/>
              <a:gd name="connsiteX97" fmla="*/ 5983398 w 6127024"/>
              <a:gd name="connsiteY97" fmla="*/ 6778641 h 6858000"/>
              <a:gd name="connsiteX98" fmla="*/ 5984543 w 6127024"/>
              <a:gd name="connsiteY98" fmla="*/ 6811016 h 6858000"/>
              <a:gd name="connsiteX99" fmla="*/ 5979671 w 6127024"/>
              <a:gd name="connsiteY99" fmla="*/ 6858000 h 6858000"/>
              <a:gd name="connsiteX100" fmla="*/ 0 w 6127024"/>
              <a:gd name="connsiteY100" fmla="*/ 6858000 h 6858000"/>
              <a:gd name="connsiteX101" fmla="*/ 0 w 6127024"/>
              <a:gd name="connsiteY101" fmla="*/ 0 h 6858000"/>
              <a:gd name="connsiteX0" fmla="*/ 0 w 6127024"/>
              <a:gd name="connsiteY0" fmla="*/ 0 h 6858000"/>
              <a:gd name="connsiteX1" fmla="*/ 4965888 w 6127024"/>
              <a:gd name="connsiteY1" fmla="*/ 0 h 6858000"/>
              <a:gd name="connsiteX2" fmla="*/ 4967767 w 6127024"/>
              <a:gd name="connsiteY2" fmla="*/ 7930 h 6858000"/>
              <a:gd name="connsiteX3" fmla="*/ 4979444 w 6127024"/>
              <a:gd name="connsiteY3" fmla="*/ 43921 h 6858000"/>
              <a:gd name="connsiteX4" fmla="*/ 5021173 w 6127024"/>
              <a:gd name="connsiteY4" fmla="*/ 123738 h 6858000"/>
              <a:gd name="connsiteX5" fmla="*/ 5075458 w 6127024"/>
              <a:gd name="connsiteY5" fmla="*/ 264355 h 6858000"/>
              <a:gd name="connsiteX6" fmla="*/ 5081175 w 6127024"/>
              <a:gd name="connsiteY6" fmla="*/ 277448 h 6858000"/>
              <a:gd name="connsiteX7" fmla="*/ 5097011 w 6127024"/>
              <a:gd name="connsiteY7" fmla="*/ 355616 h 6858000"/>
              <a:gd name="connsiteX8" fmla="*/ 5153000 w 6127024"/>
              <a:gd name="connsiteY8" fmla="*/ 507134 h 6858000"/>
              <a:gd name="connsiteX9" fmla="*/ 5171282 w 6127024"/>
              <a:gd name="connsiteY9" fmla="*/ 602071 h 6858000"/>
              <a:gd name="connsiteX10" fmla="*/ 5176196 w 6127024"/>
              <a:gd name="connsiteY10" fmla="*/ 636822 h 6858000"/>
              <a:gd name="connsiteX11" fmla="*/ 5189051 w 6127024"/>
              <a:gd name="connsiteY11" fmla="*/ 782518 h 6858000"/>
              <a:gd name="connsiteX12" fmla="*/ 5218707 w 6127024"/>
              <a:gd name="connsiteY12" fmla="*/ 886387 h 6858000"/>
              <a:gd name="connsiteX13" fmla="*/ 5221281 w 6127024"/>
              <a:gd name="connsiteY13" fmla="*/ 920873 h 6858000"/>
              <a:gd name="connsiteX14" fmla="*/ 5201018 w 6127024"/>
              <a:gd name="connsiteY14" fmla="*/ 1095027 h 6858000"/>
              <a:gd name="connsiteX15" fmla="*/ 5189234 w 6127024"/>
              <a:gd name="connsiteY15" fmla="*/ 1217308 h 6858000"/>
              <a:gd name="connsiteX16" fmla="*/ 5202769 w 6127024"/>
              <a:gd name="connsiteY16" fmla="*/ 1269450 h 6858000"/>
              <a:gd name="connsiteX17" fmla="*/ 5225968 w 6127024"/>
              <a:gd name="connsiteY17" fmla="*/ 1357994 h 6858000"/>
              <a:gd name="connsiteX18" fmla="*/ 5231437 w 6127024"/>
              <a:gd name="connsiteY18" fmla="*/ 1373779 h 6858000"/>
              <a:gd name="connsiteX19" fmla="*/ 5237226 w 6127024"/>
              <a:gd name="connsiteY19" fmla="*/ 1441327 h 6858000"/>
              <a:gd name="connsiteX20" fmla="*/ 5255653 w 6127024"/>
              <a:gd name="connsiteY20" fmla="*/ 1524712 h 6858000"/>
              <a:gd name="connsiteX21" fmla="*/ 5263491 w 6127024"/>
              <a:gd name="connsiteY21" fmla="*/ 1642938 h 6858000"/>
              <a:gd name="connsiteX22" fmla="*/ 5256552 w 6127024"/>
              <a:gd name="connsiteY22" fmla="*/ 1672509 h 6858000"/>
              <a:gd name="connsiteX23" fmla="*/ 5266931 w 6127024"/>
              <a:gd name="connsiteY23" fmla="*/ 1866147 h 6858000"/>
              <a:gd name="connsiteX24" fmla="*/ 5255696 w 6127024"/>
              <a:gd name="connsiteY24" fmla="*/ 1953770 h 6858000"/>
              <a:gd name="connsiteX25" fmla="*/ 5252592 w 6127024"/>
              <a:gd name="connsiteY25" fmla="*/ 2092210 h 6858000"/>
              <a:gd name="connsiteX26" fmla="*/ 5250104 w 6127024"/>
              <a:gd name="connsiteY26" fmla="*/ 2249166 h 6858000"/>
              <a:gd name="connsiteX27" fmla="*/ 5251214 w 6127024"/>
              <a:gd name="connsiteY27" fmla="*/ 2250944 h 6858000"/>
              <a:gd name="connsiteX28" fmla="*/ 5250644 w 6127024"/>
              <a:gd name="connsiteY28" fmla="*/ 2266619 h 6858000"/>
              <a:gd name="connsiteX29" fmla="*/ 5293877 w 6127024"/>
              <a:gd name="connsiteY29" fmla="*/ 2368649 h 6858000"/>
              <a:gd name="connsiteX30" fmla="*/ 5311338 w 6127024"/>
              <a:gd name="connsiteY30" fmla="*/ 2404034 h 6858000"/>
              <a:gd name="connsiteX31" fmla="*/ 5338366 w 6127024"/>
              <a:gd name="connsiteY31" fmla="*/ 2465052 h 6858000"/>
              <a:gd name="connsiteX32" fmla="*/ 5371263 w 6127024"/>
              <a:gd name="connsiteY32" fmla="*/ 2586413 h 6858000"/>
              <a:gd name="connsiteX33" fmla="*/ 5407503 w 6127024"/>
              <a:gd name="connsiteY33" fmla="*/ 2786290 h 6858000"/>
              <a:gd name="connsiteX34" fmla="*/ 5407356 w 6127024"/>
              <a:gd name="connsiteY34" fmla="*/ 2787545 h 6858000"/>
              <a:gd name="connsiteX35" fmla="*/ 5457023 w 6127024"/>
              <a:gd name="connsiteY35" fmla="*/ 2858292 h 6858000"/>
              <a:gd name="connsiteX36" fmla="*/ 5479298 w 6127024"/>
              <a:gd name="connsiteY36" fmla="*/ 2947791 h 6858000"/>
              <a:gd name="connsiteX37" fmla="*/ 5481770 w 6127024"/>
              <a:gd name="connsiteY37" fmla="*/ 2951352 h 6858000"/>
              <a:gd name="connsiteX38" fmla="*/ 5482415 w 6127024"/>
              <a:gd name="connsiteY38" fmla="*/ 3004079 h 6858000"/>
              <a:gd name="connsiteX39" fmla="*/ 5503944 w 6127024"/>
              <a:gd name="connsiteY39" fmla="*/ 3123335 h 6858000"/>
              <a:gd name="connsiteX40" fmla="*/ 5516007 w 6127024"/>
              <a:gd name="connsiteY40" fmla="*/ 3258473 h 6858000"/>
              <a:gd name="connsiteX41" fmla="*/ 5589758 w 6127024"/>
              <a:gd name="connsiteY41" fmla="*/ 3453699 h 6858000"/>
              <a:gd name="connsiteX42" fmla="*/ 5596144 w 6127024"/>
              <a:gd name="connsiteY42" fmla="*/ 3534624 h 6858000"/>
              <a:gd name="connsiteX43" fmla="*/ 5597750 w 6127024"/>
              <a:gd name="connsiteY43" fmla="*/ 3534129 h 6858000"/>
              <a:gd name="connsiteX44" fmla="*/ 5599700 w 6127024"/>
              <a:gd name="connsiteY44" fmla="*/ 3547221 h 6858000"/>
              <a:gd name="connsiteX45" fmla="*/ 5618377 w 6127024"/>
              <a:gd name="connsiteY45" fmla="*/ 3588431 h 6858000"/>
              <a:gd name="connsiteX46" fmla="*/ 5612155 w 6127024"/>
              <a:gd name="connsiteY46" fmla="*/ 3589869 h 6858000"/>
              <a:gd name="connsiteX47" fmla="*/ 5620843 w 6127024"/>
              <a:gd name="connsiteY47" fmla="*/ 3606745 h 6858000"/>
              <a:gd name="connsiteX48" fmla="*/ 5655472 w 6127024"/>
              <a:gd name="connsiteY48" fmla="*/ 3678877 h 6858000"/>
              <a:gd name="connsiteX49" fmla="*/ 5683015 w 6127024"/>
              <a:gd name="connsiteY49" fmla="*/ 3762025 h 6858000"/>
              <a:gd name="connsiteX50" fmla="*/ 5696643 w 6127024"/>
              <a:gd name="connsiteY50" fmla="*/ 3773888 h 6858000"/>
              <a:gd name="connsiteX51" fmla="*/ 5768491 w 6127024"/>
              <a:gd name="connsiteY51" fmla="*/ 3914399 h 6858000"/>
              <a:gd name="connsiteX52" fmla="*/ 5793123 w 6127024"/>
              <a:gd name="connsiteY52" fmla="*/ 3969952 h 6858000"/>
              <a:gd name="connsiteX53" fmla="*/ 5808321 w 6127024"/>
              <a:gd name="connsiteY53" fmla="*/ 3988153 h 6858000"/>
              <a:gd name="connsiteX54" fmla="*/ 5825621 w 6127024"/>
              <a:gd name="connsiteY54" fmla="*/ 4015525 h 6858000"/>
              <a:gd name="connsiteX55" fmla="*/ 5860672 w 6127024"/>
              <a:gd name="connsiteY55" fmla="*/ 4061579 h 6858000"/>
              <a:gd name="connsiteX56" fmla="*/ 5872173 w 6127024"/>
              <a:gd name="connsiteY56" fmla="*/ 4088497 h 6858000"/>
              <a:gd name="connsiteX57" fmla="*/ 5894095 w 6127024"/>
              <a:gd name="connsiteY57" fmla="*/ 4128857 h 6858000"/>
              <a:gd name="connsiteX58" fmla="*/ 5903513 w 6127024"/>
              <a:gd name="connsiteY58" fmla="*/ 4187661 h 6858000"/>
              <a:gd name="connsiteX59" fmla="*/ 5917114 w 6127024"/>
              <a:gd name="connsiteY59" fmla="*/ 4213096 h 6858000"/>
              <a:gd name="connsiteX60" fmla="*/ 5924233 w 6127024"/>
              <a:gd name="connsiteY60" fmla="*/ 4242060 h 6858000"/>
              <a:gd name="connsiteX61" fmla="*/ 5928910 w 6127024"/>
              <a:gd name="connsiteY61" fmla="*/ 4300973 h 6858000"/>
              <a:gd name="connsiteX62" fmla="*/ 5939320 w 6127024"/>
              <a:gd name="connsiteY62" fmla="*/ 4340435 h 6858000"/>
              <a:gd name="connsiteX63" fmla="*/ 5946705 w 6127024"/>
              <a:gd name="connsiteY63" fmla="*/ 4428051 h 6858000"/>
              <a:gd name="connsiteX64" fmla="*/ 5949261 w 6127024"/>
              <a:gd name="connsiteY64" fmla="*/ 4449185 h 6858000"/>
              <a:gd name="connsiteX65" fmla="*/ 5968960 w 6127024"/>
              <a:gd name="connsiteY65" fmla="*/ 4482655 h 6858000"/>
              <a:gd name="connsiteX66" fmla="*/ 5980106 w 6127024"/>
              <a:gd name="connsiteY66" fmla="*/ 4585087 h 6858000"/>
              <a:gd name="connsiteX67" fmla="*/ 5998138 w 6127024"/>
              <a:gd name="connsiteY67" fmla="*/ 4697518 h 6858000"/>
              <a:gd name="connsiteX68" fmla="*/ 6007819 w 6127024"/>
              <a:gd name="connsiteY68" fmla="*/ 4858148 h 6858000"/>
              <a:gd name="connsiteX69" fmla="*/ 6007749 w 6127024"/>
              <a:gd name="connsiteY69" fmla="*/ 4964715 h 6858000"/>
              <a:gd name="connsiteX70" fmla="*/ 6005269 w 6127024"/>
              <a:gd name="connsiteY70" fmla="*/ 5150567 h 6858000"/>
              <a:gd name="connsiteX71" fmla="*/ 6001127 w 6127024"/>
              <a:gd name="connsiteY71" fmla="*/ 5164609 h 6858000"/>
              <a:gd name="connsiteX72" fmla="*/ 5998514 w 6127024"/>
              <a:gd name="connsiteY72" fmla="*/ 5189673 h 6858000"/>
              <a:gd name="connsiteX73" fmla="*/ 6018409 w 6127024"/>
              <a:gd name="connsiteY73" fmla="*/ 5227157 h 6858000"/>
              <a:gd name="connsiteX74" fmla="*/ 6036748 w 6127024"/>
              <a:gd name="connsiteY74" fmla="*/ 5322752 h 6858000"/>
              <a:gd name="connsiteX75" fmla="*/ 6036943 w 6127024"/>
              <a:gd name="connsiteY75" fmla="*/ 5329480 h 6858000"/>
              <a:gd name="connsiteX76" fmla="*/ 6037677 w 6127024"/>
              <a:gd name="connsiteY76" fmla="*/ 5354807 h 6858000"/>
              <a:gd name="connsiteX77" fmla="*/ 6039728 w 6127024"/>
              <a:gd name="connsiteY77" fmla="*/ 5359416 h 6858000"/>
              <a:gd name="connsiteX78" fmla="*/ 6053435 w 6127024"/>
              <a:gd name="connsiteY78" fmla="*/ 5387547 h 6858000"/>
              <a:gd name="connsiteX79" fmla="*/ 6065933 w 6127024"/>
              <a:gd name="connsiteY79" fmla="*/ 5443002 h 6858000"/>
              <a:gd name="connsiteX80" fmla="*/ 6068640 w 6127024"/>
              <a:gd name="connsiteY80" fmla="*/ 5474503 h 6858000"/>
              <a:gd name="connsiteX81" fmla="*/ 6080922 w 6127024"/>
              <a:gd name="connsiteY81" fmla="*/ 5561070 h 6858000"/>
              <a:gd name="connsiteX82" fmla="*/ 6096949 w 6127024"/>
              <a:gd name="connsiteY82" fmla="*/ 5648179 h 6858000"/>
              <a:gd name="connsiteX83" fmla="*/ 6121353 w 6127024"/>
              <a:gd name="connsiteY83" fmla="*/ 5721725 h 6858000"/>
              <a:gd name="connsiteX84" fmla="*/ 6109884 w 6127024"/>
              <a:gd name="connsiteY84" fmla="*/ 5721959 h 6858000"/>
              <a:gd name="connsiteX85" fmla="*/ 6127024 w 6127024"/>
              <a:gd name="connsiteY85" fmla="*/ 5786902 h 6858000"/>
              <a:gd name="connsiteX86" fmla="*/ 6115796 w 6127024"/>
              <a:gd name="connsiteY86" fmla="*/ 5862844 h 6858000"/>
              <a:gd name="connsiteX87" fmla="*/ 6102493 w 6127024"/>
              <a:gd name="connsiteY87" fmla="*/ 5928602 h 6858000"/>
              <a:gd name="connsiteX88" fmla="*/ 6056863 w 6127024"/>
              <a:gd name="connsiteY88" fmla="*/ 6000643 h 6858000"/>
              <a:gd name="connsiteX89" fmla="*/ 6045436 w 6127024"/>
              <a:gd name="connsiteY89" fmla="*/ 6124480 h 6858000"/>
              <a:gd name="connsiteX90" fmla="*/ 6030489 w 6127024"/>
              <a:gd name="connsiteY90" fmla="*/ 6317666 h 6858000"/>
              <a:gd name="connsiteX91" fmla="*/ 6007492 w 6127024"/>
              <a:gd name="connsiteY91" fmla="*/ 6440818 h 6858000"/>
              <a:gd name="connsiteX92" fmla="*/ 6009467 w 6127024"/>
              <a:gd name="connsiteY92" fmla="*/ 6487076 h 6858000"/>
              <a:gd name="connsiteX93" fmla="*/ 5995064 w 6127024"/>
              <a:gd name="connsiteY93" fmla="*/ 6540791 h 6858000"/>
              <a:gd name="connsiteX94" fmla="*/ 6004510 w 6127024"/>
              <a:gd name="connsiteY94" fmla="*/ 6599256 h 6858000"/>
              <a:gd name="connsiteX95" fmla="*/ 5986207 w 6127024"/>
              <a:gd name="connsiteY95" fmla="*/ 6695855 h 6858000"/>
              <a:gd name="connsiteX96" fmla="*/ 5979428 w 6127024"/>
              <a:gd name="connsiteY96" fmla="*/ 6754678 h 6858000"/>
              <a:gd name="connsiteX97" fmla="*/ 5983398 w 6127024"/>
              <a:gd name="connsiteY97" fmla="*/ 6778641 h 6858000"/>
              <a:gd name="connsiteX98" fmla="*/ 5984543 w 6127024"/>
              <a:gd name="connsiteY98" fmla="*/ 6811016 h 6858000"/>
              <a:gd name="connsiteX99" fmla="*/ 5979671 w 6127024"/>
              <a:gd name="connsiteY99" fmla="*/ 6858000 h 6858000"/>
              <a:gd name="connsiteX100" fmla="*/ 0 w 6127024"/>
              <a:gd name="connsiteY100" fmla="*/ 6858000 h 6858000"/>
              <a:gd name="connsiteX101" fmla="*/ 0 w 6127024"/>
              <a:gd name="connsiteY101" fmla="*/ 0 h 6858000"/>
              <a:gd name="connsiteX0" fmla="*/ 0 w 6127024"/>
              <a:gd name="connsiteY0" fmla="*/ 0 h 6858000"/>
              <a:gd name="connsiteX1" fmla="*/ 4965888 w 6127024"/>
              <a:gd name="connsiteY1" fmla="*/ 0 h 6858000"/>
              <a:gd name="connsiteX2" fmla="*/ 4967767 w 6127024"/>
              <a:gd name="connsiteY2" fmla="*/ 7930 h 6858000"/>
              <a:gd name="connsiteX3" fmla="*/ 4979444 w 6127024"/>
              <a:gd name="connsiteY3" fmla="*/ 43921 h 6858000"/>
              <a:gd name="connsiteX4" fmla="*/ 5021173 w 6127024"/>
              <a:gd name="connsiteY4" fmla="*/ 123738 h 6858000"/>
              <a:gd name="connsiteX5" fmla="*/ 5075458 w 6127024"/>
              <a:gd name="connsiteY5" fmla="*/ 264355 h 6858000"/>
              <a:gd name="connsiteX6" fmla="*/ 5081175 w 6127024"/>
              <a:gd name="connsiteY6" fmla="*/ 277448 h 6858000"/>
              <a:gd name="connsiteX7" fmla="*/ 5097011 w 6127024"/>
              <a:gd name="connsiteY7" fmla="*/ 355616 h 6858000"/>
              <a:gd name="connsiteX8" fmla="*/ 5153000 w 6127024"/>
              <a:gd name="connsiteY8" fmla="*/ 507134 h 6858000"/>
              <a:gd name="connsiteX9" fmla="*/ 5171282 w 6127024"/>
              <a:gd name="connsiteY9" fmla="*/ 602071 h 6858000"/>
              <a:gd name="connsiteX10" fmla="*/ 5176196 w 6127024"/>
              <a:gd name="connsiteY10" fmla="*/ 636822 h 6858000"/>
              <a:gd name="connsiteX11" fmla="*/ 5189051 w 6127024"/>
              <a:gd name="connsiteY11" fmla="*/ 782518 h 6858000"/>
              <a:gd name="connsiteX12" fmla="*/ 5218707 w 6127024"/>
              <a:gd name="connsiteY12" fmla="*/ 886387 h 6858000"/>
              <a:gd name="connsiteX13" fmla="*/ 5221281 w 6127024"/>
              <a:gd name="connsiteY13" fmla="*/ 920873 h 6858000"/>
              <a:gd name="connsiteX14" fmla="*/ 5201018 w 6127024"/>
              <a:gd name="connsiteY14" fmla="*/ 1095027 h 6858000"/>
              <a:gd name="connsiteX15" fmla="*/ 5189234 w 6127024"/>
              <a:gd name="connsiteY15" fmla="*/ 1217308 h 6858000"/>
              <a:gd name="connsiteX16" fmla="*/ 5202769 w 6127024"/>
              <a:gd name="connsiteY16" fmla="*/ 1269450 h 6858000"/>
              <a:gd name="connsiteX17" fmla="*/ 5225968 w 6127024"/>
              <a:gd name="connsiteY17" fmla="*/ 1357994 h 6858000"/>
              <a:gd name="connsiteX18" fmla="*/ 5231437 w 6127024"/>
              <a:gd name="connsiteY18" fmla="*/ 1373779 h 6858000"/>
              <a:gd name="connsiteX19" fmla="*/ 5237226 w 6127024"/>
              <a:gd name="connsiteY19" fmla="*/ 1441327 h 6858000"/>
              <a:gd name="connsiteX20" fmla="*/ 5255653 w 6127024"/>
              <a:gd name="connsiteY20" fmla="*/ 1524712 h 6858000"/>
              <a:gd name="connsiteX21" fmla="*/ 5263491 w 6127024"/>
              <a:gd name="connsiteY21" fmla="*/ 1642938 h 6858000"/>
              <a:gd name="connsiteX22" fmla="*/ 5256552 w 6127024"/>
              <a:gd name="connsiteY22" fmla="*/ 1672509 h 6858000"/>
              <a:gd name="connsiteX23" fmla="*/ 5266931 w 6127024"/>
              <a:gd name="connsiteY23" fmla="*/ 1866147 h 6858000"/>
              <a:gd name="connsiteX24" fmla="*/ 5255696 w 6127024"/>
              <a:gd name="connsiteY24" fmla="*/ 1953770 h 6858000"/>
              <a:gd name="connsiteX25" fmla="*/ 5252592 w 6127024"/>
              <a:gd name="connsiteY25" fmla="*/ 2092210 h 6858000"/>
              <a:gd name="connsiteX26" fmla="*/ 5250104 w 6127024"/>
              <a:gd name="connsiteY26" fmla="*/ 2249166 h 6858000"/>
              <a:gd name="connsiteX27" fmla="*/ 5251214 w 6127024"/>
              <a:gd name="connsiteY27" fmla="*/ 2250944 h 6858000"/>
              <a:gd name="connsiteX28" fmla="*/ 5250644 w 6127024"/>
              <a:gd name="connsiteY28" fmla="*/ 2266619 h 6858000"/>
              <a:gd name="connsiteX29" fmla="*/ 5293877 w 6127024"/>
              <a:gd name="connsiteY29" fmla="*/ 2368649 h 6858000"/>
              <a:gd name="connsiteX30" fmla="*/ 5311338 w 6127024"/>
              <a:gd name="connsiteY30" fmla="*/ 2404034 h 6858000"/>
              <a:gd name="connsiteX31" fmla="*/ 5338366 w 6127024"/>
              <a:gd name="connsiteY31" fmla="*/ 2465052 h 6858000"/>
              <a:gd name="connsiteX32" fmla="*/ 5371263 w 6127024"/>
              <a:gd name="connsiteY32" fmla="*/ 2586413 h 6858000"/>
              <a:gd name="connsiteX33" fmla="*/ 5407503 w 6127024"/>
              <a:gd name="connsiteY33" fmla="*/ 2786290 h 6858000"/>
              <a:gd name="connsiteX34" fmla="*/ 5407356 w 6127024"/>
              <a:gd name="connsiteY34" fmla="*/ 2787545 h 6858000"/>
              <a:gd name="connsiteX35" fmla="*/ 5457023 w 6127024"/>
              <a:gd name="connsiteY35" fmla="*/ 2858292 h 6858000"/>
              <a:gd name="connsiteX36" fmla="*/ 5479298 w 6127024"/>
              <a:gd name="connsiteY36" fmla="*/ 2947791 h 6858000"/>
              <a:gd name="connsiteX37" fmla="*/ 5481770 w 6127024"/>
              <a:gd name="connsiteY37" fmla="*/ 2951352 h 6858000"/>
              <a:gd name="connsiteX38" fmla="*/ 5482415 w 6127024"/>
              <a:gd name="connsiteY38" fmla="*/ 3004079 h 6858000"/>
              <a:gd name="connsiteX39" fmla="*/ 5503944 w 6127024"/>
              <a:gd name="connsiteY39" fmla="*/ 3123335 h 6858000"/>
              <a:gd name="connsiteX40" fmla="*/ 5516007 w 6127024"/>
              <a:gd name="connsiteY40" fmla="*/ 3258473 h 6858000"/>
              <a:gd name="connsiteX41" fmla="*/ 5589758 w 6127024"/>
              <a:gd name="connsiteY41" fmla="*/ 3453699 h 6858000"/>
              <a:gd name="connsiteX42" fmla="*/ 5596144 w 6127024"/>
              <a:gd name="connsiteY42" fmla="*/ 3534624 h 6858000"/>
              <a:gd name="connsiteX43" fmla="*/ 5597750 w 6127024"/>
              <a:gd name="connsiteY43" fmla="*/ 3534129 h 6858000"/>
              <a:gd name="connsiteX44" fmla="*/ 5599700 w 6127024"/>
              <a:gd name="connsiteY44" fmla="*/ 3547221 h 6858000"/>
              <a:gd name="connsiteX45" fmla="*/ 5618377 w 6127024"/>
              <a:gd name="connsiteY45" fmla="*/ 3588431 h 6858000"/>
              <a:gd name="connsiteX46" fmla="*/ 5612155 w 6127024"/>
              <a:gd name="connsiteY46" fmla="*/ 3589869 h 6858000"/>
              <a:gd name="connsiteX47" fmla="*/ 5620843 w 6127024"/>
              <a:gd name="connsiteY47" fmla="*/ 3606745 h 6858000"/>
              <a:gd name="connsiteX48" fmla="*/ 5655472 w 6127024"/>
              <a:gd name="connsiteY48" fmla="*/ 3678877 h 6858000"/>
              <a:gd name="connsiteX49" fmla="*/ 5683015 w 6127024"/>
              <a:gd name="connsiteY49" fmla="*/ 3762025 h 6858000"/>
              <a:gd name="connsiteX50" fmla="*/ 5696643 w 6127024"/>
              <a:gd name="connsiteY50" fmla="*/ 3773888 h 6858000"/>
              <a:gd name="connsiteX51" fmla="*/ 5768491 w 6127024"/>
              <a:gd name="connsiteY51" fmla="*/ 3914399 h 6858000"/>
              <a:gd name="connsiteX52" fmla="*/ 5793123 w 6127024"/>
              <a:gd name="connsiteY52" fmla="*/ 3969952 h 6858000"/>
              <a:gd name="connsiteX53" fmla="*/ 5808321 w 6127024"/>
              <a:gd name="connsiteY53" fmla="*/ 3988153 h 6858000"/>
              <a:gd name="connsiteX54" fmla="*/ 5825621 w 6127024"/>
              <a:gd name="connsiteY54" fmla="*/ 4015525 h 6858000"/>
              <a:gd name="connsiteX55" fmla="*/ 5860672 w 6127024"/>
              <a:gd name="connsiteY55" fmla="*/ 4061579 h 6858000"/>
              <a:gd name="connsiteX56" fmla="*/ 5872173 w 6127024"/>
              <a:gd name="connsiteY56" fmla="*/ 4088497 h 6858000"/>
              <a:gd name="connsiteX57" fmla="*/ 5894095 w 6127024"/>
              <a:gd name="connsiteY57" fmla="*/ 4128857 h 6858000"/>
              <a:gd name="connsiteX58" fmla="*/ 5903513 w 6127024"/>
              <a:gd name="connsiteY58" fmla="*/ 4187661 h 6858000"/>
              <a:gd name="connsiteX59" fmla="*/ 5917114 w 6127024"/>
              <a:gd name="connsiteY59" fmla="*/ 4213096 h 6858000"/>
              <a:gd name="connsiteX60" fmla="*/ 5924233 w 6127024"/>
              <a:gd name="connsiteY60" fmla="*/ 4242060 h 6858000"/>
              <a:gd name="connsiteX61" fmla="*/ 5928910 w 6127024"/>
              <a:gd name="connsiteY61" fmla="*/ 4300973 h 6858000"/>
              <a:gd name="connsiteX62" fmla="*/ 5939320 w 6127024"/>
              <a:gd name="connsiteY62" fmla="*/ 4340435 h 6858000"/>
              <a:gd name="connsiteX63" fmla="*/ 5946705 w 6127024"/>
              <a:gd name="connsiteY63" fmla="*/ 4428051 h 6858000"/>
              <a:gd name="connsiteX64" fmla="*/ 5949261 w 6127024"/>
              <a:gd name="connsiteY64" fmla="*/ 4449185 h 6858000"/>
              <a:gd name="connsiteX65" fmla="*/ 5968960 w 6127024"/>
              <a:gd name="connsiteY65" fmla="*/ 4482655 h 6858000"/>
              <a:gd name="connsiteX66" fmla="*/ 5998138 w 6127024"/>
              <a:gd name="connsiteY66" fmla="*/ 4697518 h 6858000"/>
              <a:gd name="connsiteX67" fmla="*/ 6007819 w 6127024"/>
              <a:gd name="connsiteY67" fmla="*/ 4858148 h 6858000"/>
              <a:gd name="connsiteX68" fmla="*/ 6007749 w 6127024"/>
              <a:gd name="connsiteY68" fmla="*/ 4964715 h 6858000"/>
              <a:gd name="connsiteX69" fmla="*/ 6005269 w 6127024"/>
              <a:gd name="connsiteY69" fmla="*/ 5150567 h 6858000"/>
              <a:gd name="connsiteX70" fmla="*/ 6001127 w 6127024"/>
              <a:gd name="connsiteY70" fmla="*/ 5164609 h 6858000"/>
              <a:gd name="connsiteX71" fmla="*/ 5998514 w 6127024"/>
              <a:gd name="connsiteY71" fmla="*/ 5189673 h 6858000"/>
              <a:gd name="connsiteX72" fmla="*/ 6018409 w 6127024"/>
              <a:gd name="connsiteY72" fmla="*/ 5227157 h 6858000"/>
              <a:gd name="connsiteX73" fmla="*/ 6036748 w 6127024"/>
              <a:gd name="connsiteY73" fmla="*/ 5322752 h 6858000"/>
              <a:gd name="connsiteX74" fmla="*/ 6036943 w 6127024"/>
              <a:gd name="connsiteY74" fmla="*/ 5329480 h 6858000"/>
              <a:gd name="connsiteX75" fmla="*/ 6037677 w 6127024"/>
              <a:gd name="connsiteY75" fmla="*/ 5354807 h 6858000"/>
              <a:gd name="connsiteX76" fmla="*/ 6039728 w 6127024"/>
              <a:gd name="connsiteY76" fmla="*/ 5359416 h 6858000"/>
              <a:gd name="connsiteX77" fmla="*/ 6053435 w 6127024"/>
              <a:gd name="connsiteY77" fmla="*/ 5387547 h 6858000"/>
              <a:gd name="connsiteX78" fmla="*/ 6065933 w 6127024"/>
              <a:gd name="connsiteY78" fmla="*/ 5443002 h 6858000"/>
              <a:gd name="connsiteX79" fmla="*/ 6068640 w 6127024"/>
              <a:gd name="connsiteY79" fmla="*/ 5474503 h 6858000"/>
              <a:gd name="connsiteX80" fmla="*/ 6080922 w 6127024"/>
              <a:gd name="connsiteY80" fmla="*/ 5561070 h 6858000"/>
              <a:gd name="connsiteX81" fmla="*/ 6096949 w 6127024"/>
              <a:gd name="connsiteY81" fmla="*/ 5648179 h 6858000"/>
              <a:gd name="connsiteX82" fmla="*/ 6121353 w 6127024"/>
              <a:gd name="connsiteY82" fmla="*/ 5721725 h 6858000"/>
              <a:gd name="connsiteX83" fmla="*/ 6109884 w 6127024"/>
              <a:gd name="connsiteY83" fmla="*/ 5721959 h 6858000"/>
              <a:gd name="connsiteX84" fmla="*/ 6127024 w 6127024"/>
              <a:gd name="connsiteY84" fmla="*/ 5786902 h 6858000"/>
              <a:gd name="connsiteX85" fmla="*/ 6115796 w 6127024"/>
              <a:gd name="connsiteY85" fmla="*/ 5862844 h 6858000"/>
              <a:gd name="connsiteX86" fmla="*/ 6102493 w 6127024"/>
              <a:gd name="connsiteY86" fmla="*/ 5928602 h 6858000"/>
              <a:gd name="connsiteX87" fmla="*/ 6056863 w 6127024"/>
              <a:gd name="connsiteY87" fmla="*/ 6000643 h 6858000"/>
              <a:gd name="connsiteX88" fmla="*/ 6045436 w 6127024"/>
              <a:gd name="connsiteY88" fmla="*/ 6124480 h 6858000"/>
              <a:gd name="connsiteX89" fmla="*/ 6030489 w 6127024"/>
              <a:gd name="connsiteY89" fmla="*/ 6317666 h 6858000"/>
              <a:gd name="connsiteX90" fmla="*/ 6007492 w 6127024"/>
              <a:gd name="connsiteY90" fmla="*/ 6440818 h 6858000"/>
              <a:gd name="connsiteX91" fmla="*/ 6009467 w 6127024"/>
              <a:gd name="connsiteY91" fmla="*/ 6487076 h 6858000"/>
              <a:gd name="connsiteX92" fmla="*/ 5995064 w 6127024"/>
              <a:gd name="connsiteY92" fmla="*/ 6540791 h 6858000"/>
              <a:gd name="connsiteX93" fmla="*/ 6004510 w 6127024"/>
              <a:gd name="connsiteY93" fmla="*/ 6599256 h 6858000"/>
              <a:gd name="connsiteX94" fmla="*/ 5986207 w 6127024"/>
              <a:gd name="connsiteY94" fmla="*/ 6695855 h 6858000"/>
              <a:gd name="connsiteX95" fmla="*/ 5979428 w 6127024"/>
              <a:gd name="connsiteY95" fmla="*/ 6754678 h 6858000"/>
              <a:gd name="connsiteX96" fmla="*/ 5983398 w 6127024"/>
              <a:gd name="connsiteY96" fmla="*/ 6778641 h 6858000"/>
              <a:gd name="connsiteX97" fmla="*/ 5984543 w 6127024"/>
              <a:gd name="connsiteY97" fmla="*/ 6811016 h 6858000"/>
              <a:gd name="connsiteX98" fmla="*/ 5979671 w 6127024"/>
              <a:gd name="connsiteY98" fmla="*/ 6858000 h 6858000"/>
              <a:gd name="connsiteX99" fmla="*/ 0 w 6127024"/>
              <a:gd name="connsiteY99" fmla="*/ 6858000 h 6858000"/>
              <a:gd name="connsiteX100" fmla="*/ 0 w 6127024"/>
              <a:gd name="connsiteY100" fmla="*/ 0 h 6858000"/>
              <a:gd name="connsiteX0" fmla="*/ 0 w 6127024"/>
              <a:gd name="connsiteY0" fmla="*/ 0 h 6858000"/>
              <a:gd name="connsiteX1" fmla="*/ 4965888 w 6127024"/>
              <a:gd name="connsiteY1" fmla="*/ 0 h 6858000"/>
              <a:gd name="connsiteX2" fmla="*/ 4967767 w 6127024"/>
              <a:gd name="connsiteY2" fmla="*/ 7930 h 6858000"/>
              <a:gd name="connsiteX3" fmla="*/ 4979444 w 6127024"/>
              <a:gd name="connsiteY3" fmla="*/ 43921 h 6858000"/>
              <a:gd name="connsiteX4" fmla="*/ 5021173 w 6127024"/>
              <a:gd name="connsiteY4" fmla="*/ 123738 h 6858000"/>
              <a:gd name="connsiteX5" fmla="*/ 5075458 w 6127024"/>
              <a:gd name="connsiteY5" fmla="*/ 264355 h 6858000"/>
              <a:gd name="connsiteX6" fmla="*/ 5081175 w 6127024"/>
              <a:gd name="connsiteY6" fmla="*/ 277448 h 6858000"/>
              <a:gd name="connsiteX7" fmla="*/ 5097011 w 6127024"/>
              <a:gd name="connsiteY7" fmla="*/ 355616 h 6858000"/>
              <a:gd name="connsiteX8" fmla="*/ 5153000 w 6127024"/>
              <a:gd name="connsiteY8" fmla="*/ 507134 h 6858000"/>
              <a:gd name="connsiteX9" fmla="*/ 5171282 w 6127024"/>
              <a:gd name="connsiteY9" fmla="*/ 602071 h 6858000"/>
              <a:gd name="connsiteX10" fmla="*/ 5176196 w 6127024"/>
              <a:gd name="connsiteY10" fmla="*/ 636822 h 6858000"/>
              <a:gd name="connsiteX11" fmla="*/ 5189051 w 6127024"/>
              <a:gd name="connsiteY11" fmla="*/ 782518 h 6858000"/>
              <a:gd name="connsiteX12" fmla="*/ 5218707 w 6127024"/>
              <a:gd name="connsiteY12" fmla="*/ 886387 h 6858000"/>
              <a:gd name="connsiteX13" fmla="*/ 5221281 w 6127024"/>
              <a:gd name="connsiteY13" fmla="*/ 920873 h 6858000"/>
              <a:gd name="connsiteX14" fmla="*/ 5201018 w 6127024"/>
              <a:gd name="connsiteY14" fmla="*/ 1095027 h 6858000"/>
              <a:gd name="connsiteX15" fmla="*/ 5189234 w 6127024"/>
              <a:gd name="connsiteY15" fmla="*/ 1217308 h 6858000"/>
              <a:gd name="connsiteX16" fmla="*/ 5202769 w 6127024"/>
              <a:gd name="connsiteY16" fmla="*/ 1269450 h 6858000"/>
              <a:gd name="connsiteX17" fmla="*/ 5225968 w 6127024"/>
              <a:gd name="connsiteY17" fmla="*/ 1357994 h 6858000"/>
              <a:gd name="connsiteX18" fmla="*/ 5231437 w 6127024"/>
              <a:gd name="connsiteY18" fmla="*/ 1373779 h 6858000"/>
              <a:gd name="connsiteX19" fmla="*/ 5237226 w 6127024"/>
              <a:gd name="connsiteY19" fmla="*/ 1441327 h 6858000"/>
              <a:gd name="connsiteX20" fmla="*/ 5255653 w 6127024"/>
              <a:gd name="connsiteY20" fmla="*/ 1524712 h 6858000"/>
              <a:gd name="connsiteX21" fmla="*/ 5263491 w 6127024"/>
              <a:gd name="connsiteY21" fmla="*/ 1642938 h 6858000"/>
              <a:gd name="connsiteX22" fmla="*/ 5256552 w 6127024"/>
              <a:gd name="connsiteY22" fmla="*/ 1672509 h 6858000"/>
              <a:gd name="connsiteX23" fmla="*/ 5266931 w 6127024"/>
              <a:gd name="connsiteY23" fmla="*/ 1866147 h 6858000"/>
              <a:gd name="connsiteX24" fmla="*/ 5255696 w 6127024"/>
              <a:gd name="connsiteY24" fmla="*/ 1953770 h 6858000"/>
              <a:gd name="connsiteX25" fmla="*/ 5252592 w 6127024"/>
              <a:gd name="connsiteY25" fmla="*/ 2092210 h 6858000"/>
              <a:gd name="connsiteX26" fmla="*/ 5250104 w 6127024"/>
              <a:gd name="connsiteY26" fmla="*/ 2249166 h 6858000"/>
              <a:gd name="connsiteX27" fmla="*/ 5251214 w 6127024"/>
              <a:gd name="connsiteY27" fmla="*/ 2250944 h 6858000"/>
              <a:gd name="connsiteX28" fmla="*/ 5250644 w 6127024"/>
              <a:gd name="connsiteY28" fmla="*/ 2266619 h 6858000"/>
              <a:gd name="connsiteX29" fmla="*/ 5293877 w 6127024"/>
              <a:gd name="connsiteY29" fmla="*/ 2368649 h 6858000"/>
              <a:gd name="connsiteX30" fmla="*/ 5311338 w 6127024"/>
              <a:gd name="connsiteY30" fmla="*/ 2404034 h 6858000"/>
              <a:gd name="connsiteX31" fmla="*/ 5338366 w 6127024"/>
              <a:gd name="connsiteY31" fmla="*/ 2465052 h 6858000"/>
              <a:gd name="connsiteX32" fmla="*/ 5371263 w 6127024"/>
              <a:gd name="connsiteY32" fmla="*/ 2586413 h 6858000"/>
              <a:gd name="connsiteX33" fmla="*/ 5407503 w 6127024"/>
              <a:gd name="connsiteY33" fmla="*/ 2786290 h 6858000"/>
              <a:gd name="connsiteX34" fmla="*/ 5407356 w 6127024"/>
              <a:gd name="connsiteY34" fmla="*/ 2787545 h 6858000"/>
              <a:gd name="connsiteX35" fmla="*/ 5457023 w 6127024"/>
              <a:gd name="connsiteY35" fmla="*/ 2858292 h 6858000"/>
              <a:gd name="connsiteX36" fmla="*/ 5479298 w 6127024"/>
              <a:gd name="connsiteY36" fmla="*/ 2947791 h 6858000"/>
              <a:gd name="connsiteX37" fmla="*/ 5481770 w 6127024"/>
              <a:gd name="connsiteY37" fmla="*/ 2951352 h 6858000"/>
              <a:gd name="connsiteX38" fmla="*/ 5482415 w 6127024"/>
              <a:gd name="connsiteY38" fmla="*/ 3004079 h 6858000"/>
              <a:gd name="connsiteX39" fmla="*/ 5503944 w 6127024"/>
              <a:gd name="connsiteY39" fmla="*/ 3123335 h 6858000"/>
              <a:gd name="connsiteX40" fmla="*/ 5516007 w 6127024"/>
              <a:gd name="connsiteY40" fmla="*/ 3258473 h 6858000"/>
              <a:gd name="connsiteX41" fmla="*/ 5589758 w 6127024"/>
              <a:gd name="connsiteY41" fmla="*/ 3453699 h 6858000"/>
              <a:gd name="connsiteX42" fmla="*/ 5596144 w 6127024"/>
              <a:gd name="connsiteY42" fmla="*/ 3534624 h 6858000"/>
              <a:gd name="connsiteX43" fmla="*/ 5597750 w 6127024"/>
              <a:gd name="connsiteY43" fmla="*/ 3534129 h 6858000"/>
              <a:gd name="connsiteX44" fmla="*/ 5599700 w 6127024"/>
              <a:gd name="connsiteY44" fmla="*/ 3547221 h 6858000"/>
              <a:gd name="connsiteX45" fmla="*/ 5618377 w 6127024"/>
              <a:gd name="connsiteY45" fmla="*/ 3588431 h 6858000"/>
              <a:gd name="connsiteX46" fmla="*/ 5612155 w 6127024"/>
              <a:gd name="connsiteY46" fmla="*/ 3589869 h 6858000"/>
              <a:gd name="connsiteX47" fmla="*/ 5620843 w 6127024"/>
              <a:gd name="connsiteY47" fmla="*/ 3606745 h 6858000"/>
              <a:gd name="connsiteX48" fmla="*/ 5655472 w 6127024"/>
              <a:gd name="connsiteY48" fmla="*/ 3678877 h 6858000"/>
              <a:gd name="connsiteX49" fmla="*/ 5683015 w 6127024"/>
              <a:gd name="connsiteY49" fmla="*/ 3762025 h 6858000"/>
              <a:gd name="connsiteX50" fmla="*/ 5696643 w 6127024"/>
              <a:gd name="connsiteY50" fmla="*/ 3773888 h 6858000"/>
              <a:gd name="connsiteX51" fmla="*/ 5768491 w 6127024"/>
              <a:gd name="connsiteY51" fmla="*/ 3914399 h 6858000"/>
              <a:gd name="connsiteX52" fmla="*/ 5793123 w 6127024"/>
              <a:gd name="connsiteY52" fmla="*/ 3969952 h 6858000"/>
              <a:gd name="connsiteX53" fmla="*/ 5808321 w 6127024"/>
              <a:gd name="connsiteY53" fmla="*/ 3988153 h 6858000"/>
              <a:gd name="connsiteX54" fmla="*/ 5825621 w 6127024"/>
              <a:gd name="connsiteY54" fmla="*/ 4015525 h 6858000"/>
              <a:gd name="connsiteX55" fmla="*/ 5860672 w 6127024"/>
              <a:gd name="connsiteY55" fmla="*/ 4061579 h 6858000"/>
              <a:gd name="connsiteX56" fmla="*/ 5872173 w 6127024"/>
              <a:gd name="connsiteY56" fmla="*/ 4088497 h 6858000"/>
              <a:gd name="connsiteX57" fmla="*/ 5894095 w 6127024"/>
              <a:gd name="connsiteY57" fmla="*/ 4128857 h 6858000"/>
              <a:gd name="connsiteX58" fmla="*/ 5903513 w 6127024"/>
              <a:gd name="connsiteY58" fmla="*/ 4187661 h 6858000"/>
              <a:gd name="connsiteX59" fmla="*/ 5917114 w 6127024"/>
              <a:gd name="connsiteY59" fmla="*/ 4213096 h 6858000"/>
              <a:gd name="connsiteX60" fmla="*/ 5924233 w 6127024"/>
              <a:gd name="connsiteY60" fmla="*/ 4242060 h 6858000"/>
              <a:gd name="connsiteX61" fmla="*/ 5928910 w 6127024"/>
              <a:gd name="connsiteY61" fmla="*/ 4300973 h 6858000"/>
              <a:gd name="connsiteX62" fmla="*/ 5939320 w 6127024"/>
              <a:gd name="connsiteY62" fmla="*/ 4340435 h 6858000"/>
              <a:gd name="connsiteX63" fmla="*/ 5946705 w 6127024"/>
              <a:gd name="connsiteY63" fmla="*/ 4428051 h 6858000"/>
              <a:gd name="connsiteX64" fmla="*/ 5949261 w 6127024"/>
              <a:gd name="connsiteY64" fmla="*/ 4449185 h 6858000"/>
              <a:gd name="connsiteX65" fmla="*/ 5968960 w 6127024"/>
              <a:gd name="connsiteY65" fmla="*/ 4482655 h 6858000"/>
              <a:gd name="connsiteX66" fmla="*/ 5998138 w 6127024"/>
              <a:gd name="connsiteY66" fmla="*/ 4697518 h 6858000"/>
              <a:gd name="connsiteX67" fmla="*/ 6007819 w 6127024"/>
              <a:gd name="connsiteY67" fmla="*/ 4858148 h 6858000"/>
              <a:gd name="connsiteX68" fmla="*/ 6007749 w 6127024"/>
              <a:gd name="connsiteY68" fmla="*/ 4964715 h 6858000"/>
              <a:gd name="connsiteX69" fmla="*/ 6005269 w 6127024"/>
              <a:gd name="connsiteY69" fmla="*/ 5150567 h 6858000"/>
              <a:gd name="connsiteX70" fmla="*/ 6001127 w 6127024"/>
              <a:gd name="connsiteY70" fmla="*/ 5164609 h 6858000"/>
              <a:gd name="connsiteX71" fmla="*/ 5998514 w 6127024"/>
              <a:gd name="connsiteY71" fmla="*/ 5189673 h 6858000"/>
              <a:gd name="connsiteX72" fmla="*/ 6018409 w 6127024"/>
              <a:gd name="connsiteY72" fmla="*/ 5227157 h 6858000"/>
              <a:gd name="connsiteX73" fmla="*/ 6036748 w 6127024"/>
              <a:gd name="connsiteY73" fmla="*/ 5322752 h 6858000"/>
              <a:gd name="connsiteX74" fmla="*/ 6036943 w 6127024"/>
              <a:gd name="connsiteY74" fmla="*/ 5329480 h 6858000"/>
              <a:gd name="connsiteX75" fmla="*/ 6037677 w 6127024"/>
              <a:gd name="connsiteY75" fmla="*/ 5354807 h 6858000"/>
              <a:gd name="connsiteX76" fmla="*/ 6039728 w 6127024"/>
              <a:gd name="connsiteY76" fmla="*/ 5359416 h 6858000"/>
              <a:gd name="connsiteX77" fmla="*/ 6053435 w 6127024"/>
              <a:gd name="connsiteY77" fmla="*/ 5387547 h 6858000"/>
              <a:gd name="connsiteX78" fmla="*/ 6065933 w 6127024"/>
              <a:gd name="connsiteY78" fmla="*/ 5443002 h 6858000"/>
              <a:gd name="connsiteX79" fmla="*/ 6068640 w 6127024"/>
              <a:gd name="connsiteY79" fmla="*/ 5474503 h 6858000"/>
              <a:gd name="connsiteX80" fmla="*/ 6080922 w 6127024"/>
              <a:gd name="connsiteY80" fmla="*/ 5561070 h 6858000"/>
              <a:gd name="connsiteX81" fmla="*/ 6096949 w 6127024"/>
              <a:gd name="connsiteY81" fmla="*/ 5648179 h 6858000"/>
              <a:gd name="connsiteX82" fmla="*/ 6121353 w 6127024"/>
              <a:gd name="connsiteY82" fmla="*/ 5721725 h 6858000"/>
              <a:gd name="connsiteX83" fmla="*/ 6109884 w 6127024"/>
              <a:gd name="connsiteY83" fmla="*/ 5721959 h 6858000"/>
              <a:gd name="connsiteX84" fmla="*/ 6127024 w 6127024"/>
              <a:gd name="connsiteY84" fmla="*/ 5786902 h 6858000"/>
              <a:gd name="connsiteX85" fmla="*/ 6115796 w 6127024"/>
              <a:gd name="connsiteY85" fmla="*/ 5862844 h 6858000"/>
              <a:gd name="connsiteX86" fmla="*/ 6102493 w 6127024"/>
              <a:gd name="connsiteY86" fmla="*/ 5928602 h 6858000"/>
              <a:gd name="connsiteX87" fmla="*/ 6056863 w 6127024"/>
              <a:gd name="connsiteY87" fmla="*/ 6000643 h 6858000"/>
              <a:gd name="connsiteX88" fmla="*/ 6045436 w 6127024"/>
              <a:gd name="connsiteY88" fmla="*/ 6124480 h 6858000"/>
              <a:gd name="connsiteX89" fmla="*/ 6030489 w 6127024"/>
              <a:gd name="connsiteY89" fmla="*/ 6317666 h 6858000"/>
              <a:gd name="connsiteX90" fmla="*/ 6007492 w 6127024"/>
              <a:gd name="connsiteY90" fmla="*/ 6440818 h 6858000"/>
              <a:gd name="connsiteX91" fmla="*/ 6009467 w 6127024"/>
              <a:gd name="connsiteY91" fmla="*/ 6487076 h 6858000"/>
              <a:gd name="connsiteX92" fmla="*/ 5995064 w 6127024"/>
              <a:gd name="connsiteY92" fmla="*/ 6540791 h 6858000"/>
              <a:gd name="connsiteX93" fmla="*/ 6004510 w 6127024"/>
              <a:gd name="connsiteY93" fmla="*/ 6599256 h 6858000"/>
              <a:gd name="connsiteX94" fmla="*/ 5986207 w 6127024"/>
              <a:gd name="connsiteY94" fmla="*/ 6695855 h 6858000"/>
              <a:gd name="connsiteX95" fmla="*/ 5979428 w 6127024"/>
              <a:gd name="connsiteY95" fmla="*/ 6754678 h 6858000"/>
              <a:gd name="connsiteX96" fmla="*/ 5983398 w 6127024"/>
              <a:gd name="connsiteY96" fmla="*/ 6778641 h 6858000"/>
              <a:gd name="connsiteX97" fmla="*/ 5984543 w 6127024"/>
              <a:gd name="connsiteY97" fmla="*/ 6811016 h 6858000"/>
              <a:gd name="connsiteX98" fmla="*/ 5979671 w 6127024"/>
              <a:gd name="connsiteY98" fmla="*/ 6858000 h 6858000"/>
              <a:gd name="connsiteX99" fmla="*/ 0 w 6127024"/>
              <a:gd name="connsiteY99" fmla="*/ 6858000 h 6858000"/>
              <a:gd name="connsiteX100" fmla="*/ 0 w 6127024"/>
              <a:gd name="connsiteY100" fmla="*/ 0 h 6858000"/>
              <a:gd name="connsiteX0" fmla="*/ 0 w 6127024"/>
              <a:gd name="connsiteY0" fmla="*/ 0 h 6858000"/>
              <a:gd name="connsiteX1" fmla="*/ 4965888 w 6127024"/>
              <a:gd name="connsiteY1" fmla="*/ 0 h 6858000"/>
              <a:gd name="connsiteX2" fmla="*/ 4967767 w 6127024"/>
              <a:gd name="connsiteY2" fmla="*/ 7930 h 6858000"/>
              <a:gd name="connsiteX3" fmla="*/ 4979444 w 6127024"/>
              <a:gd name="connsiteY3" fmla="*/ 43921 h 6858000"/>
              <a:gd name="connsiteX4" fmla="*/ 5021173 w 6127024"/>
              <a:gd name="connsiteY4" fmla="*/ 123738 h 6858000"/>
              <a:gd name="connsiteX5" fmla="*/ 5075458 w 6127024"/>
              <a:gd name="connsiteY5" fmla="*/ 264355 h 6858000"/>
              <a:gd name="connsiteX6" fmla="*/ 5081175 w 6127024"/>
              <a:gd name="connsiteY6" fmla="*/ 277448 h 6858000"/>
              <a:gd name="connsiteX7" fmla="*/ 5097011 w 6127024"/>
              <a:gd name="connsiteY7" fmla="*/ 355616 h 6858000"/>
              <a:gd name="connsiteX8" fmla="*/ 5153000 w 6127024"/>
              <a:gd name="connsiteY8" fmla="*/ 507134 h 6858000"/>
              <a:gd name="connsiteX9" fmla="*/ 5171282 w 6127024"/>
              <a:gd name="connsiteY9" fmla="*/ 602071 h 6858000"/>
              <a:gd name="connsiteX10" fmla="*/ 5176196 w 6127024"/>
              <a:gd name="connsiteY10" fmla="*/ 636822 h 6858000"/>
              <a:gd name="connsiteX11" fmla="*/ 5189051 w 6127024"/>
              <a:gd name="connsiteY11" fmla="*/ 782518 h 6858000"/>
              <a:gd name="connsiteX12" fmla="*/ 5218707 w 6127024"/>
              <a:gd name="connsiteY12" fmla="*/ 886387 h 6858000"/>
              <a:gd name="connsiteX13" fmla="*/ 5221281 w 6127024"/>
              <a:gd name="connsiteY13" fmla="*/ 920873 h 6858000"/>
              <a:gd name="connsiteX14" fmla="*/ 5201018 w 6127024"/>
              <a:gd name="connsiteY14" fmla="*/ 1095027 h 6858000"/>
              <a:gd name="connsiteX15" fmla="*/ 5189234 w 6127024"/>
              <a:gd name="connsiteY15" fmla="*/ 1217308 h 6858000"/>
              <a:gd name="connsiteX16" fmla="*/ 5202769 w 6127024"/>
              <a:gd name="connsiteY16" fmla="*/ 1269450 h 6858000"/>
              <a:gd name="connsiteX17" fmla="*/ 5225968 w 6127024"/>
              <a:gd name="connsiteY17" fmla="*/ 1357994 h 6858000"/>
              <a:gd name="connsiteX18" fmla="*/ 5231437 w 6127024"/>
              <a:gd name="connsiteY18" fmla="*/ 1373779 h 6858000"/>
              <a:gd name="connsiteX19" fmla="*/ 5237226 w 6127024"/>
              <a:gd name="connsiteY19" fmla="*/ 1441327 h 6858000"/>
              <a:gd name="connsiteX20" fmla="*/ 5255653 w 6127024"/>
              <a:gd name="connsiteY20" fmla="*/ 1524712 h 6858000"/>
              <a:gd name="connsiteX21" fmla="*/ 5263491 w 6127024"/>
              <a:gd name="connsiteY21" fmla="*/ 1642938 h 6858000"/>
              <a:gd name="connsiteX22" fmla="*/ 5256552 w 6127024"/>
              <a:gd name="connsiteY22" fmla="*/ 1672509 h 6858000"/>
              <a:gd name="connsiteX23" fmla="*/ 5266931 w 6127024"/>
              <a:gd name="connsiteY23" fmla="*/ 1866147 h 6858000"/>
              <a:gd name="connsiteX24" fmla="*/ 5255696 w 6127024"/>
              <a:gd name="connsiteY24" fmla="*/ 1953770 h 6858000"/>
              <a:gd name="connsiteX25" fmla="*/ 5252592 w 6127024"/>
              <a:gd name="connsiteY25" fmla="*/ 2092210 h 6858000"/>
              <a:gd name="connsiteX26" fmla="*/ 5250104 w 6127024"/>
              <a:gd name="connsiteY26" fmla="*/ 2249166 h 6858000"/>
              <a:gd name="connsiteX27" fmla="*/ 5251214 w 6127024"/>
              <a:gd name="connsiteY27" fmla="*/ 2250944 h 6858000"/>
              <a:gd name="connsiteX28" fmla="*/ 5250644 w 6127024"/>
              <a:gd name="connsiteY28" fmla="*/ 2266619 h 6858000"/>
              <a:gd name="connsiteX29" fmla="*/ 5293877 w 6127024"/>
              <a:gd name="connsiteY29" fmla="*/ 2368649 h 6858000"/>
              <a:gd name="connsiteX30" fmla="*/ 5311338 w 6127024"/>
              <a:gd name="connsiteY30" fmla="*/ 2404034 h 6858000"/>
              <a:gd name="connsiteX31" fmla="*/ 5338366 w 6127024"/>
              <a:gd name="connsiteY31" fmla="*/ 2465052 h 6858000"/>
              <a:gd name="connsiteX32" fmla="*/ 5371263 w 6127024"/>
              <a:gd name="connsiteY32" fmla="*/ 2586413 h 6858000"/>
              <a:gd name="connsiteX33" fmla="*/ 5407503 w 6127024"/>
              <a:gd name="connsiteY33" fmla="*/ 2786290 h 6858000"/>
              <a:gd name="connsiteX34" fmla="*/ 5407356 w 6127024"/>
              <a:gd name="connsiteY34" fmla="*/ 2787545 h 6858000"/>
              <a:gd name="connsiteX35" fmla="*/ 5457023 w 6127024"/>
              <a:gd name="connsiteY35" fmla="*/ 2858292 h 6858000"/>
              <a:gd name="connsiteX36" fmla="*/ 5479298 w 6127024"/>
              <a:gd name="connsiteY36" fmla="*/ 2947791 h 6858000"/>
              <a:gd name="connsiteX37" fmla="*/ 5481770 w 6127024"/>
              <a:gd name="connsiteY37" fmla="*/ 2951352 h 6858000"/>
              <a:gd name="connsiteX38" fmla="*/ 5482415 w 6127024"/>
              <a:gd name="connsiteY38" fmla="*/ 3004079 h 6858000"/>
              <a:gd name="connsiteX39" fmla="*/ 5503944 w 6127024"/>
              <a:gd name="connsiteY39" fmla="*/ 3123335 h 6858000"/>
              <a:gd name="connsiteX40" fmla="*/ 5516007 w 6127024"/>
              <a:gd name="connsiteY40" fmla="*/ 3258473 h 6858000"/>
              <a:gd name="connsiteX41" fmla="*/ 5589758 w 6127024"/>
              <a:gd name="connsiteY41" fmla="*/ 3453699 h 6858000"/>
              <a:gd name="connsiteX42" fmla="*/ 5596144 w 6127024"/>
              <a:gd name="connsiteY42" fmla="*/ 3534624 h 6858000"/>
              <a:gd name="connsiteX43" fmla="*/ 5597750 w 6127024"/>
              <a:gd name="connsiteY43" fmla="*/ 3534129 h 6858000"/>
              <a:gd name="connsiteX44" fmla="*/ 5599700 w 6127024"/>
              <a:gd name="connsiteY44" fmla="*/ 3547221 h 6858000"/>
              <a:gd name="connsiteX45" fmla="*/ 5618377 w 6127024"/>
              <a:gd name="connsiteY45" fmla="*/ 3588431 h 6858000"/>
              <a:gd name="connsiteX46" fmla="*/ 5620843 w 6127024"/>
              <a:gd name="connsiteY46" fmla="*/ 3606745 h 6858000"/>
              <a:gd name="connsiteX47" fmla="*/ 5655472 w 6127024"/>
              <a:gd name="connsiteY47" fmla="*/ 3678877 h 6858000"/>
              <a:gd name="connsiteX48" fmla="*/ 5683015 w 6127024"/>
              <a:gd name="connsiteY48" fmla="*/ 3762025 h 6858000"/>
              <a:gd name="connsiteX49" fmla="*/ 5696643 w 6127024"/>
              <a:gd name="connsiteY49" fmla="*/ 3773888 h 6858000"/>
              <a:gd name="connsiteX50" fmla="*/ 5768491 w 6127024"/>
              <a:gd name="connsiteY50" fmla="*/ 3914399 h 6858000"/>
              <a:gd name="connsiteX51" fmla="*/ 5793123 w 6127024"/>
              <a:gd name="connsiteY51" fmla="*/ 3969952 h 6858000"/>
              <a:gd name="connsiteX52" fmla="*/ 5808321 w 6127024"/>
              <a:gd name="connsiteY52" fmla="*/ 3988153 h 6858000"/>
              <a:gd name="connsiteX53" fmla="*/ 5825621 w 6127024"/>
              <a:gd name="connsiteY53" fmla="*/ 4015525 h 6858000"/>
              <a:gd name="connsiteX54" fmla="*/ 5860672 w 6127024"/>
              <a:gd name="connsiteY54" fmla="*/ 4061579 h 6858000"/>
              <a:gd name="connsiteX55" fmla="*/ 5872173 w 6127024"/>
              <a:gd name="connsiteY55" fmla="*/ 4088497 h 6858000"/>
              <a:gd name="connsiteX56" fmla="*/ 5894095 w 6127024"/>
              <a:gd name="connsiteY56" fmla="*/ 4128857 h 6858000"/>
              <a:gd name="connsiteX57" fmla="*/ 5903513 w 6127024"/>
              <a:gd name="connsiteY57" fmla="*/ 4187661 h 6858000"/>
              <a:gd name="connsiteX58" fmla="*/ 5917114 w 6127024"/>
              <a:gd name="connsiteY58" fmla="*/ 4213096 h 6858000"/>
              <a:gd name="connsiteX59" fmla="*/ 5924233 w 6127024"/>
              <a:gd name="connsiteY59" fmla="*/ 4242060 h 6858000"/>
              <a:gd name="connsiteX60" fmla="*/ 5928910 w 6127024"/>
              <a:gd name="connsiteY60" fmla="*/ 4300973 h 6858000"/>
              <a:gd name="connsiteX61" fmla="*/ 5939320 w 6127024"/>
              <a:gd name="connsiteY61" fmla="*/ 4340435 h 6858000"/>
              <a:gd name="connsiteX62" fmla="*/ 5946705 w 6127024"/>
              <a:gd name="connsiteY62" fmla="*/ 4428051 h 6858000"/>
              <a:gd name="connsiteX63" fmla="*/ 5949261 w 6127024"/>
              <a:gd name="connsiteY63" fmla="*/ 4449185 h 6858000"/>
              <a:gd name="connsiteX64" fmla="*/ 5968960 w 6127024"/>
              <a:gd name="connsiteY64" fmla="*/ 4482655 h 6858000"/>
              <a:gd name="connsiteX65" fmla="*/ 5998138 w 6127024"/>
              <a:gd name="connsiteY65" fmla="*/ 4697518 h 6858000"/>
              <a:gd name="connsiteX66" fmla="*/ 6007819 w 6127024"/>
              <a:gd name="connsiteY66" fmla="*/ 4858148 h 6858000"/>
              <a:gd name="connsiteX67" fmla="*/ 6007749 w 6127024"/>
              <a:gd name="connsiteY67" fmla="*/ 4964715 h 6858000"/>
              <a:gd name="connsiteX68" fmla="*/ 6005269 w 6127024"/>
              <a:gd name="connsiteY68" fmla="*/ 5150567 h 6858000"/>
              <a:gd name="connsiteX69" fmla="*/ 6001127 w 6127024"/>
              <a:gd name="connsiteY69" fmla="*/ 5164609 h 6858000"/>
              <a:gd name="connsiteX70" fmla="*/ 5998514 w 6127024"/>
              <a:gd name="connsiteY70" fmla="*/ 5189673 h 6858000"/>
              <a:gd name="connsiteX71" fmla="*/ 6018409 w 6127024"/>
              <a:gd name="connsiteY71" fmla="*/ 5227157 h 6858000"/>
              <a:gd name="connsiteX72" fmla="*/ 6036748 w 6127024"/>
              <a:gd name="connsiteY72" fmla="*/ 5322752 h 6858000"/>
              <a:gd name="connsiteX73" fmla="*/ 6036943 w 6127024"/>
              <a:gd name="connsiteY73" fmla="*/ 5329480 h 6858000"/>
              <a:gd name="connsiteX74" fmla="*/ 6037677 w 6127024"/>
              <a:gd name="connsiteY74" fmla="*/ 5354807 h 6858000"/>
              <a:gd name="connsiteX75" fmla="*/ 6039728 w 6127024"/>
              <a:gd name="connsiteY75" fmla="*/ 5359416 h 6858000"/>
              <a:gd name="connsiteX76" fmla="*/ 6053435 w 6127024"/>
              <a:gd name="connsiteY76" fmla="*/ 5387547 h 6858000"/>
              <a:gd name="connsiteX77" fmla="*/ 6065933 w 6127024"/>
              <a:gd name="connsiteY77" fmla="*/ 5443002 h 6858000"/>
              <a:gd name="connsiteX78" fmla="*/ 6068640 w 6127024"/>
              <a:gd name="connsiteY78" fmla="*/ 5474503 h 6858000"/>
              <a:gd name="connsiteX79" fmla="*/ 6080922 w 6127024"/>
              <a:gd name="connsiteY79" fmla="*/ 5561070 h 6858000"/>
              <a:gd name="connsiteX80" fmla="*/ 6096949 w 6127024"/>
              <a:gd name="connsiteY80" fmla="*/ 5648179 h 6858000"/>
              <a:gd name="connsiteX81" fmla="*/ 6121353 w 6127024"/>
              <a:gd name="connsiteY81" fmla="*/ 5721725 h 6858000"/>
              <a:gd name="connsiteX82" fmla="*/ 6109884 w 6127024"/>
              <a:gd name="connsiteY82" fmla="*/ 5721959 h 6858000"/>
              <a:gd name="connsiteX83" fmla="*/ 6127024 w 6127024"/>
              <a:gd name="connsiteY83" fmla="*/ 5786902 h 6858000"/>
              <a:gd name="connsiteX84" fmla="*/ 6115796 w 6127024"/>
              <a:gd name="connsiteY84" fmla="*/ 5862844 h 6858000"/>
              <a:gd name="connsiteX85" fmla="*/ 6102493 w 6127024"/>
              <a:gd name="connsiteY85" fmla="*/ 5928602 h 6858000"/>
              <a:gd name="connsiteX86" fmla="*/ 6056863 w 6127024"/>
              <a:gd name="connsiteY86" fmla="*/ 6000643 h 6858000"/>
              <a:gd name="connsiteX87" fmla="*/ 6045436 w 6127024"/>
              <a:gd name="connsiteY87" fmla="*/ 6124480 h 6858000"/>
              <a:gd name="connsiteX88" fmla="*/ 6030489 w 6127024"/>
              <a:gd name="connsiteY88" fmla="*/ 6317666 h 6858000"/>
              <a:gd name="connsiteX89" fmla="*/ 6007492 w 6127024"/>
              <a:gd name="connsiteY89" fmla="*/ 6440818 h 6858000"/>
              <a:gd name="connsiteX90" fmla="*/ 6009467 w 6127024"/>
              <a:gd name="connsiteY90" fmla="*/ 6487076 h 6858000"/>
              <a:gd name="connsiteX91" fmla="*/ 5995064 w 6127024"/>
              <a:gd name="connsiteY91" fmla="*/ 6540791 h 6858000"/>
              <a:gd name="connsiteX92" fmla="*/ 6004510 w 6127024"/>
              <a:gd name="connsiteY92" fmla="*/ 6599256 h 6858000"/>
              <a:gd name="connsiteX93" fmla="*/ 5986207 w 6127024"/>
              <a:gd name="connsiteY93" fmla="*/ 6695855 h 6858000"/>
              <a:gd name="connsiteX94" fmla="*/ 5979428 w 6127024"/>
              <a:gd name="connsiteY94" fmla="*/ 6754678 h 6858000"/>
              <a:gd name="connsiteX95" fmla="*/ 5983398 w 6127024"/>
              <a:gd name="connsiteY95" fmla="*/ 6778641 h 6858000"/>
              <a:gd name="connsiteX96" fmla="*/ 5984543 w 6127024"/>
              <a:gd name="connsiteY96" fmla="*/ 6811016 h 6858000"/>
              <a:gd name="connsiteX97" fmla="*/ 5979671 w 6127024"/>
              <a:gd name="connsiteY97" fmla="*/ 6858000 h 6858000"/>
              <a:gd name="connsiteX98" fmla="*/ 0 w 6127024"/>
              <a:gd name="connsiteY98" fmla="*/ 6858000 h 6858000"/>
              <a:gd name="connsiteX99" fmla="*/ 0 w 6127024"/>
              <a:gd name="connsiteY99" fmla="*/ 0 h 6858000"/>
              <a:gd name="connsiteX0" fmla="*/ 0 w 6127024"/>
              <a:gd name="connsiteY0" fmla="*/ 0 h 6858000"/>
              <a:gd name="connsiteX1" fmla="*/ 4965888 w 6127024"/>
              <a:gd name="connsiteY1" fmla="*/ 0 h 6858000"/>
              <a:gd name="connsiteX2" fmla="*/ 4967767 w 6127024"/>
              <a:gd name="connsiteY2" fmla="*/ 7930 h 6858000"/>
              <a:gd name="connsiteX3" fmla="*/ 4979444 w 6127024"/>
              <a:gd name="connsiteY3" fmla="*/ 43921 h 6858000"/>
              <a:gd name="connsiteX4" fmla="*/ 5021173 w 6127024"/>
              <a:gd name="connsiteY4" fmla="*/ 123738 h 6858000"/>
              <a:gd name="connsiteX5" fmla="*/ 5075458 w 6127024"/>
              <a:gd name="connsiteY5" fmla="*/ 264355 h 6858000"/>
              <a:gd name="connsiteX6" fmla="*/ 5081175 w 6127024"/>
              <a:gd name="connsiteY6" fmla="*/ 277448 h 6858000"/>
              <a:gd name="connsiteX7" fmla="*/ 5097011 w 6127024"/>
              <a:gd name="connsiteY7" fmla="*/ 355616 h 6858000"/>
              <a:gd name="connsiteX8" fmla="*/ 5153000 w 6127024"/>
              <a:gd name="connsiteY8" fmla="*/ 507134 h 6858000"/>
              <a:gd name="connsiteX9" fmla="*/ 5171282 w 6127024"/>
              <a:gd name="connsiteY9" fmla="*/ 602071 h 6858000"/>
              <a:gd name="connsiteX10" fmla="*/ 5176196 w 6127024"/>
              <a:gd name="connsiteY10" fmla="*/ 636822 h 6858000"/>
              <a:gd name="connsiteX11" fmla="*/ 5189051 w 6127024"/>
              <a:gd name="connsiteY11" fmla="*/ 782518 h 6858000"/>
              <a:gd name="connsiteX12" fmla="*/ 5218707 w 6127024"/>
              <a:gd name="connsiteY12" fmla="*/ 886387 h 6858000"/>
              <a:gd name="connsiteX13" fmla="*/ 5221281 w 6127024"/>
              <a:gd name="connsiteY13" fmla="*/ 920873 h 6858000"/>
              <a:gd name="connsiteX14" fmla="*/ 5201018 w 6127024"/>
              <a:gd name="connsiteY14" fmla="*/ 1095027 h 6858000"/>
              <a:gd name="connsiteX15" fmla="*/ 5189234 w 6127024"/>
              <a:gd name="connsiteY15" fmla="*/ 1217308 h 6858000"/>
              <a:gd name="connsiteX16" fmla="*/ 5202769 w 6127024"/>
              <a:gd name="connsiteY16" fmla="*/ 1269450 h 6858000"/>
              <a:gd name="connsiteX17" fmla="*/ 5225968 w 6127024"/>
              <a:gd name="connsiteY17" fmla="*/ 1357994 h 6858000"/>
              <a:gd name="connsiteX18" fmla="*/ 5231437 w 6127024"/>
              <a:gd name="connsiteY18" fmla="*/ 1373779 h 6858000"/>
              <a:gd name="connsiteX19" fmla="*/ 5237226 w 6127024"/>
              <a:gd name="connsiteY19" fmla="*/ 1441327 h 6858000"/>
              <a:gd name="connsiteX20" fmla="*/ 5255653 w 6127024"/>
              <a:gd name="connsiteY20" fmla="*/ 1524712 h 6858000"/>
              <a:gd name="connsiteX21" fmla="*/ 5263491 w 6127024"/>
              <a:gd name="connsiteY21" fmla="*/ 1642938 h 6858000"/>
              <a:gd name="connsiteX22" fmla="*/ 5256552 w 6127024"/>
              <a:gd name="connsiteY22" fmla="*/ 1672509 h 6858000"/>
              <a:gd name="connsiteX23" fmla="*/ 5266931 w 6127024"/>
              <a:gd name="connsiteY23" fmla="*/ 1866147 h 6858000"/>
              <a:gd name="connsiteX24" fmla="*/ 5255696 w 6127024"/>
              <a:gd name="connsiteY24" fmla="*/ 1953770 h 6858000"/>
              <a:gd name="connsiteX25" fmla="*/ 5252592 w 6127024"/>
              <a:gd name="connsiteY25" fmla="*/ 2092210 h 6858000"/>
              <a:gd name="connsiteX26" fmla="*/ 5250104 w 6127024"/>
              <a:gd name="connsiteY26" fmla="*/ 2249166 h 6858000"/>
              <a:gd name="connsiteX27" fmla="*/ 5251214 w 6127024"/>
              <a:gd name="connsiteY27" fmla="*/ 2250944 h 6858000"/>
              <a:gd name="connsiteX28" fmla="*/ 5250644 w 6127024"/>
              <a:gd name="connsiteY28" fmla="*/ 2266619 h 6858000"/>
              <a:gd name="connsiteX29" fmla="*/ 5293877 w 6127024"/>
              <a:gd name="connsiteY29" fmla="*/ 2368649 h 6858000"/>
              <a:gd name="connsiteX30" fmla="*/ 5311338 w 6127024"/>
              <a:gd name="connsiteY30" fmla="*/ 2404034 h 6858000"/>
              <a:gd name="connsiteX31" fmla="*/ 5338366 w 6127024"/>
              <a:gd name="connsiteY31" fmla="*/ 2465052 h 6858000"/>
              <a:gd name="connsiteX32" fmla="*/ 5371263 w 6127024"/>
              <a:gd name="connsiteY32" fmla="*/ 2586413 h 6858000"/>
              <a:gd name="connsiteX33" fmla="*/ 5407503 w 6127024"/>
              <a:gd name="connsiteY33" fmla="*/ 2786290 h 6858000"/>
              <a:gd name="connsiteX34" fmla="*/ 5407356 w 6127024"/>
              <a:gd name="connsiteY34" fmla="*/ 2787545 h 6858000"/>
              <a:gd name="connsiteX35" fmla="*/ 5457023 w 6127024"/>
              <a:gd name="connsiteY35" fmla="*/ 2858292 h 6858000"/>
              <a:gd name="connsiteX36" fmla="*/ 5479298 w 6127024"/>
              <a:gd name="connsiteY36" fmla="*/ 2947791 h 6858000"/>
              <a:gd name="connsiteX37" fmla="*/ 5481770 w 6127024"/>
              <a:gd name="connsiteY37" fmla="*/ 2951352 h 6858000"/>
              <a:gd name="connsiteX38" fmla="*/ 5482415 w 6127024"/>
              <a:gd name="connsiteY38" fmla="*/ 3004079 h 6858000"/>
              <a:gd name="connsiteX39" fmla="*/ 5503944 w 6127024"/>
              <a:gd name="connsiteY39" fmla="*/ 3123335 h 6858000"/>
              <a:gd name="connsiteX40" fmla="*/ 5516007 w 6127024"/>
              <a:gd name="connsiteY40" fmla="*/ 3258473 h 6858000"/>
              <a:gd name="connsiteX41" fmla="*/ 5589758 w 6127024"/>
              <a:gd name="connsiteY41" fmla="*/ 3453699 h 6858000"/>
              <a:gd name="connsiteX42" fmla="*/ 5596144 w 6127024"/>
              <a:gd name="connsiteY42" fmla="*/ 3534624 h 6858000"/>
              <a:gd name="connsiteX43" fmla="*/ 5597750 w 6127024"/>
              <a:gd name="connsiteY43" fmla="*/ 3534129 h 6858000"/>
              <a:gd name="connsiteX44" fmla="*/ 5599700 w 6127024"/>
              <a:gd name="connsiteY44" fmla="*/ 3547221 h 6858000"/>
              <a:gd name="connsiteX45" fmla="*/ 5618377 w 6127024"/>
              <a:gd name="connsiteY45" fmla="*/ 3588431 h 6858000"/>
              <a:gd name="connsiteX46" fmla="*/ 5655472 w 6127024"/>
              <a:gd name="connsiteY46" fmla="*/ 3678877 h 6858000"/>
              <a:gd name="connsiteX47" fmla="*/ 5683015 w 6127024"/>
              <a:gd name="connsiteY47" fmla="*/ 3762025 h 6858000"/>
              <a:gd name="connsiteX48" fmla="*/ 5696643 w 6127024"/>
              <a:gd name="connsiteY48" fmla="*/ 3773888 h 6858000"/>
              <a:gd name="connsiteX49" fmla="*/ 5768491 w 6127024"/>
              <a:gd name="connsiteY49" fmla="*/ 3914399 h 6858000"/>
              <a:gd name="connsiteX50" fmla="*/ 5793123 w 6127024"/>
              <a:gd name="connsiteY50" fmla="*/ 3969952 h 6858000"/>
              <a:gd name="connsiteX51" fmla="*/ 5808321 w 6127024"/>
              <a:gd name="connsiteY51" fmla="*/ 3988153 h 6858000"/>
              <a:gd name="connsiteX52" fmla="*/ 5825621 w 6127024"/>
              <a:gd name="connsiteY52" fmla="*/ 4015525 h 6858000"/>
              <a:gd name="connsiteX53" fmla="*/ 5860672 w 6127024"/>
              <a:gd name="connsiteY53" fmla="*/ 4061579 h 6858000"/>
              <a:gd name="connsiteX54" fmla="*/ 5872173 w 6127024"/>
              <a:gd name="connsiteY54" fmla="*/ 4088497 h 6858000"/>
              <a:gd name="connsiteX55" fmla="*/ 5894095 w 6127024"/>
              <a:gd name="connsiteY55" fmla="*/ 4128857 h 6858000"/>
              <a:gd name="connsiteX56" fmla="*/ 5903513 w 6127024"/>
              <a:gd name="connsiteY56" fmla="*/ 4187661 h 6858000"/>
              <a:gd name="connsiteX57" fmla="*/ 5917114 w 6127024"/>
              <a:gd name="connsiteY57" fmla="*/ 4213096 h 6858000"/>
              <a:gd name="connsiteX58" fmla="*/ 5924233 w 6127024"/>
              <a:gd name="connsiteY58" fmla="*/ 4242060 h 6858000"/>
              <a:gd name="connsiteX59" fmla="*/ 5928910 w 6127024"/>
              <a:gd name="connsiteY59" fmla="*/ 4300973 h 6858000"/>
              <a:gd name="connsiteX60" fmla="*/ 5939320 w 6127024"/>
              <a:gd name="connsiteY60" fmla="*/ 4340435 h 6858000"/>
              <a:gd name="connsiteX61" fmla="*/ 5946705 w 6127024"/>
              <a:gd name="connsiteY61" fmla="*/ 4428051 h 6858000"/>
              <a:gd name="connsiteX62" fmla="*/ 5949261 w 6127024"/>
              <a:gd name="connsiteY62" fmla="*/ 4449185 h 6858000"/>
              <a:gd name="connsiteX63" fmla="*/ 5968960 w 6127024"/>
              <a:gd name="connsiteY63" fmla="*/ 4482655 h 6858000"/>
              <a:gd name="connsiteX64" fmla="*/ 5998138 w 6127024"/>
              <a:gd name="connsiteY64" fmla="*/ 4697518 h 6858000"/>
              <a:gd name="connsiteX65" fmla="*/ 6007819 w 6127024"/>
              <a:gd name="connsiteY65" fmla="*/ 4858148 h 6858000"/>
              <a:gd name="connsiteX66" fmla="*/ 6007749 w 6127024"/>
              <a:gd name="connsiteY66" fmla="*/ 4964715 h 6858000"/>
              <a:gd name="connsiteX67" fmla="*/ 6005269 w 6127024"/>
              <a:gd name="connsiteY67" fmla="*/ 5150567 h 6858000"/>
              <a:gd name="connsiteX68" fmla="*/ 6001127 w 6127024"/>
              <a:gd name="connsiteY68" fmla="*/ 5164609 h 6858000"/>
              <a:gd name="connsiteX69" fmla="*/ 5998514 w 6127024"/>
              <a:gd name="connsiteY69" fmla="*/ 5189673 h 6858000"/>
              <a:gd name="connsiteX70" fmla="*/ 6018409 w 6127024"/>
              <a:gd name="connsiteY70" fmla="*/ 5227157 h 6858000"/>
              <a:gd name="connsiteX71" fmla="*/ 6036748 w 6127024"/>
              <a:gd name="connsiteY71" fmla="*/ 5322752 h 6858000"/>
              <a:gd name="connsiteX72" fmla="*/ 6036943 w 6127024"/>
              <a:gd name="connsiteY72" fmla="*/ 5329480 h 6858000"/>
              <a:gd name="connsiteX73" fmla="*/ 6037677 w 6127024"/>
              <a:gd name="connsiteY73" fmla="*/ 5354807 h 6858000"/>
              <a:gd name="connsiteX74" fmla="*/ 6039728 w 6127024"/>
              <a:gd name="connsiteY74" fmla="*/ 5359416 h 6858000"/>
              <a:gd name="connsiteX75" fmla="*/ 6053435 w 6127024"/>
              <a:gd name="connsiteY75" fmla="*/ 5387547 h 6858000"/>
              <a:gd name="connsiteX76" fmla="*/ 6065933 w 6127024"/>
              <a:gd name="connsiteY76" fmla="*/ 5443002 h 6858000"/>
              <a:gd name="connsiteX77" fmla="*/ 6068640 w 6127024"/>
              <a:gd name="connsiteY77" fmla="*/ 5474503 h 6858000"/>
              <a:gd name="connsiteX78" fmla="*/ 6080922 w 6127024"/>
              <a:gd name="connsiteY78" fmla="*/ 5561070 h 6858000"/>
              <a:gd name="connsiteX79" fmla="*/ 6096949 w 6127024"/>
              <a:gd name="connsiteY79" fmla="*/ 5648179 h 6858000"/>
              <a:gd name="connsiteX80" fmla="*/ 6121353 w 6127024"/>
              <a:gd name="connsiteY80" fmla="*/ 5721725 h 6858000"/>
              <a:gd name="connsiteX81" fmla="*/ 6109884 w 6127024"/>
              <a:gd name="connsiteY81" fmla="*/ 5721959 h 6858000"/>
              <a:gd name="connsiteX82" fmla="*/ 6127024 w 6127024"/>
              <a:gd name="connsiteY82" fmla="*/ 5786902 h 6858000"/>
              <a:gd name="connsiteX83" fmla="*/ 6115796 w 6127024"/>
              <a:gd name="connsiteY83" fmla="*/ 5862844 h 6858000"/>
              <a:gd name="connsiteX84" fmla="*/ 6102493 w 6127024"/>
              <a:gd name="connsiteY84" fmla="*/ 5928602 h 6858000"/>
              <a:gd name="connsiteX85" fmla="*/ 6056863 w 6127024"/>
              <a:gd name="connsiteY85" fmla="*/ 6000643 h 6858000"/>
              <a:gd name="connsiteX86" fmla="*/ 6045436 w 6127024"/>
              <a:gd name="connsiteY86" fmla="*/ 6124480 h 6858000"/>
              <a:gd name="connsiteX87" fmla="*/ 6030489 w 6127024"/>
              <a:gd name="connsiteY87" fmla="*/ 6317666 h 6858000"/>
              <a:gd name="connsiteX88" fmla="*/ 6007492 w 6127024"/>
              <a:gd name="connsiteY88" fmla="*/ 6440818 h 6858000"/>
              <a:gd name="connsiteX89" fmla="*/ 6009467 w 6127024"/>
              <a:gd name="connsiteY89" fmla="*/ 6487076 h 6858000"/>
              <a:gd name="connsiteX90" fmla="*/ 5995064 w 6127024"/>
              <a:gd name="connsiteY90" fmla="*/ 6540791 h 6858000"/>
              <a:gd name="connsiteX91" fmla="*/ 6004510 w 6127024"/>
              <a:gd name="connsiteY91" fmla="*/ 6599256 h 6858000"/>
              <a:gd name="connsiteX92" fmla="*/ 5986207 w 6127024"/>
              <a:gd name="connsiteY92" fmla="*/ 6695855 h 6858000"/>
              <a:gd name="connsiteX93" fmla="*/ 5979428 w 6127024"/>
              <a:gd name="connsiteY93" fmla="*/ 6754678 h 6858000"/>
              <a:gd name="connsiteX94" fmla="*/ 5983398 w 6127024"/>
              <a:gd name="connsiteY94" fmla="*/ 6778641 h 6858000"/>
              <a:gd name="connsiteX95" fmla="*/ 5984543 w 6127024"/>
              <a:gd name="connsiteY95" fmla="*/ 6811016 h 6858000"/>
              <a:gd name="connsiteX96" fmla="*/ 5979671 w 6127024"/>
              <a:gd name="connsiteY96" fmla="*/ 6858000 h 6858000"/>
              <a:gd name="connsiteX97" fmla="*/ 0 w 6127024"/>
              <a:gd name="connsiteY97" fmla="*/ 6858000 h 6858000"/>
              <a:gd name="connsiteX98" fmla="*/ 0 w 6127024"/>
              <a:gd name="connsiteY98" fmla="*/ 0 h 6858000"/>
              <a:gd name="connsiteX0" fmla="*/ 0 w 6127024"/>
              <a:gd name="connsiteY0" fmla="*/ 0 h 6858000"/>
              <a:gd name="connsiteX1" fmla="*/ 4965888 w 6127024"/>
              <a:gd name="connsiteY1" fmla="*/ 0 h 6858000"/>
              <a:gd name="connsiteX2" fmla="*/ 4967767 w 6127024"/>
              <a:gd name="connsiteY2" fmla="*/ 7930 h 6858000"/>
              <a:gd name="connsiteX3" fmla="*/ 4979444 w 6127024"/>
              <a:gd name="connsiteY3" fmla="*/ 43921 h 6858000"/>
              <a:gd name="connsiteX4" fmla="*/ 5021173 w 6127024"/>
              <a:gd name="connsiteY4" fmla="*/ 123738 h 6858000"/>
              <a:gd name="connsiteX5" fmla="*/ 5075458 w 6127024"/>
              <a:gd name="connsiteY5" fmla="*/ 264355 h 6858000"/>
              <a:gd name="connsiteX6" fmla="*/ 5081175 w 6127024"/>
              <a:gd name="connsiteY6" fmla="*/ 277448 h 6858000"/>
              <a:gd name="connsiteX7" fmla="*/ 5097011 w 6127024"/>
              <a:gd name="connsiteY7" fmla="*/ 355616 h 6858000"/>
              <a:gd name="connsiteX8" fmla="*/ 5153000 w 6127024"/>
              <a:gd name="connsiteY8" fmla="*/ 507134 h 6858000"/>
              <a:gd name="connsiteX9" fmla="*/ 5171282 w 6127024"/>
              <a:gd name="connsiteY9" fmla="*/ 602071 h 6858000"/>
              <a:gd name="connsiteX10" fmla="*/ 5176196 w 6127024"/>
              <a:gd name="connsiteY10" fmla="*/ 636822 h 6858000"/>
              <a:gd name="connsiteX11" fmla="*/ 5189051 w 6127024"/>
              <a:gd name="connsiteY11" fmla="*/ 782518 h 6858000"/>
              <a:gd name="connsiteX12" fmla="*/ 5218707 w 6127024"/>
              <a:gd name="connsiteY12" fmla="*/ 886387 h 6858000"/>
              <a:gd name="connsiteX13" fmla="*/ 5221281 w 6127024"/>
              <a:gd name="connsiteY13" fmla="*/ 920873 h 6858000"/>
              <a:gd name="connsiteX14" fmla="*/ 5201018 w 6127024"/>
              <a:gd name="connsiteY14" fmla="*/ 1095027 h 6858000"/>
              <a:gd name="connsiteX15" fmla="*/ 5189234 w 6127024"/>
              <a:gd name="connsiteY15" fmla="*/ 1217308 h 6858000"/>
              <a:gd name="connsiteX16" fmla="*/ 5202769 w 6127024"/>
              <a:gd name="connsiteY16" fmla="*/ 1269450 h 6858000"/>
              <a:gd name="connsiteX17" fmla="*/ 5225968 w 6127024"/>
              <a:gd name="connsiteY17" fmla="*/ 1357994 h 6858000"/>
              <a:gd name="connsiteX18" fmla="*/ 5231437 w 6127024"/>
              <a:gd name="connsiteY18" fmla="*/ 1373779 h 6858000"/>
              <a:gd name="connsiteX19" fmla="*/ 5237226 w 6127024"/>
              <a:gd name="connsiteY19" fmla="*/ 1441327 h 6858000"/>
              <a:gd name="connsiteX20" fmla="*/ 5255653 w 6127024"/>
              <a:gd name="connsiteY20" fmla="*/ 1524712 h 6858000"/>
              <a:gd name="connsiteX21" fmla="*/ 5263491 w 6127024"/>
              <a:gd name="connsiteY21" fmla="*/ 1642938 h 6858000"/>
              <a:gd name="connsiteX22" fmla="*/ 5256552 w 6127024"/>
              <a:gd name="connsiteY22" fmla="*/ 1672509 h 6858000"/>
              <a:gd name="connsiteX23" fmla="*/ 5266931 w 6127024"/>
              <a:gd name="connsiteY23" fmla="*/ 1866147 h 6858000"/>
              <a:gd name="connsiteX24" fmla="*/ 5255696 w 6127024"/>
              <a:gd name="connsiteY24" fmla="*/ 1953770 h 6858000"/>
              <a:gd name="connsiteX25" fmla="*/ 5252592 w 6127024"/>
              <a:gd name="connsiteY25" fmla="*/ 2092210 h 6858000"/>
              <a:gd name="connsiteX26" fmla="*/ 5250104 w 6127024"/>
              <a:gd name="connsiteY26" fmla="*/ 2249166 h 6858000"/>
              <a:gd name="connsiteX27" fmla="*/ 5251214 w 6127024"/>
              <a:gd name="connsiteY27" fmla="*/ 2250944 h 6858000"/>
              <a:gd name="connsiteX28" fmla="*/ 5250644 w 6127024"/>
              <a:gd name="connsiteY28" fmla="*/ 2266619 h 6858000"/>
              <a:gd name="connsiteX29" fmla="*/ 5293877 w 6127024"/>
              <a:gd name="connsiteY29" fmla="*/ 2368649 h 6858000"/>
              <a:gd name="connsiteX30" fmla="*/ 5311338 w 6127024"/>
              <a:gd name="connsiteY30" fmla="*/ 2404034 h 6858000"/>
              <a:gd name="connsiteX31" fmla="*/ 5338366 w 6127024"/>
              <a:gd name="connsiteY31" fmla="*/ 2465052 h 6858000"/>
              <a:gd name="connsiteX32" fmla="*/ 5371263 w 6127024"/>
              <a:gd name="connsiteY32" fmla="*/ 2586413 h 6858000"/>
              <a:gd name="connsiteX33" fmla="*/ 5407503 w 6127024"/>
              <a:gd name="connsiteY33" fmla="*/ 2786290 h 6858000"/>
              <a:gd name="connsiteX34" fmla="*/ 5407356 w 6127024"/>
              <a:gd name="connsiteY34" fmla="*/ 2787545 h 6858000"/>
              <a:gd name="connsiteX35" fmla="*/ 5457023 w 6127024"/>
              <a:gd name="connsiteY35" fmla="*/ 2858292 h 6858000"/>
              <a:gd name="connsiteX36" fmla="*/ 5479298 w 6127024"/>
              <a:gd name="connsiteY36" fmla="*/ 2947791 h 6858000"/>
              <a:gd name="connsiteX37" fmla="*/ 5481770 w 6127024"/>
              <a:gd name="connsiteY37" fmla="*/ 2951352 h 6858000"/>
              <a:gd name="connsiteX38" fmla="*/ 5482415 w 6127024"/>
              <a:gd name="connsiteY38" fmla="*/ 3004079 h 6858000"/>
              <a:gd name="connsiteX39" fmla="*/ 5503944 w 6127024"/>
              <a:gd name="connsiteY39" fmla="*/ 3123335 h 6858000"/>
              <a:gd name="connsiteX40" fmla="*/ 5516007 w 6127024"/>
              <a:gd name="connsiteY40" fmla="*/ 3258473 h 6858000"/>
              <a:gd name="connsiteX41" fmla="*/ 5589758 w 6127024"/>
              <a:gd name="connsiteY41" fmla="*/ 3453699 h 6858000"/>
              <a:gd name="connsiteX42" fmla="*/ 5596144 w 6127024"/>
              <a:gd name="connsiteY42" fmla="*/ 3534624 h 6858000"/>
              <a:gd name="connsiteX43" fmla="*/ 5597750 w 6127024"/>
              <a:gd name="connsiteY43" fmla="*/ 3534129 h 6858000"/>
              <a:gd name="connsiteX44" fmla="*/ 5618377 w 6127024"/>
              <a:gd name="connsiteY44" fmla="*/ 3588431 h 6858000"/>
              <a:gd name="connsiteX45" fmla="*/ 5655472 w 6127024"/>
              <a:gd name="connsiteY45" fmla="*/ 3678877 h 6858000"/>
              <a:gd name="connsiteX46" fmla="*/ 5683015 w 6127024"/>
              <a:gd name="connsiteY46" fmla="*/ 3762025 h 6858000"/>
              <a:gd name="connsiteX47" fmla="*/ 5696643 w 6127024"/>
              <a:gd name="connsiteY47" fmla="*/ 3773888 h 6858000"/>
              <a:gd name="connsiteX48" fmla="*/ 5768491 w 6127024"/>
              <a:gd name="connsiteY48" fmla="*/ 3914399 h 6858000"/>
              <a:gd name="connsiteX49" fmla="*/ 5793123 w 6127024"/>
              <a:gd name="connsiteY49" fmla="*/ 3969952 h 6858000"/>
              <a:gd name="connsiteX50" fmla="*/ 5808321 w 6127024"/>
              <a:gd name="connsiteY50" fmla="*/ 3988153 h 6858000"/>
              <a:gd name="connsiteX51" fmla="*/ 5825621 w 6127024"/>
              <a:gd name="connsiteY51" fmla="*/ 4015525 h 6858000"/>
              <a:gd name="connsiteX52" fmla="*/ 5860672 w 6127024"/>
              <a:gd name="connsiteY52" fmla="*/ 4061579 h 6858000"/>
              <a:gd name="connsiteX53" fmla="*/ 5872173 w 6127024"/>
              <a:gd name="connsiteY53" fmla="*/ 4088497 h 6858000"/>
              <a:gd name="connsiteX54" fmla="*/ 5894095 w 6127024"/>
              <a:gd name="connsiteY54" fmla="*/ 4128857 h 6858000"/>
              <a:gd name="connsiteX55" fmla="*/ 5903513 w 6127024"/>
              <a:gd name="connsiteY55" fmla="*/ 4187661 h 6858000"/>
              <a:gd name="connsiteX56" fmla="*/ 5917114 w 6127024"/>
              <a:gd name="connsiteY56" fmla="*/ 4213096 h 6858000"/>
              <a:gd name="connsiteX57" fmla="*/ 5924233 w 6127024"/>
              <a:gd name="connsiteY57" fmla="*/ 4242060 h 6858000"/>
              <a:gd name="connsiteX58" fmla="*/ 5928910 w 6127024"/>
              <a:gd name="connsiteY58" fmla="*/ 4300973 h 6858000"/>
              <a:gd name="connsiteX59" fmla="*/ 5939320 w 6127024"/>
              <a:gd name="connsiteY59" fmla="*/ 4340435 h 6858000"/>
              <a:gd name="connsiteX60" fmla="*/ 5946705 w 6127024"/>
              <a:gd name="connsiteY60" fmla="*/ 4428051 h 6858000"/>
              <a:gd name="connsiteX61" fmla="*/ 5949261 w 6127024"/>
              <a:gd name="connsiteY61" fmla="*/ 4449185 h 6858000"/>
              <a:gd name="connsiteX62" fmla="*/ 5968960 w 6127024"/>
              <a:gd name="connsiteY62" fmla="*/ 4482655 h 6858000"/>
              <a:gd name="connsiteX63" fmla="*/ 5998138 w 6127024"/>
              <a:gd name="connsiteY63" fmla="*/ 4697518 h 6858000"/>
              <a:gd name="connsiteX64" fmla="*/ 6007819 w 6127024"/>
              <a:gd name="connsiteY64" fmla="*/ 4858148 h 6858000"/>
              <a:gd name="connsiteX65" fmla="*/ 6007749 w 6127024"/>
              <a:gd name="connsiteY65" fmla="*/ 4964715 h 6858000"/>
              <a:gd name="connsiteX66" fmla="*/ 6005269 w 6127024"/>
              <a:gd name="connsiteY66" fmla="*/ 5150567 h 6858000"/>
              <a:gd name="connsiteX67" fmla="*/ 6001127 w 6127024"/>
              <a:gd name="connsiteY67" fmla="*/ 5164609 h 6858000"/>
              <a:gd name="connsiteX68" fmla="*/ 5998514 w 6127024"/>
              <a:gd name="connsiteY68" fmla="*/ 5189673 h 6858000"/>
              <a:gd name="connsiteX69" fmla="*/ 6018409 w 6127024"/>
              <a:gd name="connsiteY69" fmla="*/ 5227157 h 6858000"/>
              <a:gd name="connsiteX70" fmla="*/ 6036748 w 6127024"/>
              <a:gd name="connsiteY70" fmla="*/ 5322752 h 6858000"/>
              <a:gd name="connsiteX71" fmla="*/ 6036943 w 6127024"/>
              <a:gd name="connsiteY71" fmla="*/ 5329480 h 6858000"/>
              <a:gd name="connsiteX72" fmla="*/ 6037677 w 6127024"/>
              <a:gd name="connsiteY72" fmla="*/ 5354807 h 6858000"/>
              <a:gd name="connsiteX73" fmla="*/ 6039728 w 6127024"/>
              <a:gd name="connsiteY73" fmla="*/ 5359416 h 6858000"/>
              <a:gd name="connsiteX74" fmla="*/ 6053435 w 6127024"/>
              <a:gd name="connsiteY74" fmla="*/ 5387547 h 6858000"/>
              <a:gd name="connsiteX75" fmla="*/ 6065933 w 6127024"/>
              <a:gd name="connsiteY75" fmla="*/ 5443002 h 6858000"/>
              <a:gd name="connsiteX76" fmla="*/ 6068640 w 6127024"/>
              <a:gd name="connsiteY76" fmla="*/ 5474503 h 6858000"/>
              <a:gd name="connsiteX77" fmla="*/ 6080922 w 6127024"/>
              <a:gd name="connsiteY77" fmla="*/ 5561070 h 6858000"/>
              <a:gd name="connsiteX78" fmla="*/ 6096949 w 6127024"/>
              <a:gd name="connsiteY78" fmla="*/ 5648179 h 6858000"/>
              <a:gd name="connsiteX79" fmla="*/ 6121353 w 6127024"/>
              <a:gd name="connsiteY79" fmla="*/ 5721725 h 6858000"/>
              <a:gd name="connsiteX80" fmla="*/ 6109884 w 6127024"/>
              <a:gd name="connsiteY80" fmla="*/ 5721959 h 6858000"/>
              <a:gd name="connsiteX81" fmla="*/ 6127024 w 6127024"/>
              <a:gd name="connsiteY81" fmla="*/ 5786902 h 6858000"/>
              <a:gd name="connsiteX82" fmla="*/ 6115796 w 6127024"/>
              <a:gd name="connsiteY82" fmla="*/ 5862844 h 6858000"/>
              <a:gd name="connsiteX83" fmla="*/ 6102493 w 6127024"/>
              <a:gd name="connsiteY83" fmla="*/ 5928602 h 6858000"/>
              <a:gd name="connsiteX84" fmla="*/ 6056863 w 6127024"/>
              <a:gd name="connsiteY84" fmla="*/ 6000643 h 6858000"/>
              <a:gd name="connsiteX85" fmla="*/ 6045436 w 6127024"/>
              <a:gd name="connsiteY85" fmla="*/ 6124480 h 6858000"/>
              <a:gd name="connsiteX86" fmla="*/ 6030489 w 6127024"/>
              <a:gd name="connsiteY86" fmla="*/ 6317666 h 6858000"/>
              <a:gd name="connsiteX87" fmla="*/ 6007492 w 6127024"/>
              <a:gd name="connsiteY87" fmla="*/ 6440818 h 6858000"/>
              <a:gd name="connsiteX88" fmla="*/ 6009467 w 6127024"/>
              <a:gd name="connsiteY88" fmla="*/ 6487076 h 6858000"/>
              <a:gd name="connsiteX89" fmla="*/ 5995064 w 6127024"/>
              <a:gd name="connsiteY89" fmla="*/ 6540791 h 6858000"/>
              <a:gd name="connsiteX90" fmla="*/ 6004510 w 6127024"/>
              <a:gd name="connsiteY90" fmla="*/ 6599256 h 6858000"/>
              <a:gd name="connsiteX91" fmla="*/ 5986207 w 6127024"/>
              <a:gd name="connsiteY91" fmla="*/ 6695855 h 6858000"/>
              <a:gd name="connsiteX92" fmla="*/ 5979428 w 6127024"/>
              <a:gd name="connsiteY92" fmla="*/ 6754678 h 6858000"/>
              <a:gd name="connsiteX93" fmla="*/ 5983398 w 6127024"/>
              <a:gd name="connsiteY93" fmla="*/ 6778641 h 6858000"/>
              <a:gd name="connsiteX94" fmla="*/ 5984543 w 6127024"/>
              <a:gd name="connsiteY94" fmla="*/ 6811016 h 6858000"/>
              <a:gd name="connsiteX95" fmla="*/ 5979671 w 6127024"/>
              <a:gd name="connsiteY95" fmla="*/ 6858000 h 6858000"/>
              <a:gd name="connsiteX96" fmla="*/ 0 w 6127024"/>
              <a:gd name="connsiteY96" fmla="*/ 6858000 h 6858000"/>
              <a:gd name="connsiteX97" fmla="*/ 0 w 6127024"/>
              <a:gd name="connsiteY97" fmla="*/ 0 h 6858000"/>
              <a:gd name="connsiteX0" fmla="*/ 0 w 6127024"/>
              <a:gd name="connsiteY0" fmla="*/ 0 h 6858000"/>
              <a:gd name="connsiteX1" fmla="*/ 4965888 w 6127024"/>
              <a:gd name="connsiteY1" fmla="*/ 0 h 6858000"/>
              <a:gd name="connsiteX2" fmla="*/ 4967767 w 6127024"/>
              <a:gd name="connsiteY2" fmla="*/ 7930 h 6858000"/>
              <a:gd name="connsiteX3" fmla="*/ 4979444 w 6127024"/>
              <a:gd name="connsiteY3" fmla="*/ 43921 h 6858000"/>
              <a:gd name="connsiteX4" fmla="*/ 5021173 w 6127024"/>
              <a:gd name="connsiteY4" fmla="*/ 123738 h 6858000"/>
              <a:gd name="connsiteX5" fmla="*/ 5075458 w 6127024"/>
              <a:gd name="connsiteY5" fmla="*/ 264355 h 6858000"/>
              <a:gd name="connsiteX6" fmla="*/ 5081175 w 6127024"/>
              <a:gd name="connsiteY6" fmla="*/ 277448 h 6858000"/>
              <a:gd name="connsiteX7" fmla="*/ 5097011 w 6127024"/>
              <a:gd name="connsiteY7" fmla="*/ 355616 h 6858000"/>
              <a:gd name="connsiteX8" fmla="*/ 5153000 w 6127024"/>
              <a:gd name="connsiteY8" fmla="*/ 507134 h 6858000"/>
              <a:gd name="connsiteX9" fmla="*/ 5171282 w 6127024"/>
              <a:gd name="connsiteY9" fmla="*/ 602071 h 6858000"/>
              <a:gd name="connsiteX10" fmla="*/ 5176196 w 6127024"/>
              <a:gd name="connsiteY10" fmla="*/ 636822 h 6858000"/>
              <a:gd name="connsiteX11" fmla="*/ 5189051 w 6127024"/>
              <a:gd name="connsiteY11" fmla="*/ 782518 h 6858000"/>
              <a:gd name="connsiteX12" fmla="*/ 5218707 w 6127024"/>
              <a:gd name="connsiteY12" fmla="*/ 886387 h 6858000"/>
              <a:gd name="connsiteX13" fmla="*/ 5221281 w 6127024"/>
              <a:gd name="connsiteY13" fmla="*/ 920873 h 6858000"/>
              <a:gd name="connsiteX14" fmla="*/ 5201018 w 6127024"/>
              <a:gd name="connsiteY14" fmla="*/ 1095027 h 6858000"/>
              <a:gd name="connsiteX15" fmla="*/ 5189234 w 6127024"/>
              <a:gd name="connsiteY15" fmla="*/ 1217308 h 6858000"/>
              <a:gd name="connsiteX16" fmla="*/ 5202769 w 6127024"/>
              <a:gd name="connsiteY16" fmla="*/ 1269450 h 6858000"/>
              <a:gd name="connsiteX17" fmla="*/ 5225968 w 6127024"/>
              <a:gd name="connsiteY17" fmla="*/ 1357994 h 6858000"/>
              <a:gd name="connsiteX18" fmla="*/ 5231437 w 6127024"/>
              <a:gd name="connsiteY18" fmla="*/ 1373779 h 6858000"/>
              <a:gd name="connsiteX19" fmla="*/ 5237226 w 6127024"/>
              <a:gd name="connsiteY19" fmla="*/ 1441327 h 6858000"/>
              <a:gd name="connsiteX20" fmla="*/ 5255653 w 6127024"/>
              <a:gd name="connsiteY20" fmla="*/ 1524712 h 6858000"/>
              <a:gd name="connsiteX21" fmla="*/ 5263491 w 6127024"/>
              <a:gd name="connsiteY21" fmla="*/ 1642938 h 6858000"/>
              <a:gd name="connsiteX22" fmla="*/ 5256552 w 6127024"/>
              <a:gd name="connsiteY22" fmla="*/ 1672509 h 6858000"/>
              <a:gd name="connsiteX23" fmla="*/ 5266931 w 6127024"/>
              <a:gd name="connsiteY23" fmla="*/ 1866147 h 6858000"/>
              <a:gd name="connsiteX24" fmla="*/ 5255696 w 6127024"/>
              <a:gd name="connsiteY24" fmla="*/ 1953770 h 6858000"/>
              <a:gd name="connsiteX25" fmla="*/ 5252592 w 6127024"/>
              <a:gd name="connsiteY25" fmla="*/ 2092210 h 6858000"/>
              <a:gd name="connsiteX26" fmla="*/ 5250104 w 6127024"/>
              <a:gd name="connsiteY26" fmla="*/ 2249166 h 6858000"/>
              <a:gd name="connsiteX27" fmla="*/ 5251214 w 6127024"/>
              <a:gd name="connsiteY27" fmla="*/ 2250944 h 6858000"/>
              <a:gd name="connsiteX28" fmla="*/ 5250644 w 6127024"/>
              <a:gd name="connsiteY28" fmla="*/ 2266619 h 6858000"/>
              <a:gd name="connsiteX29" fmla="*/ 5293877 w 6127024"/>
              <a:gd name="connsiteY29" fmla="*/ 2368649 h 6858000"/>
              <a:gd name="connsiteX30" fmla="*/ 5311338 w 6127024"/>
              <a:gd name="connsiteY30" fmla="*/ 2404034 h 6858000"/>
              <a:gd name="connsiteX31" fmla="*/ 5338366 w 6127024"/>
              <a:gd name="connsiteY31" fmla="*/ 2465052 h 6858000"/>
              <a:gd name="connsiteX32" fmla="*/ 5371263 w 6127024"/>
              <a:gd name="connsiteY32" fmla="*/ 2586413 h 6858000"/>
              <a:gd name="connsiteX33" fmla="*/ 5407503 w 6127024"/>
              <a:gd name="connsiteY33" fmla="*/ 2786290 h 6858000"/>
              <a:gd name="connsiteX34" fmla="*/ 5407356 w 6127024"/>
              <a:gd name="connsiteY34" fmla="*/ 2787545 h 6858000"/>
              <a:gd name="connsiteX35" fmla="*/ 5457023 w 6127024"/>
              <a:gd name="connsiteY35" fmla="*/ 2858292 h 6858000"/>
              <a:gd name="connsiteX36" fmla="*/ 5479298 w 6127024"/>
              <a:gd name="connsiteY36" fmla="*/ 2947791 h 6858000"/>
              <a:gd name="connsiteX37" fmla="*/ 5481770 w 6127024"/>
              <a:gd name="connsiteY37" fmla="*/ 2951352 h 6858000"/>
              <a:gd name="connsiteX38" fmla="*/ 5482415 w 6127024"/>
              <a:gd name="connsiteY38" fmla="*/ 3004079 h 6858000"/>
              <a:gd name="connsiteX39" fmla="*/ 5503944 w 6127024"/>
              <a:gd name="connsiteY39" fmla="*/ 3123335 h 6858000"/>
              <a:gd name="connsiteX40" fmla="*/ 5516007 w 6127024"/>
              <a:gd name="connsiteY40" fmla="*/ 3258473 h 6858000"/>
              <a:gd name="connsiteX41" fmla="*/ 5589758 w 6127024"/>
              <a:gd name="connsiteY41" fmla="*/ 3453699 h 6858000"/>
              <a:gd name="connsiteX42" fmla="*/ 5596144 w 6127024"/>
              <a:gd name="connsiteY42" fmla="*/ 3534624 h 6858000"/>
              <a:gd name="connsiteX43" fmla="*/ 5597750 w 6127024"/>
              <a:gd name="connsiteY43" fmla="*/ 3534129 h 6858000"/>
              <a:gd name="connsiteX44" fmla="*/ 5618377 w 6127024"/>
              <a:gd name="connsiteY44" fmla="*/ 3588431 h 6858000"/>
              <a:gd name="connsiteX45" fmla="*/ 5655472 w 6127024"/>
              <a:gd name="connsiteY45" fmla="*/ 3678877 h 6858000"/>
              <a:gd name="connsiteX46" fmla="*/ 5683015 w 6127024"/>
              <a:gd name="connsiteY46" fmla="*/ 3762025 h 6858000"/>
              <a:gd name="connsiteX47" fmla="*/ 5696643 w 6127024"/>
              <a:gd name="connsiteY47" fmla="*/ 3773888 h 6858000"/>
              <a:gd name="connsiteX48" fmla="*/ 5768491 w 6127024"/>
              <a:gd name="connsiteY48" fmla="*/ 3914399 h 6858000"/>
              <a:gd name="connsiteX49" fmla="*/ 5793123 w 6127024"/>
              <a:gd name="connsiteY49" fmla="*/ 3969952 h 6858000"/>
              <a:gd name="connsiteX50" fmla="*/ 5808321 w 6127024"/>
              <a:gd name="connsiteY50" fmla="*/ 3988153 h 6858000"/>
              <a:gd name="connsiteX51" fmla="*/ 5825621 w 6127024"/>
              <a:gd name="connsiteY51" fmla="*/ 4015525 h 6858000"/>
              <a:gd name="connsiteX52" fmla="*/ 5860672 w 6127024"/>
              <a:gd name="connsiteY52" fmla="*/ 4061579 h 6858000"/>
              <a:gd name="connsiteX53" fmla="*/ 5872173 w 6127024"/>
              <a:gd name="connsiteY53" fmla="*/ 4088497 h 6858000"/>
              <a:gd name="connsiteX54" fmla="*/ 5894095 w 6127024"/>
              <a:gd name="connsiteY54" fmla="*/ 4128857 h 6858000"/>
              <a:gd name="connsiteX55" fmla="*/ 5903513 w 6127024"/>
              <a:gd name="connsiteY55" fmla="*/ 4187661 h 6858000"/>
              <a:gd name="connsiteX56" fmla="*/ 5917114 w 6127024"/>
              <a:gd name="connsiteY56" fmla="*/ 4213096 h 6858000"/>
              <a:gd name="connsiteX57" fmla="*/ 5924233 w 6127024"/>
              <a:gd name="connsiteY57" fmla="*/ 4242060 h 6858000"/>
              <a:gd name="connsiteX58" fmla="*/ 5928910 w 6127024"/>
              <a:gd name="connsiteY58" fmla="*/ 4300973 h 6858000"/>
              <a:gd name="connsiteX59" fmla="*/ 5946705 w 6127024"/>
              <a:gd name="connsiteY59" fmla="*/ 4428051 h 6858000"/>
              <a:gd name="connsiteX60" fmla="*/ 5949261 w 6127024"/>
              <a:gd name="connsiteY60" fmla="*/ 4449185 h 6858000"/>
              <a:gd name="connsiteX61" fmla="*/ 5968960 w 6127024"/>
              <a:gd name="connsiteY61" fmla="*/ 4482655 h 6858000"/>
              <a:gd name="connsiteX62" fmla="*/ 5998138 w 6127024"/>
              <a:gd name="connsiteY62" fmla="*/ 4697518 h 6858000"/>
              <a:gd name="connsiteX63" fmla="*/ 6007819 w 6127024"/>
              <a:gd name="connsiteY63" fmla="*/ 4858148 h 6858000"/>
              <a:gd name="connsiteX64" fmla="*/ 6007749 w 6127024"/>
              <a:gd name="connsiteY64" fmla="*/ 4964715 h 6858000"/>
              <a:gd name="connsiteX65" fmla="*/ 6005269 w 6127024"/>
              <a:gd name="connsiteY65" fmla="*/ 5150567 h 6858000"/>
              <a:gd name="connsiteX66" fmla="*/ 6001127 w 6127024"/>
              <a:gd name="connsiteY66" fmla="*/ 5164609 h 6858000"/>
              <a:gd name="connsiteX67" fmla="*/ 5998514 w 6127024"/>
              <a:gd name="connsiteY67" fmla="*/ 5189673 h 6858000"/>
              <a:gd name="connsiteX68" fmla="*/ 6018409 w 6127024"/>
              <a:gd name="connsiteY68" fmla="*/ 5227157 h 6858000"/>
              <a:gd name="connsiteX69" fmla="*/ 6036748 w 6127024"/>
              <a:gd name="connsiteY69" fmla="*/ 5322752 h 6858000"/>
              <a:gd name="connsiteX70" fmla="*/ 6036943 w 6127024"/>
              <a:gd name="connsiteY70" fmla="*/ 5329480 h 6858000"/>
              <a:gd name="connsiteX71" fmla="*/ 6037677 w 6127024"/>
              <a:gd name="connsiteY71" fmla="*/ 5354807 h 6858000"/>
              <a:gd name="connsiteX72" fmla="*/ 6039728 w 6127024"/>
              <a:gd name="connsiteY72" fmla="*/ 5359416 h 6858000"/>
              <a:gd name="connsiteX73" fmla="*/ 6053435 w 6127024"/>
              <a:gd name="connsiteY73" fmla="*/ 5387547 h 6858000"/>
              <a:gd name="connsiteX74" fmla="*/ 6065933 w 6127024"/>
              <a:gd name="connsiteY74" fmla="*/ 5443002 h 6858000"/>
              <a:gd name="connsiteX75" fmla="*/ 6068640 w 6127024"/>
              <a:gd name="connsiteY75" fmla="*/ 5474503 h 6858000"/>
              <a:gd name="connsiteX76" fmla="*/ 6080922 w 6127024"/>
              <a:gd name="connsiteY76" fmla="*/ 5561070 h 6858000"/>
              <a:gd name="connsiteX77" fmla="*/ 6096949 w 6127024"/>
              <a:gd name="connsiteY77" fmla="*/ 5648179 h 6858000"/>
              <a:gd name="connsiteX78" fmla="*/ 6121353 w 6127024"/>
              <a:gd name="connsiteY78" fmla="*/ 5721725 h 6858000"/>
              <a:gd name="connsiteX79" fmla="*/ 6109884 w 6127024"/>
              <a:gd name="connsiteY79" fmla="*/ 5721959 h 6858000"/>
              <a:gd name="connsiteX80" fmla="*/ 6127024 w 6127024"/>
              <a:gd name="connsiteY80" fmla="*/ 5786902 h 6858000"/>
              <a:gd name="connsiteX81" fmla="*/ 6115796 w 6127024"/>
              <a:gd name="connsiteY81" fmla="*/ 5862844 h 6858000"/>
              <a:gd name="connsiteX82" fmla="*/ 6102493 w 6127024"/>
              <a:gd name="connsiteY82" fmla="*/ 5928602 h 6858000"/>
              <a:gd name="connsiteX83" fmla="*/ 6056863 w 6127024"/>
              <a:gd name="connsiteY83" fmla="*/ 6000643 h 6858000"/>
              <a:gd name="connsiteX84" fmla="*/ 6045436 w 6127024"/>
              <a:gd name="connsiteY84" fmla="*/ 6124480 h 6858000"/>
              <a:gd name="connsiteX85" fmla="*/ 6030489 w 6127024"/>
              <a:gd name="connsiteY85" fmla="*/ 6317666 h 6858000"/>
              <a:gd name="connsiteX86" fmla="*/ 6007492 w 6127024"/>
              <a:gd name="connsiteY86" fmla="*/ 6440818 h 6858000"/>
              <a:gd name="connsiteX87" fmla="*/ 6009467 w 6127024"/>
              <a:gd name="connsiteY87" fmla="*/ 6487076 h 6858000"/>
              <a:gd name="connsiteX88" fmla="*/ 5995064 w 6127024"/>
              <a:gd name="connsiteY88" fmla="*/ 6540791 h 6858000"/>
              <a:gd name="connsiteX89" fmla="*/ 6004510 w 6127024"/>
              <a:gd name="connsiteY89" fmla="*/ 6599256 h 6858000"/>
              <a:gd name="connsiteX90" fmla="*/ 5986207 w 6127024"/>
              <a:gd name="connsiteY90" fmla="*/ 6695855 h 6858000"/>
              <a:gd name="connsiteX91" fmla="*/ 5979428 w 6127024"/>
              <a:gd name="connsiteY91" fmla="*/ 6754678 h 6858000"/>
              <a:gd name="connsiteX92" fmla="*/ 5983398 w 6127024"/>
              <a:gd name="connsiteY92" fmla="*/ 6778641 h 6858000"/>
              <a:gd name="connsiteX93" fmla="*/ 5984543 w 6127024"/>
              <a:gd name="connsiteY93" fmla="*/ 6811016 h 6858000"/>
              <a:gd name="connsiteX94" fmla="*/ 5979671 w 6127024"/>
              <a:gd name="connsiteY94" fmla="*/ 6858000 h 6858000"/>
              <a:gd name="connsiteX95" fmla="*/ 0 w 6127024"/>
              <a:gd name="connsiteY95" fmla="*/ 6858000 h 6858000"/>
              <a:gd name="connsiteX96" fmla="*/ 0 w 6127024"/>
              <a:gd name="connsiteY96" fmla="*/ 0 h 6858000"/>
              <a:gd name="connsiteX0" fmla="*/ 0 w 6127024"/>
              <a:gd name="connsiteY0" fmla="*/ 0 h 6858000"/>
              <a:gd name="connsiteX1" fmla="*/ 4965888 w 6127024"/>
              <a:gd name="connsiteY1" fmla="*/ 0 h 6858000"/>
              <a:gd name="connsiteX2" fmla="*/ 4967767 w 6127024"/>
              <a:gd name="connsiteY2" fmla="*/ 7930 h 6858000"/>
              <a:gd name="connsiteX3" fmla="*/ 4979444 w 6127024"/>
              <a:gd name="connsiteY3" fmla="*/ 43921 h 6858000"/>
              <a:gd name="connsiteX4" fmla="*/ 5021173 w 6127024"/>
              <a:gd name="connsiteY4" fmla="*/ 123738 h 6858000"/>
              <a:gd name="connsiteX5" fmla="*/ 5075458 w 6127024"/>
              <a:gd name="connsiteY5" fmla="*/ 264355 h 6858000"/>
              <a:gd name="connsiteX6" fmla="*/ 5081175 w 6127024"/>
              <a:gd name="connsiteY6" fmla="*/ 277448 h 6858000"/>
              <a:gd name="connsiteX7" fmla="*/ 5097011 w 6127024"/>
              <a:gd name="connsiteY7" fmla="*/ 355616 h 6858000"/>
              <a:gd name="connsiteX8" fmla="*/ 5153000 w 6127024"/>
              <a:gd name="connsiteY8" fmla="*/ 507134 h 6858000"/>
              <a:gd name="connsiteX9" fmla="*/ 5171282 w 6127024"/>
              <a:gd name="connsiteY9" fmla="*/ 602071 h 6858000"/>
              <a:gd name="connsiteX10" fmla="*/ 5176196 w 6127024"/>
              <a:gd name="connsiteY10" fmla="*/ 636822 h 6858000"/>
              <a:gd name="connsiteX11" fmla="*/ 5189051 w 6127024"/>
              <a:gd name="connsiteY11" fmla="*/ 782518 h 6858000"/>
              <a:gd name="connsiteX12" fmla="*/ 5218707 w 6127024"/>
              <a:gd name="connsiteY12" fmla="*/ 886387 h 6858000"/>
              <a:gd name="connsiteX13" fmla="*/ 5221281 w 6127024"/>
              <a:gd name="connsiteY13" fmla="*/ 920873 h 6858000"/>
              <a:gd name="connsiteX14" fmla="*/ 5201018 w 6127024"/>
              <a:gd name="connsiteY14" fmla="*/ 1095027 h 6858000"/>
              <a:gd name="connsiteX15" fmla="*/ 5189234 w 6127024"/>
              <a:gd name="connsiteY15" fmla="*/ 1217308 h 6858000"/>
              <a:gd name="connsiteX16" fmla="*/ 5202769 w 6127024"/>
              <a:gd name="connsiteY16" fmla="*/ 1269450 h 6858000"/>
              <a:gd name="connsiteX17" fmla="*/ 5225968 w 6127024"/>
              <a:gd name="connsiteY17" fmla="*/ 1357994 h 6858000"/>
              <a:gd name="connsiteX18" fmla="*/ 5231437 w 6127024"/>
              <a:gd name="connsiteY18" fmla="*/ 1373779 h 6858000"/>
              <a:gd name="connsiteX19" fmla="*/ 5237226 w 6127024"/>
              <a:gd name="connsiteY19" fmla="*/ 1441327 h 6858000"/>
              <a:gd name="connsiteX20" fmla="*/ 5255653 w 6127024"/>
              <a:gd name="connsiteY20" fmla="*/ 1524712 h 6858000"/>
              <a:gd name="connsiteX21" fmla="*/ 5263491 w 6127024"/>
              <a:gd name="connsiteY21" fmla="*/ 1642938 h 6858000"/>
              <a:gd name="connsiteX22" fmla="*/ 5256552 w 6127024"/>
              <a:gd name="connsiteY22" fmla="*/ 1672509 h 6858000"/>
              <a:gd name="connsiteX23" fmla="*/ 5266931 w 6127024"/>
              <a:gd name="connsiteY23" fmla="*/ 1866147 h 6858000"/>
              <a:gd name="connsiteX24" fmla="*/ 5255696 w 6127024"/>
              <a:gd name="connsiteY24" fmla="*/ 1953770 h 6858000"/>
              <a:gd name="connsiteX25" fmla="*/ 5252592 w 6127024"/>
              <a:gd name="connsiteY25" fmla="*/ 2092210 h 6858000"/>
              <a:gd name="connsiteX26" fmla="*/ 5250104 w 6127024"/>
              <a:gd name="connsiteY26" fmla="*/ 2249166 h 6858000"/>
              <a:gd name="connsiteX27" fmla="*/ 5251214 w 6127024"/>
              <a:gd name="connsiteY27" fmla="*/ 2250944 h 6858000"/>
              <a:gd name="connsiteX28" fmla="*/ 5250644 w 6127024"/>
              <a:gd name="connsiteY28" fmla="*/ 2266619 h 6858000"/>
              <a:gd name="connsiteX29" fmla="*/ 5293877 w 6127024"/>
              <a:gd name="connsiteY29" fmla="*/ 2368649 h 6858000"/>
              <a:gd name="connsiteX30" fmla="*/ 5311338 w 6127024"/>
              <a:gd name="connsiteY30" fmla="*/ 2404034 h 6858000"/>
              <a:gd name="connsiteX31" fmla="*/ 5338366 w 6127024"/>
              <a:gd name="connsiteY31" fmla="*/ 2465052 h 6858000"/>
              <a:gd name="connsiteX32" fmla="*/ 5371263 w 6127024"/>
              <a:gd name="connsiteY32" fmla="*/ 2586413 h 6858000"/>
              <a:gd name="connsiteX33" fmla="*/ 5407503 w 6127024"/>
              <a:gd name="connsiteY33" fmla="*/ 2786290 h 6858000"/>
              <a:gd name="connsiteX34" fmla="*/ 5407356 w 6127024"/>
              <a:gd name="connsiteY34" fmla="*/ 2787545 h 6858000"/>
              <a:gd name="connsiteX35" fmla="*/ 5457023 w 6127024"/>
              <a:gd name="connsiteY35" fmla="*/ 2858292 h 6858000"/>
              <a:gd name="connsiteX36" fmla="*/ 5479298 w 6127024"/>
              <a:gd name="connsiteY36" fmla="*/ 2947791 h 6858000"/>
              <a:gd name="connsiteX37" fmla="*/ 5481770 w 6127024"/>
              <a:gd name="connsiteY37" fmla="*/ 2951352 h 6858000"/>
              <a:gd name="connsiteX38" fmla="*/ 5482415 w 6127024"/>
              <a:gd name="connsiteY38" fmla="*/ 3004079 h 6858000"/>
              <a:gd name="connsiteX39" fmla="*/ 5503944 w 6127024"/>
              <a:gd name="connsiteY39" fmla="*/ 3123335 h 6858000"/>
              <a:gd name="connsiteX40" fmla="*/ 5516007 w 6127024"/>
              <a:gd name="connsiteY40" fmla="*/ 3258473 h 6858000"/>
              <a:gd name="connsiteX41" fmla="*/ 5589758 w 6127024"/>
              <a:gd name="connsiteY41" fmla="*/ 3453699 h 6858000"/>
              <a:gd name="connsiteX42" fmla="*/ 5596144 w 6127024"/>
              <a:gd name="connsiteY42" fmla="*/ 3534624 h 6858000"/>
              <a:gd name="connsiteX43" fmla="*/ 5597750 w 6127024"/>
              <a:gd name="connsiteY43" fmla="*/ 3534129 h 6858000"/>
              <a:gd name="connsiteX44" fmla="*/ 5618377 w 6127024"/>
              <a:gd name="connsiteY44" fmla="*/ 3588431 h 6858000"/>
              <a:gd name="connsiteX45" fmla="*/ 5655472 w 6127024"/>
              <a:gd name="connsiteY45" fmla="*/ 3678877 h 6858000"/>
              <a:gd name="connsiteX46" fmla="*/ 5683015 w 6127024"/>
              <a:gd name="connsiteY46" fmla="*/ 3762025 h 6858000"/>
              <a:gd name="connsiteX47" fmla="*/ 5696643 w 6127024"/>
              <a:gd name="connsiteY47" fmla="*/ 3773888 h 6858000"/>
              <a:gd name="connsiteX48" fmla="*/ 5768491 w 6127024"/>
              <a:gd name="connsiteY48" fmla="*/ 3914399 h 6858000"/>
              <a:gd name="connsiteX49" fmla="*/ 5793123 w 6127024"/>
              <a:gd name="connsiteY49" fmla="*/ 3969952 h 6858000"/>
              <a:gd name="connsiteX50" fmla="*/ 5808321 w 6127024"/>
              <a:gd name="connsiteY50" fmla="*/ 3988153 h 6858000"/>
              <a:gd name="connsiteX51" fmla="*/ 5825621 w 6127024"/>
              <a:gd name="connsiteY51" fmla="*/ 4015525 h 6858000"/>
              <a:gd name="connsiteX52" fmla="*/ 5860672 w 6127024"/>
              <a:gd name="connsiteY52" fmla="*/ 4061579 h 6858000"/>
              <a:gd name="connsiteX53" fmla="*/ 5872173 w 6127024"/>
              <a:gd name="connsiteY53" fmla="*/ 4088497 h 6858000"/>
              <a:gd name="connsiteX54" fmla="*/ 5894095 w 6127024"/>
              <a:gd name="connsiteY54" fmla="*/ 4128857 h 6858000"/>
              <a:gd name="connsiteX55" fmla="*/ 5903513 w 6127024"/>
              <a:gd name="connsiteY55" fmla="*/ 4187661 h 6858000"/>
              <a:gd name="connsiteX56" fmla="*/ 5924233 w 6127024"/>
              <a:gd name="connsiteY56" fmla="*/ 4242060 h 6858000"/>
              <a:gd name="connsiteX57" fmla="*/ 5928910 w 6127024"/>
              <a:gd name="connsiteY57" fmla="*/ 4300973 h 6858000"/>
              <a:gd name="connsiteX58" fmla="*/ 5946705 w 6127024"/>
              <a:gd name="connsiteY58" fmla="*/ 4428051 h 6858000"/>
              <a:gd name="connsiteX59" fmla="*/ 5949261 w 6127024"/>
              <a:gd name="connsiteY59" fmla="*/ 4449185 h 6858000"/>
              <a:gd name="connsiteX60" fmla="*/ 5968960 w 6127024"/>
              <a:gd name="connsiteY60" fmla="*/ 4482655 h 6858000"/>
              <a:gd name="connsiteX61" fmla="*/ 5998138 w 6127024"/>
              <a:gd name="connsiteY61" fmla="*/ 4697518 h 6858000"/>
              <a:gd name="connsiteX62" fmla="*/ 6007819 w 6127024"/>
              <a:gd name="connsiteY62" fmla="*/ 4858148 h 6858000"/>
              <a:gd name="connsiteX63" fmla="*/ 6007749 w 6127024"/>
              <a:gd name="connsiteY63" fmla="*/ 4964715 h 6858000"/>
              <a:gd name="connsiteX64" fmla="*/ 6005269 w 6127024"/>
              <a:gd name="connsiteY64" fmla="*/ 5150567 h 6858000"/>
              <a:gd name="connsiteX65" fmla="*/ 6001127 w 6127024"/>
              <a:gd name="connsiteY65" fmla="*/ 5164609 h 6858000"/>
              <a:gd name="connsiteX66" fmla="*/ 5998514 w 6127024"/>
              <a:gd name="connsiteY66" fmla="*/ 5189673 h 6858000"/>
              <a:gd name="connsiteX67" fmla="*/ 6018409 w 6127024"/>
              <a:gd name="connsiteY67" fmla="*/ 5227157 h 6858000"/>
              <a:gd name="connsiteX68" fmla="*/ 6036748 w 6127024"/>
              <a:gd name="connsiteY68" fmla="*/ 5322752 h 6858000"/>
              <a:gd name="connsiteX69" fmla="*/ 6036943 w 6127024"/>
              <a:gd name="connsiteY69" fmla="*/ 5329480 h 6858000"/>
              <a:gd name="connsiteX70" fmla="*/ 6037677 w 6127024"/>
              <a:gd name="connsiteY70" fmla="*/ 5354807 h 6858000"/>
              <a:gd name="connsiteX71" fmla="*/ 6039728 w 6127024"/>
              <a:gd name="connsiteY71" fmla="*/ 5359416 h 6858000"/>
              <a:gd name="connsiteX72" fmla="*/ 6053435 w 6127024"/>
              <a:gd name="connsiteY72" fmla="*/ 5387547 h 6858000"/>
              <a:gd name="connsiteX73" fmla="*/ 6065933 w 6127024"/>
              <a:gd name="connsiteY73" fmla="*/ 5443002 h 6858000"/>
              <a:gd name="connsiteX74" fmla="*/ 6068640 w 6127024"/>
              <a:gd name="connsiteY74" fmla="*/ 5474503 h 6858000"/>
              <a:gd name="connsiteX75" fmla="*/ 6080922 w 6127024"/>
              <a:gd name="connsiteY75" fmla="*/ 5561070 h 6858000"/>
              <a:gd name="connsiteX76" fmla="*/ 6096949 w 6127024"/>
              <a:gd name="connsiteY76" fmla="*/ 5648179 h 6858000"/>
              <a:gd name="connsiteX77" fmla="*/ 6121353 w 6127024"/>
              <a:gd name="connsiteY77" fmla="*/ 5721725 h 6858000"/>
              <a:gd name="connsiteX78" fmla="*/ 6109884 w 6127024"/>
              <a:gd name="connsiteY78" fmla="*/ 5721959 h 6858000"/>
              <a:gd name="connsiteX79" fmla="*/ 6127024 w 6127024"/>
              <a:gd name="connsiteY79" fmla="*/ 5786902 h 6858000"/>
              <a:gd name="connsiteX80" fmla="*/ 6115796 w 6127024"/>
              <a:gd name="connsiteY80" fmla="*/ 5862844 h 6858000"/>
              <a:gd name="connsiteX81" fmla="*/ 6102493 w 6127024"/>
              <a:gd name="connsiteY81" fmla="*/ 5928602 h 6858000"/>
              <a:gd name="connsiteX82" fmla="*/ 6056863 w 6127024"/>
              <a:gd name="connsiteY82" fmla="*/ 6000643 h 6858000"/>
              <a:gd name="connsiteX83" fmla="*/ 6045436 w 6127024"/>
              <a:gd name="connsiteY83" fmla="*/ 6124480 h 6858000"/>
              <a:gd name="connsiteX84" fmla="*/ 6030489 w 6127024"/>
              <a:gd name="connsiteY84" fmla="*/ 6317666 h 6858000"/>
              <a:gd name="connsiteX85" fmla="*/ 6007492 w 6127024"/>
              <a:gd name="connsiteY85" fmla="*/ 6440818 h 6858000"/>
              <a:gd name="connsiteX86" fmla="*/ 6009467 w 6127024"/>
              <a:gd name="connsiteY86" fmla="*/ 6487076 h 6858000"/>
              <a:gd name="connsiteX87" fmla="*/ 5995064 w 6127024"/>
              <a:gd name="connsiteY87" fmla="*/ 6540791 h 6858000"/>
              <a:gd name="connsiteX88" fmla="*/ 6004510 w 6127024"/>
              <a:gd name="connsiteY88" fmla="*/ 6599256 h 6858000"/>
              <a:gd name="connsiteX89" fmla="*/ 5986207 w 6127024"/>
              <a:gd name="connsiteY89" fmla="*/ 6695855 h 6858000"/>
              <a:gd name="connsiteX90" fmla="*/ 5979428 w 6127024"/>
              <a:gd name="connsiteY90" fmla="*/ 6754678 h 6858000"/>
              <a:gd name="connsiteX91" fmla="*/ 5983398 w 6127024"/>
              <a:gd name="connsiteY91" fmla="*/ 6778641 h 6858000"/>
              <a:gd name="connsiteX92" fmla="*/ 5984543 w 6127024"/>
              <a:gd name="connsiteY92" fmla="*/ 6811016 h 6858000"/>
              <a:gd name="connsiteX93" fmla="*/ 5979671 w 6127024"/>
              <a:gd name="connsiteY93" fmla="*/ 6858000 h 6858000"/>
              <a:gd name="connsiteX94" fmla="*/ 0 w 6127024"/>
              <a:gd name="connsiteY94" fmla="*/ 6858000 h 6858000"/>
              <a:gd name="connsiteX95" fmla="*/ 0 w 6127024"/>
              <a:gd name="connsiteY95" fmla="*/ 0 h 6858000"/>
              <a:gd name="connsiteX0" fmla="*/ 0 w 6127024"/>
              <a:gd name="connsiteY0" fmla="*/ 0 h 6858000"/>
              <a:gd name="connsiteX1" fmla="*/ 4965888 w 6127024"/>
              <a:gd name="connsiteY1" fmla="*/ 0 h 6858000"/>
              <a:gd name="connsiteX2" fmla="*/ 4967767 w 6127024"/>
              <a:gd name="connsiteY2" fmla="*/ 7930 h 6858000"/>
              <a:gd name="connsiteX3" fmla="*/ 4979444 w 6127024"/>
              <a:gd name="connsiteY3" fmla="*/ 43921 h 6858000"/>
              <a:gd name="connsiteX4" fmla="*/ 5021173 w 6127024"/>
              <a:gd name="connsiteY4" fmla="*/ 123738 h 6858000"/>
              <a:gd name="connsiteX5" fmla="*/ 5075458 w 6127024"/>
              <a:gd name="connsiteY5" fmla="*/ 264355 h 6858000"/>
              <a:gd name="connsiteX6" fmla="*/ 5081175 w 6127024"/>
              <a:gd name="connsiteY6" fmla="*/ 277448 h 6858000"/>
              <a:gd name="connsiteX7" fmla="*/ 5097011 w 6127024"/>
              <a:gd name="connsiteY7" fmla="*/ 355616 h 6858000"/>
              <a:gd name="connsiteX8" fmla="*/ 5153000 w 6127024"/>
              <a:gd name="connsiteY8" fmla="*/ 507134 h 6858000"/>
              <a:gd name="connsiteX9" fmla="*/ 5171282 w 6127024"/>
              <a:gd name="connsiteY9" fmla="*/ 602071 h 6858000"/>
              <a:gd name="connsiteX10" fmla="*/ 5176196 w 6127024"/>
              <a:gd name="connsiteY10" fmla="*/ 636822 h 6858000"/>
              <a:gd name="connsiteX11" fmla="*/ 5189051 w 6127024"/>
              <a:gd name="connsiteY11" fmla="*/ 782518 h 6858000"/>
              <a:gd name="connsiteX12" fmla="*/ 5218707 w 6127024"/>
              <a:gd name="connsiteY12" fmla="*/ 886387 h 6858000"/>
              <a:gd name="connsiteX13" fmla="*/ 5221281 w 6127024"/>
              <a:gd name="connsiteY13" fmla="*/ 920873 h 6858000"/>
              <a:gd name="connsiteX14" fmla="*/ 5201018 w 6127024"/>
              <a:gd name="connsiteY14" fmla="*/ 1095027 h 6858000"/>
              <a:gd name="connsiteX15" fmla="*/ 5189234 w 6127024"/>
              <a:gd name="connsiteY15" fmla="*/ 1217308 h 6858000"/>
              <a:gd name="connsiteX16" fmla="*/ 5202769 w 6127024"/>
              <a:gd name="connsiteY16" fmla="*/ 1269450 h 6858000"/>
              <a:gd name="connsiteX17" fmla="*/ 5225968 w 6127024"/>
              <a:gd name="connsiteY17" fmla="*/ 1357994 h 6858000"/>
              <a:gd name="connsiteX18" fmla="*/ 5231437 w 6127024"/>
              <a:gd name="connsiteY18" fmla="*/ 1373779 h 6858000"/>
              <a:gd name="connsiteX19" fmla="*/ 5237226 w 6127024"/>
              <a:gd name="connsiteY19" fmla="*/ 1441327 h 6858000"/>
              <a:gd name="connsiteX20" fmla="*/ 5255653 w 6127024"/>
              <a:gd name="connsiteY20" fmla="*/ 1524712 h 6858000"/>
              <a:gd name="connsiteX21" fmla="*/ 5263491 w 6127024"/>
              <a:gd name="connsiteY21" fmla="*/ 1642938 h 6858000"/>
              <a:gd name="connsiteX22" fmla="*/ 5256552 w 6127024"/>
              <a:gd name="connsiteY22" fmla="*/ 1672509 h 6858000"/>
              <a:gd name="connsiteX23" fmla="*/ 5266931 w 6127024"/>
              <a:gd name="connsiteY23" fmla="*/ 1866147 h 6858000"/>
              <a:gd name="connsiteX24" fmla="*/ 5255696 w 6127024"/>
              <a:gd name="connsiteY24" fmla="*/ 1953770 h 6858000"/>
              <a:gd name="connsiteX25" fmla="*/ 5252592 w 6127024"/>
              <a:gd name="connsiteY25" fmla="*/ 2092210 h 6858000"/>
              <a:gd name="connsiteX26" fmla="*/ 5250104 w 6127024"/>
              <a:gd name="connsiteY26" fmla="*/ 2249166 h 6858000"/>
              <a:gd name="connsiteX27" fmla="*/ 5251214 w 6127024"/>
              <a:gd name="connsiteY27" fmla="*/ 2250944 h 6858000"/>
              <a:gd name="connsiteX28" fmla="*/ 5250644 w 6127024"/>
              <a:gd name="connsiteY28" fmla="*/ 2266619 h 6858000"/>
              <a:gd name="connsiteX29" fmla="*/ 5293877 w 6127024"/>
              <a:gd name="connsiteY29" fmla="*/ 2368649 h 6858000"/>
              <a:gd name="connsiteX30" fmla="*/ 5311338 w 6127024"/>
              <a:gd name="connsiteY30" fmla="*/ 2404034 h 6858000"/>
              <a:gd name="connsiteX31" fmla="*/ 5338366 w 6127024"/>
              <a:gd name="connsiteY31" fmla="*/ 2465052 h 6858000"/>
              <a:gd name="connsiteX32" fmla="*/ 5371263 w 6127024"/>
              <a:gd name="connsiteY32" fmla="*/ 2586413 h 6858000"/>
              <a:gd name="connsiteX33" fmla="*/ 5407503 w 6127024"/>
              <a:gd name="connsiteY33" fmla="*/ 2786290 h 6858000"/>
              <a:gd name="connsiteX34" fmla="*/ 5407356 w 6127024"/>
              <a:gd name="connsiteY34" fmla="*/ 2787545 h 6858000"/>
              <a:gd name="connsiteX35" fmla="*/ 5457023 w 6127024"/>
              <a:gd name="connsiteY35" fmla="*/ 2858292 h 6858000"/>
              <a:gd name="connsiteX36" fmla="*/ 5479298 w 6127024"/>
              <a:gd name="connsiteY36" fmla="*/ 2947791 h 6858000"/>
              <a:gd name="connsiteX37" fmla="*/ 5481770 w 6127024"/>
              <a:gd name="connsiteY37" fmla="*/ 2951352 h 6858000"/>
              <a:gd name="connsiteX38" fmla="*/ 5482415 w 6127024"/>
              <a:gd name="connsiteY38" fmla="*/ 3004079 h 6858000"/>
              <a:gd name="connsiteX39" fmla="*/ 5503944 w 6127024"/>
              <a:gd name="connsiteY39" fmla="*/ 3123335 h 6858000"/>
              <a:gd name="connsiteX40" fmla="*/ 5516007 w 6127024"/>
              <a:gd name="connsiteY40" fmla="*/ 3258473 h 6858000"/>
              <a:gd name="connsiteX41" fmla="*/ 5589758 w 6127024"/>
              <a:gd name="connsiteY41" fmla="*/ 3453699 h 6858000"/>
              <a:gd name="connsiteX42" fmla="*/ 5596144 w 6127024"/>
              <a:gd name="connsiteY42" fmla="*/ 3534624 h 6858000"/>
              <a:gd name="connsiteX43" fmla="*/ 5597750 w 6127024"/>
              <a:gd name="connsiteY43" fmla="*/ 3534129 h 6858000"/>
              <a:gd name="connsiteX44" fmla="*/ 5618377 w 6127024"/>
              <a:gd name="connsiteY44" fmla="*/ 3588431 h 6858000"/>
              <a:gd name="connsiteX45" fmla="*/ 5655472 w 6127024"/>
              <a:gd name="connsiteY45" fmla="*/ 3678877 h 6858000"/>
              <a:gd name="connsiteX46" fmla="*/ 5683015 w 6127024"/>
              <a:gd name="connsiteY46" fmla="*/ 3762025 h 6858000"/>
              <a:gd name="connsiteX47" fmla="*/ 5696643 w 6127024"/>
              <a:gd name="connsiteY47" fmla="*/ 3773888 h 6858000"/>
              <a:gd name="connsiteX48" fmla="*/ 5768491 w 6127024"/>
              <a:gd name="connsiteY48" fmla="*/ 3914399 h 6858000"/>
              <a:gd name="connsiteX49" fmla="*/ 5793123 w 6127024"/>
              <a:gd name="connsiteY49" fmla="*/ 3969952 h 6858000"/>
              <a:gd name="connsiteX50" fmla="*/ 5808321 w 6127024"/>
              <a:gd name="connsiteY50" fmla="*/ 3988153 h 6858000"/>
              <a:gd name="connsiteX51" fmla="*/ 5825621 w 6127024"/>
              <a:gd name="connsiteY51" fmla="*/ 4015525 h 6858000"/>
              <a:gd name="connsiteX52" fmla="*/ 5860672 w 6127024"/>
              <a:gd name="connsiteY52" fmla="*/ 4061579 h 6858000"/>
              <a:gd name="connsiteX53" fmla="*/ 5872173 w 6127024"/>
              <a:gd name="connsiteY53" fmla="*/ 4088497 h 6858000"/>
              <a:gd name="connsiteX54" fmla="*/ 5894095 w 6127024"/>
              <a:gd name="connsiteY54" fmla="*/ 4128857 h 6858000"/>
              <a:gd name="connsiteX55" fmla="*/ 5903513 w 6127024"/>
              <a:gd name="connsiteY55" fmla="*/ 4187661 h 6858000"/>
              <a:gd name="connsiteX56" fmla="*/ 5928910 w 6127024"/>
              <a:gd name="connsiteY56" fmla="*/ 4300973 h 6858000"/>
              <a:gd name="connsiteX57" fmla="*/ 5946705 w 6127024"/>
              <a:gd name="connsiteY57" fmla="*/ 4428051 h 6858000"/>
              <a:gd name="connsiteX58" fmla="*/ 5949261 w 6127024"/>
              <a:gd name="connsiteY58" fmla="*/ 4449185 h 6858000"/>
              <a:gd name="connsiteX59" fmla="*/ 5968960 w 6127024"/>
              <a:gd name="connsiteY59" fmla="*/ 4482655 h 6858000"/>
              <a:gd name="connsiteX60" fmla="*/ 5998138 w 6127024"/>
              <a:gd name="connsiteY60" fmla="*/ 4697518 h 6858000"/>
              <a:gd name="connsiteX61" fmla="*/ 6007819 w 6127024"/>
              <a:gd name="connsiteY61" fmla="*/ 4858148 h 6858000"/>
              <a:gd name="connsiteX62" fmla="*/ 6007749 w 6127024"/>
              <a:gd name="connsiteY62" fmla="*/ 4964715 h 6858000"/>
              <a:gd name="connsiteX63" fmla="*/ 6005269 w 6127024"/>
              <a:gd name="connsiteY63" fmla="*/ 5150567 h 6858000"/>
              <a:gd name="connsiteX64" fmla="*/ 6001127 w 6127024"/>
              <a:gd name="connsiteY64" fmla="*/ 5164609 h 6858000"/>
              <a:gd name="connsiteX65" fmla="*/ 5998514 w 6127024"/>
              <a:gd name="connsiteY65" fmla="*/ 5189673 h 6858000"/>
              <a:gd name="connsiteX66" fmla="*/ 6018409 w 6127024"/>
              <a:gd name="connsiteY66" fmla="*/ 5227157 h 6858000"/>
              <a:gd name="connsiteX67" fmla="*/ 6036748 w 6127024"/>
              <a:gd name="connsiteY67" fmla="*/ 5322752 h 6858000"/>
              <a:gd name="connsiteX68" fmla="*/ 6036943 w 6127024"/>
              <a:gd name="connsiteY68" fmla="*/ 5329480 h 6858000"/>
              <a:gd name="connsiteX69" fmla="*/ 6037677 w 6127024"/>
              <a:gd name="connsiteY69" fmla="*/ 5354807 h 6858000"/>
              <a:gd name="connsiteX70" fmla="*/ 6039728 w 6127024"/>
              <a:gd name="connsiteY70" fmla="*/ 5359416 h 6858000"/>
              <a:gd name="connsiteX71" fmla="*/ 6053435 w 6127024"/>
              <a:gd name="connsiteY71" fmla="*/ 5387547 h 6858000"/>
              <a:gd name="connsiteX72" fmla="*/ 6065933 w 6127024"/>
              <a:gd name="connsiteY72" fmla="*/ 5443002 h 6858000"/>
              <a:gd name="connsiteX73" fmla="*/ 6068640 w 6127024"/>
              <a:gd name="connsiteY73" fmla="*/ 5474503 h 6858000"/>
              <a:gd name="connsiteX74" fmla="*/ 6080922 w 6127024"/>
              <a:gd name="connsiteY74" fmla="*/ 5561070 h 6858000"/>
              <a:gd name="connsiteX75" fmla="*/ 6096949 w 6127024"/>
              <a:gd name="connsiteY75" fmla="*/ 5648179 h 6858000"/>
              <a:gd name="connsiteX76" fmla="*/ 6121353 w 6127024"/>
              <a:gd name="connsiteY76" fmla="*/ 5721725 h 6858000"/>
              <a:gd name="connsiteX77" fmla="*/ 6109884 w 6127024"/>
              <a:gd name="connsiteY77" fmla="*/ 5721959 h 6858000"/>
              <a:gd name="connsiteX78" fmla="*/ 6127024 w 6127024"/>
              <a:gd name="connsiteY78" fmla="*/ 5786902 h 6858000"/>
              <a:gd name="connsiteX79" fmla="*/ 6115796 w 6127024"/>
              <a:gd name="connsiteY79" fmla="*/ 5862844 h 6858000"/>
              <a:gd name="connsiteX80" fmla="*/ 6102493 w 6127024"/>
              <a:gd name="connsiteY80" fmla="*/ 5928602 h 6858000"/>
              <a:gd name="connsiteX81" fmla="*/ 6056863 w 6127024"/>
              <a:gd name="connsiteY81" fmla="*/ 6000643 h 6858000"/>
              <a:gd name="connsiteX82" fmla="*/ 6045436 w 6127024"/>
              <a:gd name="connsiteY82" fmla="*/ 6124480 h 6858000"/>
              <a:gd name="connsiteX83" fmla="*/ 6030489 w 6127024"/>
              <a:gd name="connsiteY83" fmla="*/ 6317666 h 6858000"/>
              <a:gd name="connsiteX84" fmla="*/ 6007492 w 6127024"/>
              <a:gd name="connsiteY84" fmla="*/ 6440818 h 6858000"/>
              <a:gd name="connsiteX85" fmla="*/ 6009467 w 6127024"/>
              <a:gd name="connsiteY85" fmla="*/ 6487076 h 6858000"/>
              <a:gd name="connsiteX86" fmla="*/ 5995064 w 6127024"/>
              <a:gd name="connsiteY86" fmla="*/ 6540791 h 6858000"/>
              <a:gd name="connsiteX87" fmla="*/ 6004510 w 6127024"/>
              <a:gd name="connsiteY87" fmla="*/ 6599256 h 6858000"/>
              <a:gd name="connsiteX88" fmla="*/ 5986207 w 6127024"/>
              <a:gd name="connsiteY88" fmla="*/ 6695855 h 6858000"/>
              <a:gd name="connsiteX89" fmla="*/ 5979428 w 6127024"/>
              <a:gd name="connsiteY89" fmla="*/ 6754678 h 6858000"/>
              <a:gd name="connsiteX90" fmla="*/ 5983398 w 6127024"/>
              <a:gd name="connsiteY90" fmla="*/ 6778641 h 6858000"/>
              <a:gd name="connsiteX91" fmla="*/ 5984543 w 6127024"/>
              <a:gd name="connsiteY91" fmla="*/ 6811016 h 6858000"/>
              <a:gd name="connsiteX92" fmla="*/ 5979671 w 6127024"/>
              <a:gd name="connsiteY92" fmla="*/ 6858000 h 6858000"/>
              <a:gd name="connsiteX93" fmla="*/ 0 w 6127024"/>
              <a:gd name="connsiteY93" fmla="*/ 6858000 h 6858000"/>
              <a:gd name="connsiteX94" fmla="*/ 0 w 6127024"/>
              <a:gd name="connsiteY94" fmla="*/ 0 h 6858000"/>
              <a:gd name="connsiteX0" fmla="*/ 0 w 6127024"/>
              <a:gd name="connsiteY0" fmla="*/ 0 h 6858000"/>
              <a:gd name="connsiteX1" fmla="*/ 4965888 w 6127024"/>
              <a:gd name="connsiteY1" fmla="*/ 0 h 6858000"/>
              <a:gd name="connsiteX2" fmla="*/ 4967767 w 6127024"/>
              <a:gd name="connsiteY2" fmla="*/ 7930 h 6858000"/>
              <a:gd name="connsiteX3" fmla="*/ 4979444 w 6127024"/>
              <a:gd name="connsiteY3" fmla="*/ 43921 h 6858000"/>
              <a:gd name="connsiteX4" fmla="*/ 5021173 w 6127024"/>
              <a:gd name="connsiteY4" fmla="*/ 123738 h 6858000"/>
              <a:gd name="connsiteX5" fmla="*/ 5075458 w 6127024"/>
              <a:gd name="connsiteY5" fmla="*/ 264355 h 6858000"/>
              <a:gd name="connsiteX6" fmla="*/ 5081175 w 6127024"/>
              <a:gd name="connsiteY6" fmla="*/ 277448 h 6858000"/>
              <a:gd name="connsiteX7" fmla="*/ 5097011 w 6127024"/>
              <a:gd name="connsiteY7" fmla="*/ 355616 h 6858000"/>
              <a:gd name="connsiteX8" fmla="*/ 5153000 w 6127024"/>
              <a:gd name="connsiteY8" fmla="*/ 507134 h 6858000"/>
              <a:gd name="connsiteX9" fmla="*/ 5171282 w 6127024"/>
              <a:gd name="connsiteY9" fmla="*/ 602071 h 6858000"/>
              <a:gd name="connsiteX10" fmla="*/ 5176196 w 6127024"/>
              <a:gd name="connsiteY10" fmla="*/ 636822 h 6858000"/>
              <a:gd name="connsiteX11" fmla="*/ 5189051 w 6127024"/>
              <a:gd name="connsiteY11" fmla="*/ 782518 h 6858000"/>
              <a:gd name="connsiteX12" fmla="*/ 5218707 w 6127024"/>
              <a:gd name="connsiteY12" fmla="*/ 886387 h 6858000"/>
              <a:gd name="connsiteX13" fmla="*/ 5221281 w 6127024"/>
              <a:gd name="connsiteY13" fmla="*/ 920873 h 6858000"/>
              <a:gd name="connsiteX14" fmla="*/ 5201018 w 6127024"/>
              <a:gd name="connsiteY14" fmla="*/ 1095027 h 6858000"/>
              <a:gd name="connsiteX15" fmla="*/ 5189234 w 6127024"/>
              <a:gd name="connsiteY15" fmla="*/ 1217308 h 6858000"/>
              <a:gd name="connsiteX16" fmla="*/ 5202769 w 6127024"/>
              <a:gd name="connsiteY16" fmla="*/ 1269450 h 6858000"/>
              <a:gd name="connsiteX17" fmla="*/ 5225968 w 6127024"/>
              <a:gd name="connsiteY17" fmla="*/ 1357994 h 6858000"/>
              <a:gd name="connsiteX18" fmla="*/ 5231437 w 6127024"/>
              <a:gd name="connsiteY18" fmla="*/ 1373779 h 6858000"/>
              <a:gd name="connsiteX19" fmla="*/ 5237226 w 6127024"/>
              <a:gd name="connsiteY19" fmla="*/ 1441327 h 6858000"/>
              <a:gd name="connsiteX20" fmla="*/ 5255653 w 6127024"/>
              <a:gd name="connsiteY20" fmla="*/ 1524712 h 6858000"/>
              <a:gd name="connsiteX21" fmla="*/ 5263491 w 6127024"/>
              <a:gd name="connsiteY21" fmla="*/ 1642938 h 6858000"/>
              <a:gd name="connsiteX22" fmla="*/ 5256552 w 6127024"/>
              <a:gd name="connsiteY22" fmla="*/ 1672509 h 6858000"/>
              <a:gd name="connsiteX23" fmla="*/ 5266931 w 6127024"/>
              <a:gd name="connsiteY23" fmla="*/ 1866147 h 6858000"/>
              <a:gd name="connsiteX24" fmla="*/ 5255696 w 6127024"/>
              <a:gd name="connsiteY24" fmla="*/ 1953770 h 6858000"/>
              <a:gd name="connsiteX25" fmla="*/ 5252592 w 6127024"/>
              <a:gd name="connsiteY25" fmla="*/ 2092210 h 6858000"/>
              <a:gd name="connsiteX26" fmla="*/ 5250104 w 6127024"/>
              <a:gd name="connsiteY26" fmla="*/ 2249166 h 6858000"/>
              <a:gd name="connsiteX27" fmla="*/ 5251214 w 6127024"/>
              <a:gd name="connsiteY27" fmla="*/ 2250944 h 6858000"/>
              <a:gd name="connsiteX28" fmla="*/ 5250644 w 6127024"/>
              <a:gd name="connsiteY28" fmla="*/ 2266619 h 6858000"/>
              <a:gd name="connsiteX29" fmla="*/ 5293877 w 6127024"/>
              <a:gd name="connsiteY29" fmla="*/ 2368649 h 6858000"/>
              <a:gd name="connsiteX30" fmla="*/ 5311338 w 6127024"/>
              <a:gd name="connsiteY30" fmla="*/ 2404034 h 6858000"/>
              <a:gd name="connsiteX31" fmla="*/ 5338366 w 6127024"/>
              <a:gd name="connsiteY31" fmla="*/ 2465052 h 6858000"/>
              <a:gd name="connsiteX32" fmla="*/ 5371263 w 6127024"/>
              <a:gd name="connsiteY32" fmla="*/ 2586413 h 6858000"/>
              <a:gd name="connsiteX33" fmla="*/ 5407503 w 6127024"/>
              <a:gd name="connsiteY33" fmla="*/ 2786290 h 6858000"/>
              <a:gd name="connsiteX34" fmla="*/ 5407356 w 6127024"/>
              <a:gd name="connsiteY34" fmla="*/ 2787545 h 6858000"/>
              <a:gd name="connsiteX35" fmla="*/ 5457023 w 6127024"/>
              <a:gd name="connsiteY35" fmla="*/ 2858292 h 6858000"/>
              <a:gd name="connsiteX36" fmla="*/ 5479298 w 6127024"/>
              <a:gd name="connsiteY36" fmla="*/ 2947791 h 6858000"/>
              <a:gd name="connsiteX37" fmla="*/ 5481770 w 6127024"/>
              <a:gd name="connsiteY37" fmla="*/ 2951352 h 6858000"/>
              <a:gd name="connsiteX38" fmla="*/ 5482415 w 6127024"/>
              <a:gd name="connsiteY38" fmla="*/ 3004079 h 6858000"/>
              <a:gd name="connsiteX39" fmla="*/ 5503944 w 6127024"/>
              <a:gd name="connsiteY39" fmla="*/ 3123335 h 6858000"/>
              <a:gd name="connsiteX40" fmla="*/ 5516007 w 6127024"/>
              <a:gd name="connsiteY40" fmla="*/ 3258473 h 6858000"/>
              <a:gd name="connsiteX41" fmla="*/ 5589758 w 6127024"/>
              <a:gd name="connsiteY41" fmla="*/ 3453699 h 6858000"/>
              <a:gd name="connsiteX42" fmla="*/ 5596144 w 6127024"/>
              <a:gd name="connsiteY42" fmla="*/ 3534624 h 6858000"/>
              <a:gd name="connsiteX43" fmla="*/ 5597750 w 6127024"/>
              <a:gd name="connsiteY43" fmla="*/ 3534129 h 6858000"/>
              <a:gd name="connsiteX44" fmla="*/ 5618377 w 6127024"/>
              <a:gd name="connsiteY44" fmla="*/ 3588431 h 6858000"/>
              <a:gd name="connsiteX45" fmla="*/ 5655472 w 6127024"/>
              <a:gd name="connsiteY45" fmla="*/ 3678877 h 6858000"/>
              <a:gd name="connsiteX46" fmla="*/ 5683015 w 6127024"/>
              <a:gd name="connsiteY46" fmla="*/ 3762025 h 6858000"/>
              <a:gd name="connsiteX47" fmla="*/ 5696643 w 6127024"/>
              <a:gd name="connsiteY47" fmla="*/ 3773888 h 6858000"/>
              <a:gd name="connsiteX48" fmla="*/ 5768491 w 6127024"/>
              <a:gd name="connsiteY48" fmla="*/ 3914399 h 6858000"/>
              <a:gd name="connsiteX49" fmla="*/ 5793123 w 6127024"/>
              <a:gd name="connsiteY49" fmla="*/ 3969952 h 6858000"/>
              <a:gd name="connsiteX50" fmla="*/ 5808321 w 6127024"/>
              <a:gd name="connsiteY50" fmla="*/ 3988153 h 6858000"/>
              <a:gd name="connsiteX51" fmla="*/ 5825621 w 6127024"/>
              <a:gd name="connsiteY51" fmla="*/ 4015525 h 6858000"/>
              <a:gd name="connsiteX52" fmla="*/ 5860672 w 6127024"/>
              <a:gd name="connsiteY52" fmla="*/ 4061579 h 6858000"/>
              <a:gd name="connsiteX53" fmla="*/ 5872173 w 6127024"/>
              <a:gd name="connsiteY53" fmla="*/ 4088497 h 6858000"/>
              <a:gd name="connsiteX54" fmla="*/ 5894095 w 6127024"/>
              <a:gd name="connsiteY54" fmla="*/ 4128857 h 6858000"/>
              <a:gd name="connsiteX55" fmla="*/ 5903513 w 6127024"/>
              <a:gd name="connsiteY55" fmla="*/ 4187661 h 6858000"/>
              <a:gd name="connsiteX56" fmla="*/ 5946705 w 6127024"/>
              <a:gd name="connsiteY56" fmla="*/ 4428051 h 6858000"/>
              <a:gd name="connsiteX57" fmla="*/ 5949261 w 6127024"/>
              <a:gd name="connsiteY57" fmla="*/ 4449185 h 6858000"/>
              <a:gd name="connsiteX58" fmla="*/ 5968960 w 6127024"/>
              <a:gd name="connsiteY58" fmla="*/ 4482655 h 6858000"/>
              <a:gd name="connsiteX59" fmla="*/ 5998138 w 6127024"/>
              <a:gd name="connsiteY59" fmla="*/ 4697518 h 6858000"/>
              <a:gd name="connsiteX60" fmla="*/ 6007819 w 6127024"/>
              <a:gd name="connsiteY60" fmla="*/ 4858148 h 6858000"/>
              <a:gd name="connsiteX61" fmla="*/ 6007749 w 6127024"/>
              <a:gd name="connsiteY61" fmla="*/ 4964715 h 6858000"/>
              <a:gd name="connsiteX62" fmla="*/ 6005269 w 6127024"/>
              <a:gd name="connsiteY62" fmla="*/ 5150567 h 6858000"/>
              <a:gd name="connsiteX63" fmla="*/ 6001127 w 6127024"/>
              <a:gd name="connsiteY63" fmla="*/ 5164609 h 6858000"/>
              <a:gd name="connsiteX64" fmla="*/ 5998514 w 6127024"/>
              <a:gd name="connsiteY64" fmla="*/ 5189673 h 6858000"/>
              <a:gd name="connsiteX65" fmla="*/ 6018409 w 6127024"/>
              <a:gd name="connsiteY65" fmla="*/ 5227157 h 6858000"/>
              <a:gd name="connsiteX66" fmla="*/ 6036748 w 6127024"/>
              <a:gd name="connsiteY66" fmla="*/ 5322752 h 6858000"/>
              <a:gd name="connsiteX67" fmla="*/ 6036943 w 6127024"/>
              <a:gd name="connsiteY67" fmla="*/ 5329480 h 6858000"/>
              <a:gd name="connsiteX68" fmla="*/ 6037677 w 6127024"/>
              <a:gd name="connsiteY68" fmla="*/ 5354807 h 6858000"/>
              <a:gd name="connsiteX69" fmla="*/ 6039728 w 6127024"/>
              <a:gd name="connsiteY69" fmla="*/ 5359416 h 6858000"/>
              <a:gd name="connsiteX70" fmla="*/ 6053435 w 6127024"/>
              <a:gd name="connsiteY70" fmla="*/ 5387547 h 6858000"/>
              <a:gd name="connsiteX71" fmla="*/ 6065933 w 6127024"/>
              <a:gd name="connsiteY71" fmla="*/ 5443002 h 6858000"/>
              <a:gd name="connsiteX72" fmla="*/ 6068640 w 6127024"/>
              <a:gd name="connsiteY72" fmla="*/ 5474503 h 6858000"/>
              <a:gd name="connsiteX73" fmla="*/ 6080922 w 6127024"/>
              <a:gd name="connsiteY73" fmla="*/ 5561070 h 6858000"/>
              <a:gd name="connsiteX74" fmla="*/ 6096949 w 6127024"/>
              <a:gd name="connsiteY74" fmla="*/ 5648179 h 6858000"/>
              <a:gd name="connsiteX75" fmla="*/ 6121353 w 6127024"/>
              <a:gd name="connsiteY75" fmla="*/ 5721725 h 6858000"/>
              <a:gd name="connsiteX76" fmla="*/ 6109884 w 6127024"/>
              <a:gd name="connsiteY76" fmla="*/ 5721959 h 6858000"/>
              <a:gd name="connsiteX77" fmla="*/ 6127024 w 6127024"/>
              <a:gd name="connsiteY77" fmla="*/ 5786902 h 6858000"/>
              <a:gd name="connsiteX78" fmla="*/ 6115796 w 6127024"/>
              <a:gd name="connsiteY78" fmla="*/ 5862844 h 6858000"/>
              <a:gd name="connsiteX79" fmla="*/ 6102493 w 6127024"/>
              <a:gd name="connsiteY79" fmla="*/ 5928602 h 6858000"/>
              <a:gd name="connsiteX80" fmla="*/ 6056863 w 6127024"/>
              <a:gd name="connsiteY80" fmla="*/ 6000643 h 6858000"/>
              <a:gd name="connsiteX81" fmla="*/ 6045436 w 6127024"/>
              <a:gd name="connsiteY81" fmla="*/ 6124480 h 6858000"/>
              <a:gd name="connsiteX82" fmla="*/ 6030489 w 6127024"/>
              <a:gd name="connsiteY82" fmla="*/ 6317666 h 6858000"/>
              <a:gd name="connsiteX83" fmla="*/ 6007492 w 6127024"/>
              <a:gd name="connsiteY83" fmla="*/ 6440818 h 6858000"/>
              <a:gd name="connsiteX84" fmla="*/ 6009467 w 6127024"/>
              <a:gd name="connsiteY84" fmla="*/ 6487076 h 6858000"/>
              <a:gd name="connsiteX85" fmla="*/ 5995064 w 6127024"/>
              <a:gd name="connsiteY85" fmla="*/ 6540791 h 6858000"/>
              <a:gd name="connsiteX86" fmla="*/ 6004510 w 6127024"/>
              <a:gd name="connsiteY86" fmla="*/ 6599256 h 6858000"/>
              <a:gd name="connsiteX87" fmla="*/ 5986207 w 6127024"/>
              <a:gd name="connsiteY87" fmla="*/ 6695855 h 6858000"/>
              <a:gd name="connsiteX88" fmla="*/ 5979428 w 6127024"/>
              <a:gd name="connsiteY88" fmla="*/ 6754678 h 6858000"/>
              <a:gd name="connsiteX89" fmla="*/ 5983398 w 6127024"/>
              <a:gd name="connsiteY89" fmla="*/ 6778641 h 6858000"/>
              <a:gd name="connsiteX90" fmla="*/ 5984543 w 6127024"/>
              <a:gd name="connsiteY90" fmla="*/ 6811016 h 6858000"/>
              <a:gd name="connsiteX91" fmla="*/ 5979671 w 6127024"/>
              <a:gd name="connsiteY91" fmla="*/ 6858000 h 6858000"/>
              <a:gd name="connsiteX92" fmla="*/ 0 w 6127024"/>
              <a:gd name="connsiteY92" fmla="*/ 6858000 h 6858000"/>
              <a:gd name="connsiteX93" fmla="*/ 0 w 6127024"/>
              <a:gd name="connsiteY93" fmla="*/ 0 h 6858000"/>
              <a:gd name="connsiteX0" fmla="*/ 0 w 6127024"/>
              <a:gd name="connsiteY0" fmla="*/ 0 h 6858000"/>
              <a:gd name="connsiteX1" fmla="*/ 4965888 w 6127024"/>
              <a:gd name="connsiteY1" fmla="*/ 0 h 6858000"/>
              <a:gd name="connsiteX2" fmla="*/ 4967767 w 6127024"/>
              <a:gd name="connsiteY2" fmla="*/ 7930 h 6858000"/>
              <a:gd name="connsiteX3" fmla="*/ 4979444 w 6127024"/>
              <a:gd name="connsiteY3" fmla="*/ 43921 h 6858000"/>
              <a:gd name="connsiteX4" fmla="*/ 5021173 w 6127024"/>
              <a:gd name="connsiteY4" fmla="*/ 123738 h 6858000"/>
              <a:gd name="connsiteX5" fmla="*/ 5075458 w 6127024"/>
              <a:gd name="connsiteY5" fmla="*/ 264355 h 6858000"/>
              <a:gd name="connsiteX6" fmla="*/ 5081175 w 6127024"/>
              <a:gd name="connsiteY6" fmla="*/ 277448 h 6858000"/>
              <a:gd name="connsiteX7" fmla="*/ 5097011 w 6127024"/>
              <a:gd name="connsiteY7" fmla="*/ 355616 h 6858000"/>
              <a:gd name="connsiteX8" fmla="*/ 5153000 w 6127024"/>
              <a:gd name="connsiteY8" fmla="*/ 507134 h 6858000"/>
              <a:gd name="connsiteX9" fmla="*/ 5171282 w 6127024"/>
              <a:gd name="connsiteY9" fmla="*/ 602071 h 6858000"/>
              <a:gd name="connsiteX10" fmla="*/ 5176196 w 6127024"/>
              <a:gd name="connsiteY10" fmla="*/ 636822 h 6858000"/>
              <a:gd name="connsiteX11" fmla="*/ 5189051 w 6127024"/>
              <a:gd name="connsiteY11" fmla="*/ 782518 h 6858000"/>
              <a:gd name="connsiteX12" fmla="*/ 5218707 w 6127024"/>
              <a:gd name="connsiteY12" fmla="*/ 886387 h 6858000"/>
              <a:gd name="connsiteX13" fmla="*/ 5221281 w 6127024"/>
              <a:gd name="connsiteY13" fmla="*/ 920873 h 6858000"/>
              <a:gd name="connsiteX14" fmla="*/ 5201018 w 6127024"/>
              <a:gd name="connsiteY14" fmla="*/ 1095027 h 6858000"/>
              <a:gd name="connsiteX15" fmla="*/ 5189234 w 6127024"/>
              <a:gd name="connsiteY15" fmla="*/ 1217308 h 6858000"/>
              <a:gd name="connsiteX16" fmla="*/ 5202769 w 6127024"/>
              <a:gd name="connsiteY16" fmla="*/ 1269450 h 6858000"/>
              <a:gd name="connsiteX17" fmla="*/ 5225968 w 6127024"/>
              <a:gd name="connsiteY17" fmla="*/ 1357994 h 6858000"/>
              <a:gd name="connsiteX18" fmla="*/ 5231437 w 6127024"/>
              <a:gd name="connsiteY18" fmla="*/ 1373779 h 6858000"/>
              <a:gd name="connsiteX19" fmla="*/ 5237226 w 6127024"/>
              <a:gd name="connsiteY19" fmla="*/ 1441327 h 6858000"/>
              <a:gd name="connsiteX20" fmla="*/ 5255653 w 6127024"/>
              <a:gd name="connsiteY20" fmla="*/ 1524712 h 6858000"/>
              <a:gd name="connsiteX21" fmla="*/ 5263491 w 6127024"/>
              <a:gd name="connsiteY21" fmla="*/ 1642938 h 6858000"/>
              <a:gd name="connsiteX22" fmla="*/ 5256552 w 6127024"/>
              <a:gd name="connsiteY22" fmla="*/ 1672509 h 6858000"/>
              <a:gd name="connsiteX23" fmla="*/ 5266931 w 6127024"/>
              <a:gd name="connsiteY23" fmla="*/ 1866147 h 6858000"/>
              <a:gd name="connsiteX24" fmla="*/ 5255696 w 6127024"/>
              <a:gd name="connsiteY24" fmla="*/ 1953770 h 6858000"/>
              <a:gd name="connsiteX25" fmla="*/ 5252592 w 6127024"/>
              <a:gd name="connsiteY25" fmla="*/ 2092210 h 6858000"/>
              <a:gd name="connsiteX26" fmla="*/ 5250104 w 6127024"/>
              <a:gd name="connsiteY26" fmla="*/ 2249166 h 6858000"/>
              <a:gd name="connsiteX27" fmla="*/ 5251214 w 6127024"/>
              <a:gd name="connsiteY27" fmla="*/ 2250944 h 6858000"/>
              <a:gd name="connsiteX28" fmla="*/ 5250644 w 6127024"/>
              <a:gd name="connsiteY28" fmla="*/ 2266619 h 6858000"/>
              <a:gd name="connsiteX29" fmla="*/ 5293877 w 6127024"/>
              <a:gd name="connsiteY29" fmla="*/ 2368649 h 6858000"/>
              <a:gd name="connsiteX30" fmla="*/ 5311338 w 6127024"/>
              <a:gd name="connsiteY30" fmla="*/ 2404034 h 6858000"/>
              <a:gd name="connsiteX31" fmla="*/ 5338366 w 6127024"/>
              <a:gd name="connsiteY31" fmla="*/ 2465052 h 6858000"/>
              <a:gd name="connsiteX32" fmla="*/ 5371263 w 6127024"/>
              <a:gd name="connsiteY32" fmla="*/ 2586413 h 6858000"/>
              <a:gd name="connsiteX33" fmla="*/ 5407503 w 6127024"/>
              <a:gd name="connsiteY33" fmla="*/ 2786290 h 6858000"/>
              <a:gd name="connsiteX34" fmla="*/ 5407356 w 6127024"/>
              <a:gd name="connsiteY34" fmla="*/ 2787545 h 6858000"/>
              <a:gd name="connsiteX35" fmla="*/ 5457023 w 6127024"/>
              <a:gd name="connsiteY35" fmla="*/ 2858292 h 6858000"/>
              <a:gd name="connsiteX36" fmla="*/ 5479298 w 6127024"/>
              <a:gd name="connsiteY36" fmla="*/ 2947791 h 6858000"/>
              <a:gd name="connsiteX37" fmla="*/ 5481770 w 6127024"/>
              <a:gd name="connsiteY37" fmla="*/ 2951352 h 6858000"/>
              <a:gd name="connsiteX38" fmla="*/ 5482415 w 6127024"/>
              <a:gd name="connsiteY38" fmla="*/ 3004079 h 6858000"/>
              <a:gd name="connsiteX39" fmla="*/ 5503944 w 6127024"/>
              <a:gd name="connsiteY39" fmla="*/ 3123335 h 6858000"/>
              <a:gd name="connsiteX40" fmla="*/ 5516007 w 6127024"/>
              <a:gd name="connsiteY40" fmla="*/ 3258473 h 6858000"/>
              <a:gd name="connsiteX41" fmla="*/ 5589758 w 6127024"/>
              <a:gd name="connsiteY41" fmla="*/ 3453699 h 6858000"/>
              <a:gd name="connsiteX42" fmla="*/ 5596144 w 6127024"/>
              <a:gd name="connsiteY42" fmla="*/ 3534624 h 6858000"/>
              <a:gd name="connsiteX43" fmla="*/ 5597750 w 6127024"/>
              <a:gd name="connsiteY43" fmla="*/ 3534129 h 6858000"/>
              <a:gd name="connsiteX44" fmla="*/ 5618377 w 6127024"/>
              <a:gd name="connsiteY44" fmla="*/ 3588431 h 6858000"/>
              <a:gd name="connsiteX45" fmla="*/ 5655472 w 6127024"/>
              <a:gd name="connsiteY45" fmla="*/ 3678877 h 6858000"/>
              <a:gd name="connsiteX46" fmla="*/ 5683015 w 6127024"/>
              <a:gd name="connsiteY46" fmla="*/ 3762025 h 6858000"/>
              <a:gd name="connsiteX47" fmla="*/ 5696643 w 6127024"/>
              <a:gd name="connsiteY47" fmla="*/ 3773888 h 6858000"/>
              <a:gd name="connsiteX48" fmla="*/ 5768491 w 6127024"/>
              <a:gd name="connsiteY48" fmla="*/ 3914399 h 6858000"/>
              <a:gd name="connsiteX49" fmla="*/ 5793123 w 6127024"/>
              <a:gd name="connsiteY49" fmla="*/ 3969952 h 6858000"/>
              <a:gd name="connsiteX50" fmla="*/ 5808321 w 6127024"/>
              <a:gd name="connsiteY50" fmla="*/ 3988153 h 6858000"/>
              <a:gd name="connsiteX51" fmla="*/ 5825621 w 6127024"/>
              <a:gd name="connsiteY51" fmla="*/ 4015525 h 6858000"/>
              <a:gd name="connsiteX52" fmla="*/ 5860672 w 6127024"/>
              <a:gd name="connsiteY52" fmla="*/ 4061579 h 6858000"/>
              <a:gd name="connsiteX53" fmla="*/ 5872173 w 6127024"/>
              <a:gd name="connsiteY53" fmla="*/ 4088497 h 6858000"/>
              <a:gd name="connsiteX54" fmla="*/ 5894095 w 6127024"/>
              <a:gd name="connsiteY54" fmla="*/ 4128857 h 6858000"/>
              <a:gd name="connsiteX55" fmla="*/ 5903513 w 6127024"/>
              <a:gd name="connsiteY55" fmla="*/ 4187661 h 6858000"/>
              <a:gd name="connsiteX56" fmla="*/ 5946705 w 6127024"/>
              <a:gd name="connsiteY56" fmla="*/ 4428051 h 6858000"/>
              <a:gd name="connsiteX57" fmla="*/ 5949261 w 6127024"/>
              <a:gd name="connsiteY57" fmla="*/ 4449185 h 6858000"/>
              <a:gd name="connsiteX58" fmla="*/ 5968960 w 6127024"/>
              <a:gd name="connsiteY58" fmla="*/ 4482655 h 6858000"/>
              <a:gd name="connsiteX59" fmla="*/ 5998138 w 6127024"/>
              <a:gd name="connsiteY59" fmla="*/ 4697518 h 6858000"/>
              <a:gd name="connsiteX60" fmla="*/ 6007819 w 6127024"/>
              <a:gd name="connsiteY60" fmla="*/ 4858148 h 6858000"/>
              <a:gd name="connsiteX61" fmla="*/ 6007749 w 6127024"/>
              <a:gd name="connsiteY61" fmla="*/ 4964715 h 6858000"/>
              <a:gd name="connsiteX62" fmla="*/ 6005269 w 6127024"/>
              <a:gd name="connsiteY62" fmla="*/ 5150567 h 6858000"/>
              <a:gd name="connsiteX63" fmla="*/ 6001127 w 6127024"/>
              <a:gd name="connsiteY63" fmla="*/ 5164609 h 6858000"/>
              <a:gd name="connsiteX64" fmla="*/ 5998514 w 6127024"/>
              <a:gd name="connsiteY64" fmla="*/ 5189673 h 6858000"/>
              <a:gd name="connsiteX65" fmla="*/ 6018409 w 6127024"/>
              <a:gd name="connsiteY65" fmla="*/ 5227157 h 6858000"/>
              <a:gd name="connsiteX66" fmla="*/ 6036748 w 6127024"/>
              <a:gd name="connsiteY66" fmla="*/ 5322752 h 6858000"/>
              <a:gd name="connsiteX67" fmla="*/ 6036943 w 6127024"/>
              <a:gd name="connsiteY67" fmla="*/ 5329480 h 6858000"/>
              <a:gd name="connsiteX68" fmla="*/ 6037677 w 6127024"/>
              <a:gd name="connsiteY68" fmla="*/ 5354807 h 6858000"/>
              <a:gd name="connsiteX69" fmla="*/ 6039728 w 6127024"/>
              <a:gd name="connsiteY69" fmla="*/ 5359416 h 6858000"/>
              <a:gd name="connsiteX70" fmla="*/ 6053435 w 6127024"/>
              <a:gd name="connsiteY70" fmla="*/ 5387547 h 6858000"/>
              <a:gd name="connsiteX71" fmla="*/ 6065933 w 6127024"/>
              <a:gd name="connsiteY71" fmla="*/ 5443002 h 6858000"/>
              <a:gd name="connsiteX72" fmla="*/ 6068640 w 6127024"/>
              <a:gd name="connsiteY72" fmla="*/ 5474503 h 6858000"/>
              <a:gd name="connsiteX73" fmla="*/ 6080922 w 6127024"/>
              <a:gd name="connsiteY73" fmla="*/ 5561070 h 6858000"/>
              <a:gd name="connsiteX74" fmla="*/ 6096949 w 6127024"/>
              <a:gd name="connsiteY74" fmla="*/ 5648179 h 6858000"/>
              <a:gd name="connsiteX75" fmla="*/ 6121353 w 6127024"/>
              <a:gd name="connsiteY75" fmla="*/ 5721725 h 6858000"/>
              <a:gd name="connsiteX76" fmla="*/ 6109884 w 6127024"/>
              <a:gd name="connsiteY76" fmla="*/ 5721959 h 6858000"/>
              <a:gd name="connsiteX77" fmla="*/ 6127024 w 6127024"/>
              <a:gd name="connsiteY77" fmla="*/ 5786902 h 6858000"/>
              <a:gd name="connsiteX78" fmla="*/ 6115796 w 6127024"/>
              <a:gd name="connsiteY78" fmla="*/ 5862844 h 6858000"/>
              <a:gd name="connsiteX79" fmla="*/ 6102493 w 6127024"/>
              <a:gd name="connsiteY79" fmla="*/ 5928602 h 6858000"/>
              <a:gd name="connsiteX80" fmla="*/ 6056863 w 6127024"/>
              <a:gd name="connsiteY80" fmla="*/ 6000643 h 6858000"/>
              <a:gd name="connsiteX81" fmla="*/ 6045436 w 6127024"/>
              <a:gd name="connsiteY81" fmla="*/ 6124480 h 6858000"/>
              <a:gd name="connsiteX82" fmla="*/ 6030489 w 6127024"/>
              <a:gd name="connsiteY82" fmla="*/ 6317666 h 6858000"/>
              <a:gd name="connsiteX83" fmla="*/ 6007492 w 6127024"/>
              <a:gd name="connsiteY83" fmla="*/ 6440818 h 6858000"/>
              <a:gd name="connsiteX84" fmla="*/ 6009467 w 6127024"/>
              <a:gd name="connsiteY84" fmla="*/ 6487076 h 6858000"/>
              <a:gd name="connsiteX85" fmla="*/ 5995064 w 6127024"/>
              <a:gd name="connsiteY85" fmla="*/ 6540791 h 6858000"/>
              <a:gd name="connsiteX86" fmla="*/ 6004510 w 6127024"/>
              <a:gd name="connsiteY86" fmla="*/ 6599256 h 6858000"/>
              <a:gd name="connsiteX87" fmla="*/ 5986207 w 6127024"/>
              <a:gd name="connsiteY87" fmla="*/ 6695855 h 6858000"/>
              <a:gd name="connsiteX88" fmla="*/ 5979428 w 6127024"/>
              <a:gd name="connsiteY88" fmla="*/ 6754678 h 6858000"/>
              <a:gd name="connsiteX89" fmla="*/ 5983398 w 6127024"/>
              <a:gd name="connsiteY89" fmla="*/ 6778641 h 6858000"/>
              <a:gd name="connsiteX90" fmla="*/ 5984543 w 6127024"/>
              <a:gd name="connsiteY90" fmla="*/ 6811016 h 6858000"/>
              <a:gd name="connsiteX91" fmla="*/ 5979671 w 6127024"/>
              <a:gd name="connsiteY91" fmla="*/ 6858000 h 6858000"/>
              <a:gd name="connsiteX92" fmla="*/ 0 w 6127024"/>
              <a:gd name="connsiteY92" fmla="*/ 6858000 h 6858000"/>
              <a:gd name="connsiteX93" fmla="*/ 0 w 6127024"/>
              <a:gd name="connsiteY93" fmla="*/ 0 h 6858000"/>
              <a:gd name="connsiteX0" fmla="*/ 0 w 6127024"/>
              <a:gd name="connsiteY0" fmla="*/ 0 h 6858000"/>
              <a:gd name="connsiteX1" fmla="*/ 4965888 w 6127024"/>
              <a:gd name="connsiteY1" fmla="*/ 0 h 6858000"/>
              <a:gd name="connsiteX2" fmla="*/ 4967767 w 6127024"/>
              <a:gd name="connsiteY2" fmla="*/ 7930 h 6858000"/>
              <a:gd name="connsiteX3" fmla="*/ 4979444 w 6127024"/>
              <a:gd name="connsiteY3" fmla="*/ 43921 h 6858000"/>
              <a:gd name="connsiteX4" fmla="*/ 5021173 w 6127024"/>
              <a:gd name="connsiteY4" fmla="*/ 123738 h 6858000"/>
              <a:gd name="connsiteX5" fmla="*/ 5075458 w 6127024"/>
              <a:gd name="connsiteY5" fmla="*/ 264355 h 6858000"/>
              <a:gd name="connsiteX6" fmla="*/ 5081175 w 6127024"/>
              <a:gd name="connsiteY6" fmla="*/ 277448 h 6858000"/>
              <a:gd name="connsiteX7" fmla="*/ 5097011 w 6127024"/>
              <a:gd name="connsiteY7" fmla="*/ 355616 h 6858000"/>
              <a:gd name="connsiteX8" fmla="*/ 5153000 w 6127024"/>
              <a:gd name="connsiteY8" fmla="*/ 507134 h 6858000"/>
              <a:gd name="connsiteX9" fmla="*/ 5171282 w 6127024"/>
              <a:gd name="connsiteY9" fmla="*/ 602071 h 6858000"/>
              <a:gd name="connsiteX10" fmla="*/ 5176196 w 6127024"/>
              <a:gd name="connsiteY10" fmla="*/ 636822 h 6858000"/>
              <a:gd name="connsiteX11" fmla="*/ 5189051 w 6127024"/>
              <a:gd name="connsiteY11" fmla="*/ 782518 h 6858000"/>
              <a:gd name="connsiteX12" fmla="*/ 5218707 w 6127024"/>
              <a:gd name="connsiteY12" fmla="*/ 886387 h 6858000"/>
              <a:gd name="connsiteX13" fmla="*/ 5221281 w 6127024"/>
              <a:gd name="connsiteY13" fmla="*/ 920873 h 6858000"/>
              <a:gd name="connsiteX14" fmla="*/ 5201018 w 6127024"/>
              <a:gd name="connsiteY14" fmla="*/ 1095027 h 6858000"/>
              <a:gd name="connsiteX15" fmla="*/ 5189234 w 6127024"/>
              <a:gd name="connsiteY15" fmla="*/ 1217308 h 6858000"/>
              <a:gd name="connsiteX16" fmla="*/ 5202769 w 6127024"/>
              <a:gd name="connsiteY16" fmla="*/ 1269450 h 6858000"/>
              <a:gd name="connsiteX17" fmla="*/ 5225968 w 6127024"/>
              <a:gd name="connsiteY17" fmla="*/ 1357994 h 6858000"/>
              <a:gd name="connsiteX18" fmla="*/ 5231437 w 6127024"/>
              <a:gd name="connsiteY18" fmla="*/ 1373779 h 6858000"/>
              <a:gd name="connsiteX19" fmla="*/ 5237226 w 6127024"/>
              <a:gd name="connsiteY19" fmla="*/ 1441327 h 6858000"/>
              <a:gd name="connsiteX20" fmla="*/ 5255653 w 6127024"/>
              <a:gd name="connsiteY20" fmla="*/ 1524712 h 6858000"/>
              <a:gd name="connsiteX21" fmla="*/ 5263491 w 6127024"/>
              <a:gd name="connsiteY21" fmla="*/ 1642938 h 6858000"/>
              <a:gd name="connsiteX22" fmla="*/ 5256552 w 6127024"/>
              <a:gd name="connsiteY22" fmla="*/ 1672509 h 6858000"/>
              <a:gd name="connsiteX23" fmla="*/ 5266931 w 6127024"/>
              <a:gd name="connsiteY23" fmla="*/ 1866147 h 6858000"/>
              <a:gd name="connsiteX24" fmla="*/ 5255696 w 6127024"/>
              <a:gd name="connsiteY24" fmla="*/ 1953770 h 6858000"/>
              <a:gd name="connsiteX25" fmla="*/ 5252592 w 6127024"/>
              <a:gd name="connsiteY25" fmla="*/ 2092210 h 6858000"/>
              <a:gd name="connsiteX26" fmla="*/ 5250104 w 6127024"/>
              <a:gd name="connsiteY26" fmla="*/ 2249166 h 6858000"/>
              <a:gd name="connsiteX27" fmla="*/ 5251214 w 6127024"/>
              <a:gd name="connsiteY27" fmla="*/ 2250944 h 6858000"/>
              <a:gd name="connsiteX28" fmla="*/ 5250644 w 6127024"/>
              <a:gd name="connsiteY28" fmla="*/ 2266619 h 6858000"/>
              <a:gd name="connsiteX29" fmla="*/ 5293877 w 6127024"/>
              <a:gd name="connsiteY29" fmla="*/ 2368649 h 6858000"/>
              <a:gd name="connsiteX30" fmla="*/ 5311338 w 6127024"/>
              <a:gd name="connsiteY30" fmla="*/ 2404034 h 6858000"/>
              <a:gd name="connsiteX31" fmla="*/ 5338366 w 6127024"/>
              <a:gd name="connsiteY31" fmla="*/ 2465052 h 6858000"/>
              <a:gd name="connsiteX32" fmla="*/ 5371263 w 6127024"/>
              <a:gd name="connsiteY32" fmla="*/ 2586413 h 6858000"/>
              <a:gd name="connsiteX33" fmla="*/ 5407503 w 6127024"/>
              <a:gd name="connsiteY33" fmla="*/ 2786290 h 6858000"/>
              <a:gd name="connsiteX34" fmla="*/ 5407356 w 6127024"/>
              <a:gd name="connsiteY34" fmla="*/ 2787545 h 6858000"/>
              <a:gd name="connsiteX35" fmla="*/ 5457023 w 6127024"/>
              <a:gd name="connsiteY35" fmla="*/ 2858292 h 6858000"/>
              <a:gd name="connsiteX36" fmla="*/ 5479298 w 6127024"/>
              <a:gd name="connsiteY36" fmla="*/ 2947791 h 6858000"/>
              <a:gd name="connsiteX37" fmla="*/ 5481770 w 6127024"/>
              <a:gd name="connsiteY37" fmla="*/ 2951352 h 6858000"/>
              <a:gd name="connsiteX38" fmla="*/ 5482415 w 6127024"/>
              <a:gd name="connsiteY38" fmla="*/ 3004079 h 6858000"/>
              <a:gd name="connsiteX39" fmla="*/ 5503944 w 6127024"/>
              <a:gd name="connsiteY39" fmla="*/ 3123335 h 6858000"/>
              <a:gd name="connsiteX40" fmla="*/ 5516007 w 6127024"/>
              <a:gd name="connsiteY40" fmla="*/ 3258473 h 6858000"/>
              <a:gd name="connsiteX41" fmla="*/ 5589758 w 6127024"/>
              <a:gd name="connsiteY41" fmla="*/ 3453699 h 6858000"/>
              <a:gd name="connsiteX42" fmla="*/ 5596144 w 6127024"/>
              <a:gd name="connsiteY42" fmla="*/ 3534624 h 6858000"/>
              <a:gd name="connsiteX43" fmla="*/ 5597750 w 6127024"/>
              <a:gd name="connsiteY43" fmla="*/ 3534129 h 6858000"/>
              <a:gd name="connsiteX44" fmla="*/ 5618377 w 6127024"/>
              <a:gd name="connsiteY44" fmla="*/ 3588431 h 6858000"/>
              <a:gd name="connsiteX45" fmla="*/ 5655472 w 6127024"/>
              <a:gd name="connsiteY45" fmla="*/ 3678877 h 6858000"/>
              <a:gd name="connsiteX46" fmla="*/ 5683015 w 6127024"/>
              <a:gd name="connsiteY46" fmla="*/ 3762025 h 6858000"/>
              <a:gd name="connsiteX47" fmla="*/ 5696643 w 6127024"/>
              <a:gd name="connsiteY47" fmla="*/ 3773888 h 6858000"/>
              <a:gd name="connsiteX48" fmla="*/ 5768491 w 6127024"/>
              <a:gd name="connsiteY48" fmla="*/ 3914399 h 6858000"/>
              <a:gd name="connsiteX49" fmla="*/ 5793123 w 6127024"/>
              <a:gd name="connsiteY49" fmla="*/ 3969952 h 6858000"/>
              <a:gd name="connsiteX50" fmla="*/ 5808321 w 6127024"/>
              <a:gd name="connsiteY50" fmla="*/ 3988153 h 6858000"/>
              <a:gd name="connsiteX51" fmla="*/ 5825621 w 6127024"/>
              <a:gd name="connsiteY51" fmla="*/ 4015525 h 6858000"/>
              <a:gd name="connsiteX52" fmla="*/ 5860672 w 6127024"/>
              <a:gd name="connsiteY52" fmla="*/ 4061579 h 6858000"/>
              <a:gd name="connsiteX53" fmla="*/ 5894095 w 6127024"/>
              <a:gd name="connsiteY53" fmla="*/ 4128857 h 6858000"/>
              <a:gd name="connsiteX54" fmla="*/ 5903513 w 6127024"/>
              <a:gd name="connsiteY54" fmla="*/ 4187661 h 6858000"/>
              <a:gd name="connsiteX55" fmla="*/ 5946705 w 6127024"/>
              <a:gd name="connsiteY55" fmla="*/ 4428051 h 6858000"/>
              <a:gd name="connsiteX56" fmla="*/ 5949261 w 6127024"/>
              <a:gd name="connsiteY56" fmla="*/ 4449185 h 6858000"/>
              <a:gd name="connsiteX57" fmla="*/ 5968960 w 6127024"/>
              <a:gd name="connsiteY57" fmla="*/ 4482655 h 6858000"/>
              <a:gd name="connsiteX58" fmla="*/ 5998138 w 6127024"/>
              <a:gd name="connsiteY58" fmla="*/ 4697518 h 6858000"/>
              <a:gd name="connsiteX59" fmla="*/ 6007819 w 6127024"/>
              <a:gd name="connsiteY59" fmla="*/ 4858148 h 6858000"/>
              <a:gd name="connsiteX60" fmla="*/ 6007749 w 6127024"/>
              <a:gd name="connsiteY60" fmla="*/ 4964715 h 6858000"/>
              <a:gd name="connsiteX61" fmla="*/ 6005269 w 6127024"/>
              <a:gd name="connsiteY61" fmla="*/ 5150567 h 6858000"/>
              <a:gd name="connsiteX62" fmla="*/ 6001127 w 6127024"/>
              <a:gd name="connsiteY62" fmla="*/ 5164609 h 6858000"/>
              <a:gd name="connsiteX63" fmla="*/ 5998514 w 6127024"/>
              <a:gd name="connsiteY63" fmla="*/ 5189673 h 6858000"/>
              <a:gd name="connsiteX64" fmla="*/ 6018409 w 6127024"/>
              <a:gd name="connsiteY64" fmla="*/ 5227157 h 6858000"/>
              <a:gd name="connsiteX65" fmla="*/ 6036748 w 6127024"/>
              <a:gd name="connsiteY65" fmla="*/ 5322752 h 6858000"/>
              <a:gd name="connsiteX66" fmla="*/ 6036943 w 6127024"/>
              <a:gd name="connsiteY66" fmla="*/ 5329480 h 6858000"/>
              <a:gd name="connsiteX67" fmla="*/ 6037677 w 6127024"/>
              <a:gd name="connsiteY67" fmla="*/ 5354807 h 6858000"/>
              <a:gd name="connsiteX68" fmla="*/ 6039728 w 6127024"/>
              <a:gd name="connsiteY68" fmla="*/ 5359416 h 6858000"/>
              <a:gd name="connsiteX69" fmla="*/ 6053435 w 6127024"/>
              <a:gd name="connsiteY69" fmla="*/ 5387547 h 6858000"/>
              <a:gd name="connsiteX70" fmla="*/ 6065933 w 6127024"/>
              <a:gd name="connsiteY70" fmla="*/ 5443002 h 6858000"/>
              <a:gd name="connsiteX71" fmla="*/ 6068640 w 6127024"/>
              <a:gd name="connsiteY71" fmla="*/ 5474503 h 6858000"/>
              <a:gd name="connsiteX72" fmla="*/ 6080922 w 6127024"/>
              <a:gd name="connsiteY72" fmla="*/ 5561070 h 6858000"/>
              <a:gd name="connsiteX73" fmla="*/ 6096949 w 6127024"/>
              <a:gd name="connsiteY73" fmla="*/ 5648179 h 6858000"/>
              <a:gd name="connsiteX74" fmla="*/ 6121353 w 6127024"/>
              <a:gd name="connsiteY74" fmla="*/ 5721725 h 6858000"/>
              <a:gd name="connsiteX75" fmla="*/ 6109884 w 6127024"/>
              <a:gd name="connsiteY75" fmla="*/ 5721959 h 6858000"/>
              <a:gd name="connsiteX76" fmla="*/ 6127024 w 6127024"/>
              <a:gd name="connsiteY76" fmla="*/ 5786902 h 6858000"/>
              <a:gd name="connsiteX77" fmla="*/ 6115796 w 6127024"/>
              <a:gd name="connsiteY77" fmla="*/ 5862844 h 6858000"/>
              <a:gd name="connsiteX78" fmla="*/ 6102493 w 6127024"/>
              <a:gd name="connsiteY78" fmla="*/ 5928602 h 6858000"/>
              <a:gd name="connsiteX79" fmla="*/ 6056863 w 6127024"/>
              <a:gd name="connsiteY79" fmla="*/ 6000643 h 6858000"/>
              <a:gd name="connsiteX80" fmla="*/ 6045436 w 6127024"/>
              <a:gd name="connsiteY80" fmla="*/ 6124480 h 6858000"/>
              <a:gd name="connsiteX81" fmla="*/ 6030489 w 6127024"/>
              <a:gd name="connsiteY81" fmla="*/ 6317666 h 6858000"/>
              <a:gd name="connsiteX82" fmla="*/ 6007492 w 6127024"/>
              <a:gd name="connsiteY82" fmla="*/ 6440818 h 6858000"/>
              <a:gd name="connsiteX83" fmla="*/ 6009467 w 6127024"/>
              <a:gd name="connsiteY83" fmla="*/ 6487076 h 6858000"/>
              <a:gd name="connsiteX84" fmla="*/ 5995064 w 6127024"/>
              <a:gd name="connsiteY84" fmla="*/ 6540791 h 6858000"/>
              <a:gd name="connsiteX85" fmla="*/ 6004510 w 6127024"/>
              <a:gd name="connsiteY85" fmla="*/ 6599256 h 6858000"/>
              <a:gd name="connsiteX86" fmla="*/ 5986207 w 6127024"/>
              <a:gd name="connsiteY86" fmla="*/ 6695855 h 6858000"/>
              <a:gd name="connsiteX87" fmla="*/ 5979428 w 6127024"/>
              <a:gd name="connsiteY87" fmla="*/ 6754678 h 6858000"/>
              <a:gd name="connsiteX88" fmla="*/ 5983398 w 6127024"/>
              <a:gd name="connsiteY88" fmla="*/ 6778641 h 6858000"/>
              <a:gd name="connsiteX89" fmla="*/ 5984543 w 6127024"/>
              <a:gd name="connsiteY89" fmla="*/ 6811016 h 6858000"/>
              <a:gd name="connsiteX90" fmla="*/ 5979671 w 6127024"/>
              <a:gd name="connsiteY90" fmla="*/ 6858000 h 6858000"/>
              <a:gd name="connsiteX91" fmla="*/ 0 w 6127024"/>
              <a:gd name="connsiteY91" fmla="*/ 6858000 h 6858000"/>
              <a:gd name="connsiteX92" fmla="*/ 0 w 6127024"/>
              <a:gd name="connsiteY92" fmla="*/ 0 h 6858000"/>
              <a:gd name="connsiteX0" fmla="*/ 0 w 6127024"/>
              <a:gd name="connsiteY0" fmla="*/ 0 h 6858000"/>
              <a:gd name="connsiteX1" fmla="*/ 4965888 w 6127024"/>
              <a:gd name="connsiteY1" fmla="*/ 0 h 6858000"/>
              <a:gd name="connsiteX2" fmla="*/ 4967767 w 6127024"/>
              <a:gd name="connsiteY2" fmla="*/ 7930 h 6858000"/>
              <a:gd name="connsiteX3" fmla="*/ 4979444 w 6127024"/>
              <a:gd name="connsiteY3" fmla="*/ 43921 h 6858000"/>
              <a:gd name="connsiteX4" fmla="*/ 5021173 w 6127024"/>
              <a:gd name="connsiteY4" fmla="*/ 123738 h 6858000"/>
              <a:gd name="connsiteX5" fmla="*/ 5075458 w 6127024"/>
              <a:gd name="connsiteY5" fmla="*/ 264355 h 6858000"/>
              <a:gd name="connsiteX6" fmla="*/ 5081175 w 6127024"/>
              <a:gd name="connsiteY6" fmla="*/ 277448 h 6858000"/>
              <a:gd name="connsiteX7" fmla="*/ 5097011 w 6127024"/>
              <a:gd name="connsiteY7" fmla="*/ 355616 h 6858000"/>
              <a:gd name="connsiteX8" fmla="*/ 5153000 w 6127024"/>
              <a:gd name="connsiteY8" fmla="*/ 507134 h 6858000"/>
              <a:gd name="connsiteX9" fmla="*/ 5171282 w 6127024"/>
              <a:gd name="connsiteY9" fmla="*/ 602071 h 6858000"/>
              <a:gd name="connsiteX10" fmla="*/ 5176196 w 6127024"/>
              <a:gd name="connsiteY10" fmla="*/ 636822 h 6858000"/>
              <a:gd name="connsiteX11" fmla="*/ 5189051 w 6127024"/>
              <a:gd name="connsiteY11" fmla="*/ 782518 h 6858000"/>
              <a:gd name="connsiteX12" fmla="*/ 5218707 w 6127024"/>
              <a:gd name="connsiteY12" fmla="*/ 886387 h 6858000"/>
              <a:gd name="connsiteX13" fmla="*/ 5221281 w 6127024"/>
              <a:gd name="connsiteY13" fmla="*/ 920873 h 6858000"/>
              <a:gd name="connsiteX14" fmla="*/ 5201018 w 6127024"/>
              <a:gd name="connsiteY14" fmla="*/ 1095027 h 6858000"/>
              <a:gd name="connsiteX15" fmla="*/ 5189234 w 6127024"/>
              <a:gd name="connsiteY15" fmla="*/ 1217308 h 6858000"/>
              <a:gd name="connsiteX16" fmla="*/ 5202769 w 6127024"/>
              <a:gd name="connsiteY16" fmla="*/ 1269450 h 6858000"/>
              <a:gd name="connsiteX17" fmla="*/ 5225968 w 6127024"/>
              <a:gd name="connsiteY17" fmla="*/ 1357994 h 6858000"/>
              <a:gd name="connsiteX18" fmla="*/ 5231437 w 6127024"/>
              <a:gd name="connsiteY18" fmla="*/ 1373779 h 6858000"/>
              <a:gd name="connsiteX19" fmla="*/ 5237226 w 6127024"/>
              <a:gd name="connsiteY19" fmla="*/ 1441327 h 6858000"/>
              <a:gd name="connsiteX20" fmla="*/ 5255653 w 6127024"/>
              <a:gd name="connsiteY20" fmla="*/ 1524712 h 6858000"/>
              <a:gd name="connsiteX21" fmla="*/ 5263491 w 6127024"/>
              <a:gd name="connsiteY21" fmla="*/ 1642938 h 6858000"/>
              <a:gd name="connsiteX22" fmla="*/ 5256552 w 6127024"/>
              <a:gd name="connsiteY22" fmla="*/ 1672509 h 6858000"/>
              <a:gd name="connsiteX23" fmla="*/ 5266931 w 6127024"/>
              <a:gd name="connsiteY23" fmla="*/ 1866147 h 6858000"/>
              <a:gd name="connsiteX24" fmla="*/ 5255696 w 6127024"/>
              <a:gd name="connsiteY24" fmla="*/ 1953770 h 6858000"/>
              <a:gd name="connsiteX25" fmla="*/ 5252592 w 6127024"/>
              <a:gd name="connsiteY25" fmla="*/ 2092210 h 6858000"/>
              <a:gd name="connsiteX26" fmla="*/ 5250104 w 6127024"/>
              <a:gd name="connsiteY26" fmla="*/ 2249166 h 6858000"/>
              <a:gd name="connsiteX27" fmla="*/ 5251214 w 6127024"/>
              <a:gd name="connsiteY27" fmla="*/ 2250944 h 6858000"/>
              <a:gd name="connsiteX28" fmla="*/ 5250644 w 6127024"/>
              <a:gd name="connsiteY28" fmla="*/ 2266619 h 6858000"/>
              <a:gd name="connsiteX29" fmla="*/ 5293877 w 6127024"/>
              <a:gd name="connsiteY29" fmla="*/ 2368649 h 6858000"/>
              <a:gd name="connsiteX30" fmla="*/ 5311338 w 6127024"/>
              <a:gd name="connsiteY30" fmla="*/ 2404034 h 6858000"/>
              <a:gd name="connsiteX31" fmla="*/ 5338366 w 6127024"/>
              <a:gd name="connsiteY31" fmla="*/ 2465052 h 6858000"/>
              <a:gd name="connsiteX32" fmla="*/ 5371263 w 6127024"/>
              <a:gd name="connsiteY32" fmla="*/ 2586413 h 6858000"/>
              <a:gd name="connsiteX33" fmla="*/ 5407503 w 6127024"/>
              <a:gd name="connsiteY33" fmla="*/ 2786290 h 6858000"/>
              <a:gd name="connsiteX34" fmla="*/ 5407356 w 6127024"/>
              <a:gd name="connsiteY34" fmla="*/ 2787545 h 6858000"/>
              <a:gd name="connsiteX35" fmla="*/ 5457023 w 6127024"/>
              <a:gd name="connsiteY35" fmla="*/ 2858292 h 6858000"/>
              <a:gd name="connsiteX36" fmla="*/ 5479298 w 6127024"/>
              <a:gd name="connsiteY36" fmla="*/ 2947791 h 6858000"/>
              <a:gd name="connsiteX37" fmla="*/ 5481770 w 6127024"/>
              <a:gd name="connsiteY37" fmla="*/ 2951352 h 6858000"/>
              <a:gd name="connsiteX38" fmla="*/ 5482415 w 6127024"/>
              <a:gd name="connsiteY38" fmla="*/ 3004079 h 6858000"/>
              <a:gd name="connsiteX39" fmla="*/ 5503944 w 6127024"/>
              <a:gd name="connsiteY39" fmla="*/ 3123335 h 6858000"/>
              <a:gd name="connsiteX40" fmla="*/ 5516007 w 6127024"/>
              <a:gd name="connsiteY40" fmla="*/ 3258473 h 6858000"/>
              <a:gd name="connsiteX41" fmla="*/ 5589758 w 6127024"/>
              <a:gd name="connsiteY41" fmla="*/ 3453699 h 6858000"/>
              <a:gd name="connsiteX42" fmla="*/ 5596144 w 6127024"/>
              <a:gd name="connsiteY42" fmla="*/ 3534624 h 6858000"/>
              <a:gd name="connsiteX43" fmla="*/ 5597750 w 6127024"/>
              <a:gd name="connsiteY43" fmla="*/ 3534129 h 6858000"/>
              <a:gd name="connsiteX44" fmla="*/ 5618377 w 6127024"/>
              <a:gd name="connsiteY44" fmla="*/ 3588431 h 6858000"/>
              <a:gd name="connsiteX45" fmla="*/ 5655472 w 6127024"/>
              <a:gd name="connsiteY45" fmla="*/ 3678877 h 6858000"/>
              <a:gd name="connsiteX46" fmla="*/ 5683015 w 6127024"/>
              <a:gd name="connsiteY46" fmla="*/ 3762025 h 6858000"/>
              <a:gd name="connsiteX47" fmla="*/ 5696643 w 6127024"/>
              <a:gd name="connsiteY47" fmla="*/ 3773888 h 6858000"/>
              <a:gd name="connsiteX48" fmla="*/ 5768491 w 6127024"/>
              <a:gd name="connsiteY48" fmla="*/ 3914399 h 6858000"/>
              <a:gd name="connsiteX49" fmla="*/ 5793123 w 6127024"/>
              <a:gd name="connsiteY49" fmla="*/ 3969952 h 6858000"/>
              <a:gd name="connsiteX50" fmla="*/ 5808321 w 6127024"/>
              <a:gd name="connsiteY50" fmla="*/ 3988153 h 6858000"/>
              <a:gd name="connsiteX51" fmla="*/ 5825621 w 6127024"/>
              <a:gd name="connsiteY51" fmla="*/ 4015525 h 6858000"/>
              <a:gd name="connsiteX52" fmla="*/ 5860672 w 6127024"/>
              <a:gd name="connsiteY52" fmla="*/ 4061579 h 6858000"/>
              <a:gd name="connsiteX53" fmla="*/ 5894095 w 6127024"/>
              <a:gd name="connsiteY53" fmla="*/ 4128857 h 6858000"/>
              <a:gd name="connsiteX54" fmla="*/ 5903513 w 6127024"/>
              <a:gd name="connsiteY54" fmla="*/ 4187661 h 6858000"/>
              <a:gd name="connsiteX55" fmla="*/ 5946705 w 6127024"/>
              <a:gd name="connsiteY55" fmla="*/ 4428051 h 6858000"/>
              <a:gd name="connsiteX56" fmla="*/ 5949261 w 6127024"/>
              <a:gd name="connsiteY56" fmla="*/ 4449185 h 6858000"/>
              <a:gd name="connsiteX57" fmla="*/ 5968960 w 6127024"/>
              <a:gd name="connsiteY57" fmla="*/ 4482655 h 6858000"/>
              <a:gd name="connsiteX58" fmla="*/ 5998138 w 6127024"/>
              <a:gd name="connsiteY58" fmla="*/ 4697518 h 6858000"/>
              <a:gd name="connsiteX59" fmla="*/ 6007819 w 6127024"/>
              <a:gd name="connsiteY59" fmla="*/ 4858148 h 6858000"/>
              <a:gd name="connsiteX60" fmla="*/ 6007749 w 6127024"/>
              <a:gd name="connsiteY60" fmla="*/ 4964715 h 6858000"/>
              <a:gd name="connsiteX61" fmla="*/ 6005269 w 6127024"/>
              <a:gd name="connsiteY61" fmla="*/ 5150567 h 6858000"/>
              <a:gd name="connsiteX62" fmla="*/ 6001127 w 6127024"/>
              <a:gd name="connsiteY62" fmla="*/ 5164609 h 6858000"/>
              <a:gd name="connsiteX63" fmla="*/ 5998514 w 6127024"/>
              <a:gd name="connsiteY63" fmla="*/ 5189673 h 6858000"/>
              <a:gd name="connsiteX64" fmla="*/ 6018409 w 6127024"/>
              <a:gd name="connsiteY64" fmla="*/ 5227157 h 6858000"/>
              <a:gd name="connsiteX65" fmla="*/ 6036748 w 6127024"/>
              <a:gd name="connsiteY65" fmla="*/ 5322752 h 6858000"/>
              <a:gd name="connsiteX66" fmla="*/ 6036943 w 6127024"/>
              <a:gd name="connsiteY66" fmla="*/ 5329480 h 6858000"/>
              <a:gd name="connsiteX67" fmla="*/ 6037677 w 6127024"/>
              <a:gd name="connsiteY67" fmla="*/ 5354807 h 6858000"/>
              <a:gd name="connsiteX68" fmla="*/ 6039728 w 6127024"/>
              <a:gd name="connsiteY68" fmla="*/ 5359416 h 6858000"/>
              <a:gd name="connsiteX69" fmla="*/ 6053435 w 6127024"/>
              <a:gd name="connsiteY69" fmla="*/ 5387547 h 6858000"/>
              <a:gd name="connsiteX70" fmla="*/ 6065933 w 6127024"/>
              <a:gd name="connsiteY70" fmla="*/ 5443002 h 6858000"/>
              <a:gd name="connsiteX71" fmla="*/ 6068640 w 6127024"/>
              <a:gd name="connsiteY71" fmla="*/ 5474503 h 6858000"/>
              <a:gd name="connsiteX72" fmla="*/ 6080922 w 6127024"/>
              <a:gd name="connsiteY72" fmla="*/ 5561070 h 6858000"/>
              <a:gd name="connsiteX73" fmla="*/ 6096949 w 6127024"/>
              <a:gd name="connsiteY73" fmla="*/ 5648179 h 6858000"/>
              <a:gd name="connsiteX74" fmla="*/ 6121353 w 6127024"/>
              <a:gd name="connsiteY74" fmla="*/ 5721725 h 6858000"/>
              <a:gd name="connsiteX75" fmla="*/ 6109884 w 6127024"/>
              <a:gd name="connsiteY75" fmla="*/ 5721959 h 6858000"/>
              <a:gd name="connsiteX76" fmla="*/ 6127024 w 6127024"/>
              <a:gd name="connsiteY76" fmla="*/ 5786902 h 6858000"/>
              <a:gd name="connsiteX77" fmla="*/ 6115796 w 6127024"/>
              <a:gd name="connsiteY77" fmla="*/ 5862844 h 6858000"/>
              <a:gd name="connsiteX78" fmla="*/ 6102493 w 6127024"/>
              <a:gd name="connsiteY78" fmla="*/ 5928602 h 6858000"/>
              <a:gd name="connsiteX79" fmla="*/ 6056863 w 6127024"/>
              <a:gd name="connsiteY79" fmla="*/ 6000643 h 6858000"/>
              <a:gd name="connsiteX80" fmla="*/ 6045436 w 6127024"/>
              <a:gd name="connsiteY80" fmla="*/ 6124480 h 6858000"/>
              <a:gd name="connsiteX81" fmla="*/ 6030489 w 6127024"/>
              <a:gd name="connsiteY81" fmla="*/ 6317666 h 6858000"/>
              <a:gd name="connsiteX82" fmla="*/ 6007492 w 6127024"/>
              <a:gd name="connsiteY82" fmla="*/ 6440818 h 6858000"/>
              <a:gd name="connsiteX83" fmla="*/ 6009467 w 6127024"/>
              <a:gd name="connsiteY83" fmla="*/ 6487076 h 6858000"/>
              <a:gd name="connsiteX84" fmla="*/ 5995064 w 6127024"/>
              <a:gd name="connsiteY84" fmla="*/ 6540791 h 6858000"/>
              <a:gd name="connsiteX85" fmla="*/ 6004510 w 6127024"/>
              <a:gd name="connsiteY85" fmla="*/ 6599256 h 6858000"/>
              <a:gd name="connsiteX86" fmla="*/ 5986207 w 6127024"/>
              <a:gd name="connsiteY86" fmla="*/ 6695855 h 6858000"/>
              <a:gd name="connsiteX87" fmla="*/ 5979428 w 6127024"/>
              <a:gd name="connsiteY87" fmla="*/ 6754678 h 6858000"/>
              <a:gd name="connsiteX88" fmla="*/ 5983398 w 6127024"/>
              <a:gd name="connsiteY88" fmla="*/ 6778641 h 6858000"/>
              <a:gd name="connsiteX89" fmla="*/ 5984543 w 6127024"/>
              <a:gd name="connsiteY89" fmla="*/ 6811016 h 6858000"/>
              <a:gd name="connsiteX90" fmla="*/ 5979671 w 6127024"/>
              <a:gd name="connsiteY90" fmla="*/ 6858000 h 6858000"/>
              <a:gd name="connsiteX91" fmla="*/ 0 w 6127024"/>
              <a:gd name="connsiteY91" fmla="*/ 6858000 h 6858000"/>
              <a:gd name="connsiteX92" fmla="*/ 0 w 6127024"/>
              <a:gd name="connsiteY92" fmla="*/ 0 h 6858000"/>
              <a:gd name="connsiteX0" fmla="*/ 0 w 6127024"/>
              <a:gd name="connsiteY0" fmla="*/ 0 h 6858000"/>
              <a:gd name="connsiteX1" fmla="*/ 4965888 w 6127024"/>
              <a:gd name="connsiteY1" fmla="*/ 0 h 6858000"/>
              <a:gd name="connsiteX2" fmla="*/ 4967767 w 6127024"/>
              <a:gd name="connsiteY2" fmla="*/ 7930 h 6858000"/>
              <a:gd name="connsiteX3" fmla="*/ 4979444 w 6127024"/>
              <a:gd name="connsiteY3" fmla="*/ 43921 h 6858000"/>
              <a:gd name="connsiteX4" fmla="*/ 5021173 w 6127024"/>
              <a:gd name="connsiteY4" fmla="*/ 123738 h 6858000"/>
              <a:gd name="connsiteX5" fmla="*/ 5075458 w 6127024"/>
              <a:gd name="connsiteY5" fmla="*/ 264355 h 6858000"/>
              <a:gd name="connsiteX6" fmla="*/ 5081175 w 6127024"/>
              <a:gd name="connsiteY6" fmla="*/ 277448 h 6858000"/>
              <a:gd name="connsiteX7" fmla="*/ 5097011 w 6127024"/>
              <a:gd name="connsiteY7" fmla="*/ 355616 h 6858000"/>
              <a:gd name="connsiteX8" fmla="*/ 5153000 w 6127024"/>
              <a:gd name="connsiteY8" fmla="*/ 507134 h 6858000"/>
              <a:gd name="connsiteX9" fmla="*/ 5171282 w 6127024"/>
              <a:gd name="connsiteY9" fmla="*/ 602071 h 6858000"/>
              <a:gd name="connsiteX10" fmla="*/ 5176196 w 6127024"/>
              <a:gd name="connsiteY10" fmla="*/ 636822 h 6858000"/>
              <a:gd name="connsiteX11" fmla="*/ 5189051 w 6127024"/>
              <a:gd name="connsiteY11" fmla="*/ 782518 h 6858000"/>
              <a:gd name="connsiteX12" fmla="*/ 5218707 w 6127024"/>
              <a:gd name="connsiteY12" fmla="*/ 886387 h 6858000"/>
              <a:gd name="connsiteX13" fmla="*/ 5221281 w 6127024"/>
              <a:gd name="connsiteY13" fmla="*/ 920873 h 6858000"/>
              <a:gd name="connsiteX14" fmla="*/ 5201018 w 6127024"/>
              <a:gd name="connsiteY14" fmla="*/ 1095027 h 6858000"/>
              <a:gd name="connsiteX15" fmla="*/ 5189234 w 6127024"/>
              <a:gd name="connsiteY15" fmla="*/ 1217308 h 6858000"/>
              <a:gd name="connsiteX16" fmla="*/ 5202769 w 6127024"/>
              <a:gd name="connsiteY16" fmla="*/ 1269450 h 6858000"/>
              <a:gd name="connsiteX17" fmla="*/ 5225968 w 6127024"/>
              <a:gd name="connsiteY17" fmla="*/ 1357994 h 6858000"/>
              <a:gd name="connsiteX18" fmla="*/ 5231437 w 6127024"/>
              <a:gd name="connsiteY18" fmla="*/ 1373779 h 6858000"/>
              <a:gd name="connsiteX19" fmla="*/ 5237226 w 6127024"/>
              <a:gd name="connsiteY19" fmla="*/ 1441327 h 6858000"/>
              <a:gd name="connsiteX20" fmla="*/ 5255653 w 6127024"/>
              <a:gd name="connsiteY20" fmla="*/ 1524712 h 6858000"/>
              <a:gd name="connsiteX21" fmla="*/ 5263491 w 6127024"/>
              <a:gd name="connsiteY21" fmla="*/ 1642938 h 6858000"/>
              <a:gd name="connsiteX22" fmla="*/ 5256552 w 6127024"/>
              <a:gd name="connsiteY22" fmla="*/ 1672509 h 6858000"/>
              <a:gd name="connsiteX23" fmla="*/ 5266931 w 6127024"/>
              <a:gd name="connsiteY23" fmla="*/ 1866147 h 6858000"/>
              <a:gd name="connsiteX24" fmla="*/ 5255696 w 6127024"/>
              <a:gd name="connsiteY24" fmla="*/ 1953770 h 6858000"/>
              <a:gd name="connsiteX25" fmla="*/ 5252592 w 6127024"/>
              <a:gd name="connsiteY25" fmla="*/ 2092210 h 6858000"/>
              <a:gd name="connsiteX26" fmla="*/ 5250104 w 6127024"/>
              <a:gd name="connsiteY26" fmla="*/ 2249166 h 6858000"/>
              <a:gd name="connsiteX27" fmla="*/ 5251214 w 6127024"/>
              <a:gd name="connsiteY27" fmla="*/ 2250944 h 6858000"/>
              <a:gd name="connsiteX28" fmla="*/ 5250644 w 6127024"/>
              <a:gd name="connsiteY28" fmla="*/ 2266619 h 6858000"/>
              <a:gd name="connsiteX29" fmla="*/ 5293877 w 6127024"/>
              <a:gd name="connsiteY29" fmla="*/ 2368649 h 6858000"/>
              <a:gd name="connsiteX30" fmla="*/ 5311338 w 6127024"/>
              <a:gd name="connsiteY30" fmla="*/ 2404034 h 6858000"/>
              <a:gd name="connsiteX31" fmla="*/ 5338366 w 6127024"/>
              <a:gd name="connsiteY31" fmla="*/ 2465052 h 6858000"/>
              <a:gd name="connsiteX32" fmla="*/ 5371263 w 6127024"/>
              <a:gd name="connsiteY32" fmla="*/ 2586413 h 6858000"/>
              <a:gd name="connsiteX33" fmla="*/ 5407503 w 6127024"/>
              <a:gd name="connsiteY33" fmla="*/ 2786290 h 6858000"/>
              <a:gd name="connsiteX34" fmla="*/ 5407356 w 6127024"/>
              <a:gd name="connsiteY34" fmla="*/ 2787545 h 6858000"/>
              <a:gd name="connsiteX35" fmla="*/ 5457023 w 6127024"/>
              <a:gd name="connsiteY35" fmla="*/ 2858292 h 6858000"/>
              <a:gd name="connsiteX36" fmla="*/ 5479298 w 6127024"/>
              <a:gd name="connsiteY36" fmla="*/ 2947791 h 6858000"/>
              <a:gd name="connsiteX37" fmla="*/ 5481770 w 6127024"/>
              <a:gd name="connsiteY37" fmla="*/ 2951352 h 6858000"/>
              <a:gd name="connsiteX38" fmla="*/ 5482415 w 6127024"/>
              <a:gd name="connsiteY38" fmla="*/ 3004079 h 6858000"/>
              <a:gd name="connsiteX39" fmla="*/ 5503944 w 6127024"/>
              <a:gd name="connsiteY39" fmla="*/ 3123335 h 6858000"/>
              <a:gd name="connsiteX40" fmla="*/ 5516007 w 6127024"/>
              <a:gd name="connsiteY40" fmla="*/ 3258473 h 6858000"/>
              <a:gd name="connsiteX41" fmla="*/ 5589758 w 6127024"/>
              <a:gd name="connsiteY41" fmla="*/ 3453699 h 6858000"/>
              <a:gd name="connsiteX42" fmla="*/ 5596144 w 6127024"/>
              <a:gd name="connsiteY42" fmla="*/ 3534624 h 6858000"/>
              <a:gd name="connsiteX43" fmla="*/ 5597750 w 6127024"/>
              <a:gd name="connsiteY43" fmla="*/ 3534129 h 6858000"/>
              <a:gd name="connsiteX44" fmla="*/ 5618377 w 6127024"/>
              <a:gd name="connsiteY44" fmla="*/ 3588431 h 6858000"/>
              <a:gd name="connsiteX45" fmla="*/ 5655472 w 6127024"/>
              <a:gd name="connsiteY45" fmla="*/ 3678877 h 6858000"/>
              <a:gd name="connsiteX46" fmla="*/ 5683015 w 6127024"/>
              <a:gd name="connsiteY46" fmla="*/ 3762025 h 6858000"/>
              <a:gd name="connsiteX47" fmla="*/ 5696643 w 6127024"/>
              <a:gd name="connsiteY47" fmla="*/ 3773888 h 6858000"/>
              <a:gd name="connsiteX48" fmla="*/ 5768491 w 6127024"/>
              <a:gd name="connsiteY48" fmla="*/ 3914399 h 6858000"/>
              <a:gd name="connsiteX49" fmla="*/ 5793123 w 6127024"/>
              <a:gd name="connsiteY49" fmla="*/ 3969952 h 6858000"/>
              <a:gd name="connsiteX50" fmla="*/ 5808321 w 6127024"/>
              <a:gd name="connsiteY50" fmla="*/ 3988153 h 6858000"/>
              <a:gd name="connsiteX51" fmla="*/ 5825621 w 6127024"/>
              <a:gd name="connsiteY51" fmla="*/ 4015525 h 6858000"/>
              <a:gd name="connsiteX52" fmla="*/ 5860672 w 6127024"/>
              <a:gd name="connsiteY52" fmla="*/ 4061579 h 6858000"/>
              <a:gd name="connsiteX53" fmla="*/ 5894095 w 6127024"/>
              <a:gd name="connsiteY53" fmla="*/ 4128857 h 6858000"/>
              <a:gd name="connsiteX54" fmla="*/ 5903513 w 6127024"/>
              <a:gd name="connsiteY54" fmla="*/ 4187661 h 6858000"/>
              <a:gd name="connsiteX55" fmla="*/ 5946705 w 6127024"/>
              <a:gd name="connsiteY55" fmla="*/ 4428051 h 6858000"/>
              <a:gd name="connsiteX56" fmla="*/ 5949261 w 6127024"/>
              <a:gd name="connsiteY56" fmla="*/ 4449185 h 6858000"/>
              <a:gd name="connsiteX57" fmla="*/ 5968960 w 6127024"/>
              <a:gd name="connsiteY57" fmla="*/ 4482655 h 6858000"/>
              <a:gd name="connsiteX58" fmla="*/ 5998138 w 6127024"/>
              <a:gd name="connsiteY58" fmla="*/ 4697518 h 6858000"/>
              <a:gd name="connsiteX59" fmla="*/ 6007819 w 6127024"/>
              <a:gd name="connsiteY59" fmla="*/ 4858148 h 6858000"/>
              <a:gd name="connsiteX60" fmla="*/ 6007749 w 6127024"/>
              <a:gd name="connsiteY60" fmla="*/ 4964715 h 6858000"/>
              <a:gd name="connsiteX61" fmla="*/ 6005269 w 6127024"/>
              <a:gd name="connsiteY61" fmla="*/ 5150567 h 6858000"/>
              <a:gd name="connsiteX62" fmla="*/ 6001127 w 6127024"/>
              <a:gd name="connsiteY62" fmla="*/ 5164609 h 6858000"/>
              <a:gd name="connsiteX63" fmla="*/ 5998514 w 6127024"/>
              <a:gd name="connsiteY63" fmla="*/ 5189673 h 6858000"/>
              <a:gd name="connsiteX64" fmla="*/ 6018409 w 6127024"/>
              <a:gd name="connsiteY64" fmla="*/ 5227157 h 6858000"/>
              <a:gd name="connsiteX65" fmla="*/ 6036748 w 6127024"/>
              <a:gd name="connsiteY65" fmla="*/ 5322752 h 6858000"/>
              <a:gd name="connsiteX66" fmla="*/ 6036943 w 6127024"/>
              <a:gd name="connsiteY66" fmla="*/ 5329480 h 6858000"/>
              <a:gd name="connsiteX67" fmla="*/ 6037677 w 6127024"/>
              <a:gd name="connsiteY67" fmla="*/ 5354807 h 6858000"/>
              <a:gd name="connsiteX68" fmla="*/ 6053435 w 6127024"/>
              <a:gd name="connsiteY68" fmla="*/ 5387547 h 6858000"/>
              <a:gd name="connsiteX69" fmla="*/ 6065933 w 6127024"/>
              <a:gd name="connsiteY69" fmla="*/ 5443002 h 6858000"/>
              <a:gd name="connsiteX70" fmla="*/ 6068640 w 6127024"/>
              <a:gd name="connsiteY70" fmla="*/ 5474503 h 6858000"/>
              <a:gd name="connsiteX71" fmla="*/ 6080922 w 6127024"/>
              <a:gd name="connsiteY71" fmla="*/ 5561070 h 6858000"/>
              <a:gd name="connsiteX72" fmla="*/ 6096949 w 6127024"/>
              <a:gd name="connsiteY72" fmla="*/ 5648179 h 6858000"/>
              <a:gd name="connsiteX73" fmla="*/ 6121353 w 6127024"/>
              <a:gd name="connsiteY73" fmla="*/ 5721725 h 6858000"/>
              <a:gd name="connsiteX74" fmla="*/ 6109884 w 6127024"/>
              <a:gd name="connsiteY74" fmla="*/ 5721959 h 6858000"/>
              <a:gd name="connsiteX75" fmla="*/ 6127024 w 6127024"/>
              <a:gd name="connsiteY75" fmla="*/ 5786902 h 6858000"/>
              <a:gd name="connsiteX76" fmla="*/ 6115796 w 6127024"/>
              <a:gd name="connsiteY76" fmla="*/ 5862844 h 6858000"/>
              <a:gd name="connsiteX77" fmla="*/ 6102493 w 6127024"/>
              <a:gd name="connsiteY77" fmla="*/ 5928602 h 6858000"/>
              <a:gd name="connsiteX78" fmla="*/ 6056863 w 6127024"/>
              <a:gd name="connsiteY78" fmla="*/ 6000643 h 6858000"/>
              <a:gd name="connsiteX79" fmla="*/ 6045436 w 6127024"/>
              <a:gd name="connsiteY79" fmla="*/ 6124480 h 6858000"/>
              <a:gd name="connsiteX80" fmla="*/ 6030489 w 6127024"/>
              <a:gd name="connsiteY80" fmla="*/ 6317666 h 6858000"/>
              <a:gd name="connsiteX81" fmla="*/ 6007492 w 6127024"/>
              <a:gd name="connsiteY81" fmla="*/ 6440818 h 6858000"/>
              <a:gd name="connsiteX82" fmla="*/ 6009467 w 6127024"/>
              <a:gd name="connsiteY82" fmla="*/ 6487076 h 6858000"/>
              <a:gd name="connsiteX83" fmla="*/ 5995064 w 6127024"/>
              <a:gd name="connsiteY83" fmla="*/ 6540791 h 6858000"/>
              <a:gd name="connsiteX84" fmla="*/ 6004510 w 6127024"/>
              <a:gd name="connsiteY84" fmla="*/ 6599256 h 6858000"/>
              <a:gd name="connsiteX85" fmla="*/ 5986207 w 6127024"/>
              <a:gd name="connsiteY85" fmla="*/ 6695855 h 6858000"/>
              <a:gd name="connsiteX86" fmla="*/ 5979428 w 6127024"/>
              <a:gd name="connsiteY86" fmla="*/ 6754678 h 6858000"/>
              <a:gd name="connsiteX87" fmla="*/ 5983398 w 6127024"/>
              <a:gd name="connsiteY87" fmla="*/ 6778641 h 6858000"/>
              <a:gd name="connsiteX88" fmla="*/ 5984543 w 6127024"/>
              <a:gd name="connsiteY88" fmla="*/ 6811016 h 6858000"/>
              <a:gd name="connsiteX89" fmla="*/ 5979671 w 6127024"/>
              <a:gd name="connsiteY89" fmla="*/ 6858000 h 6858000"/>
              <a:gd name="connsiteX90" fmla="*/ 0 w 6127024"/>
              <a:gd name="connsiteY90" fmla="*/ 6858000 h 6858000"/>
              <a:gd name="connsiteX91" fmla="*/ 0 w 6127024"/>
              <a:gd name="connsiteY91" fmla="*/ 0 h 6858000"/>
              <a:gd name="connsiteX0" fmla="*/ 0 w 6127024"/>
              <a:gd name="connsiteY0" fmla="*/ 0 h 6858000"/>
              <a:gd name="connsiteX1" fmla="*/ 4965888 w 6127024"/>
              <a:gd name="connsiteY1" fmla="*/ 0 h 6858000"/>
              <a:gd name="connsiteX2" fmla="*/ 4967767 w 6127024"/>
              <a:gd name="connsiteY2" fmla="*/ 7930 h 6858000"/>
              <a:gd name="connsiteX3" fmla="*/ 4979444 w 6127024"/>
              <a:gd name="connsiteY3" fmla="*/ 43921 h 6858000"/>
              <a:gd name="connsiteX4" fmla="*/ 5021173 w 6127024"/>
              <a:gd name="connsiteY4" fmla="*/ 123738 h 6858000"/>
              <a:gd name="connsiteX5" fmla="*/ 5075458 w 6127024"/>
              <a:gd name="connsiteY5" fmla="*/ 264355 h 6858000"/>
              <a:gd name="connsiteX6" fmla="*/ 5081175 w 6127024"/>
              <a:gd name="connsiteY6" fmla="*/ 277448 h 6858000"/>
              <a:gd name="connsiteX7" fmla="*/ 5097011 w 6127024"/>
              <a:gd name="connsiteY7" fmla="*/ 355616 h 6858000"/>
              <a:gd name="connsiteX8" fmla="*/ 5153000 w 6127024"/>
              <a:gd name="connsiteY8" fmla="*/ 507134 h 6858000"/>
              <a:gd name="connsiteX9" fmla="*/ 5171282 w 6127024"/>
              <a:gd name="connsiteY9" fmla="*/ 602071 h 6858000"/>
              <a:gd name="connsiteX10" fmla="*/ 5176196 w 6127024"/>
              <a:gd name="connsiteY10" fmla="*/ 636822 h 6858000"/>
              <a:gd name="connsiteX11" fmla="*/ 5189051 w 6127024"/>
              <a:gd name="connsiteY11" fmla="*/ 782518 h 6858000"/>
              <a:gd name="connsiteX12" fmla="*/ 5218707 w 6127024"/>
              <a:gd name="connsiteY12" fmla="*/ 886387 h 6858000"/>
              <a:gd name="connsiteX13" fmla="*/ 5221281 w 6127024"/>
              <a:gd name="connsiteY13" fmla="*/ 920873 h 6858000"/>
              <a:gd name="connsiteX14" fmla="*/ 5201018 w 6127024"/>
              <a:gd name="connsiteY14" fmla="*/ 1095027 h 6858000"/>
              <a:gd name="connsiteX15" fmla="*/ 5189234 w 6127024"/>
              <a:gd name="connsiteY15" fmla="*/ 1217308 h 6858000"/>
              <a:gd name="connsiteX16" fmla="*/ 5202769 w 6127024"/>
              <a:gd name="connsiteY16" fmla="*/ 1269450 h 6858000"/>
              <a:gd name="connsiteX17" fmla="*/ 5225968 w 6127024"/>
              <a:gd name="connsiteY17" fmla="*/ 1357994 h 6858000"/>
              <a:gd name="connsiteX18" fmla="*/ 5231437 w 6127024"/>
              <a:gd name="connsiteY18" fmla="*/ 1373779 h 6858000"/>
              <a:gd name="connsiteX19" fmla="*/ 5237226 w 6127024"/>
              <a:gd name="connsiteY19" fmla="*/ 1441327 h 6858000"/>
              <a:gd name="connsiteX20" fmla="*/ 5255653 w 6127024"/>
              <a:gd name="connsiteY20" fmla="*/ 1524712 h 6858000"/>
              <a:gd name="connsiteX21" fmla="*/ 5263491 w 6127024"/>
              <a:gd name="connsiteY21" fmla="*/ 1642938 h 6858000"/>
              <a:gd name="connsiteX22" fmla="*/ 5256552 w 6127024"/>
              <a:gd name="connsiteY22" fmla="*/ 1672509 h 6858000"/>
              <a:gd name="connsiteX23" fmla="*/ 5266931 w 6127024"/>
              <a:gd name="connsiteY23" fmla="*/ 1866147 h 6858000"/>
              <a:gd name="connsiteX24" fmla="*/ 5255696 w 6127024"/>
              <a:gd name="connsiteY24" fmla="*/ 1953770 h 6858000"/>
              <a:gd name="connsiteX25" fmla="*/ 5252592 w 6127024"/>
              <a:gd name="connsiteY25" fmla="*/ 2092210 h 6858000"/>
              <a:gd name="connsiteX26" fmla="*/ 5250104 w 6127024"/>
              <a:gd name="connsiteY26" fmla="*/ 2249166 h 6858000"/>
              <a:gd name="connsiteX27" fmla="*/ 5251214 w 6127024"/>
              <a:gd name="connsiteY27" fmla="*/ 2250944 h 6858000"/>
              <a:gd name="connsiteX28" fmla="*/ 5250644 w 6127024"/>
              <a:gd name="connsiteY28" fmla="*/ 2266619 h 6858000"/>
              <a:gd name="connsiteX29" fmla="*/ 5293877 w 6127024"/>
              <a:gd name="connsiteY29" fmla="*/ 2368649 h 6858000"/>
              <a:gd name="connsiteX30" fmla="*/ 5311338 w 6127024"/>
              <a:gd name="connsiteY30" fmla="*/ 2404034 h 6858000"/>
              <a:gd name="connsiteX31" fmla="*/ 5338366 w 6127024"/>
              <a:gd name="connsiteY31" fmla="*/ 2465052 h 6858000"/>
              <a:gd name="connsiteX32" fmla="*/ 5371263 w 6127024"/>
              <a:gd name="connsiteY32" fmla="*/ 2586413 h 6858000"/>
              <a:gd name="connsiteX33" fmla="*/ 5407503 w 6127024"/>
              <a:gd name="connsiteY33" fmla="*/ 2786290 h 6858000"/>
              <a:gd name="connsiteX34" fmla="*/ 5407356 w 6127024"/>
              <a:gd name="connsiteY34" fmla="*/ 2787545 h 6858000"/>
              <a:gd name="connsiteX35" fmla="*/ 5457023 w 6127024"/>
              <a:gd name="connsiteY35" fmla="*/ 2858292 h 6858000"/>
              <a:gd name="connsiteX36" fmla="*/ 5479298 w 6127024"/>
              <a:gd name="connsiteY36" fmla="*/ 2947791 h 6858000"/>
              <a:gd name="connsiteX37" fmla="*/ 5481770 w 6127024"/>
              <a:gd name="connsiteY37" fmla="*/ 2951352 h 6858000"/>
              <a:gd name="connsiteX38" fmla="*/ 5482415 w 6127024"/>
              <a:gd name="connsiteY38" fmla="*/ 3004079 h 6858000"/>
              <a:gd name="connsiteX39" fmla="*/ 5503944 w 6127024"/>
              <a:gd name="connsiteY39" fmla="*/ 3123335 h 6858000"/>
              <a:gd name="connsiteX40" fmla="*/ 5516007 w 6127024"/>
              <a:gd name="connsiteY40" fmla="*/ 3258473 h 6858000"/>
              <a:gd name="connsiteX41" fmla="*/ 5589758 w 6127024"/>
              <a:gd name="connsiteY41" fmla="*/ 3453699 h 6858000"/>
              <a:gd name="connsiteX42" fmla="*/ 5596144 w 6127024"/>
              <a:gd name="connsiteY42" fmla="*/ 3534624 h 6858000"/>
              <a:gd name="connsiteX43" fmla="*/ 5597750 w 6127024"/>
              <a:gd name="connsiteY43" fmla="*/ 3534129 h 6858000"/>
              <a:gd name="connsiteX44" fmla="*/ 5618377 w 6127024"/>
              <a:gd name="connsiteY44" fmla="*/ 3588431 h 6858000"/>
              <a:gd name="connsiteX45" fmla="*/ 5655472 w 6127024"/>
              <a:gd name="connsiteY45" fmla="*/ 3678877 h 6858000"/>
              <a:gd name="connsiteX46" fmla="*/ 5683015 w 6127024"/>
              <a:gd name="connsiteY46" fmla="*/ 3762025 h 6858000"/>
              <a:gd name="connsiteX47" fmla="*/ 5696643 w 6127024"/>
              <a:gd name="connsiteY47" fmla="*/ 3773888 h 6858000"/>
              <a:gd name="connsiteX48" fmla="*/ 5768491 w 6127024"/>
              <a:gd name="connsiteY48" fmla="*/ 3914399 h 6858000"/>
              <a:gd name="connsiteX49" fmla="*/ 5793123 w 6127024"/>
              <a:gd name="connsiteY49" fmla="*/ 3969952 h 6858000"/>
              <a:gd name="connsiteX50" fmla="*/ 5808321 w 6127024"/>
              <a:gd name="connsiteY50" fmla="*/ 3988153 h 6858000"/>
              <a:gd name="connsiteX51" fmla="*/ 5825621 w 6127024"/>
              <a:gd name="connsiteY51" fmla="*/ 4015525 h 6858000"/>
              <a:gd name="connsiteX52" fmla="*/ 5860672 w 6127024"/>
              <a:gd name="connsiteY52" fmla="*/ 4061579 h 6858000"/>
              <a:gd name="connsiteX53" fmla="*/ 5894095 w 6127024"/>
              <a:gd name="connsiteY53" fmla="*/ 4128857 h 6858000"/>
              <a:gd name="connsiteX54" fmla="*/ 5903513 w 6127024"/>
              <a:gd name="connsiteY54" fmla="*/ 4187661 h 6858000"/>
              <a:gd name="connsiteX55" fmla="*/ 5946705 w 6127024"/>
              <a:gd name="connsiteY55" fmla="*/ 4428051 h 6858000"/>
              <a:gd name="connsiteX56" fmla="*/ 5949261 w 6127024"/>
              <a:gd name="connsiteY56" fmla="*/ 4449185 h 6858000"/>
              <a:gd name="connsiteX57" fmla="*/ 5968960 w 6127024"/>
              <a:gd name="connsiteY57" fmla="*/ 4482655 h 6858000"/>
              <a:gd name="connsiteX58" fmla="*/ 5998138 w 6127024"/>
              <a:gd name="connsiteY58" fmla="*/ 4697518 h 6858000"/>
              <a:gd name="connsiteX59" fmla="*/ 6007819 w 6127024"/>
              <a:gd name="connsiteY59" fmla="*/ 4858148 h 6858000"/>
              <a:gd name="connsiteX60" fmla="*/ 6007749 w 6127024"/>
              <a:gd name="connsiteY60" fmla="*/ 4964715 h 6858000"/>
              <a:gd name="connsiteX61" fmla="*/ 6005269 w 6127024"/>
              <a:gd name="connsiteY61" fmla="*/ 5150567 h 6858000"/>
              <a:gd name="connsiteX62" fmla="*/ 6001127 w 6127024"/>
              <a:gd name="connsiteY62" fmla="*/ 5164609 h 6858000"/>
              <a:gd name="connsiteX63" fmla="*/ 5998514 w 6127024"/>
              <a:gd name="connsiteY63" fmla="*/ 5189673 h 6858000"/>
              <a:gd name="connsiteX64" fmla="*/ 6018409 w 6127024"/>
              <a:gd name="connsiteY64" fmla="*/ 5227157 h 6858000"/>
              <a:gd name="connsiteX65" fmla="*/ 6036748 w 6127024"/>
              <a:gd name="connsiteY65" fmla="*/ 5322752 h 6858000"/>
              <a:gd name="connsiteX66" fmla="*/ 6037677 w 6127024"/>
              <a:gd name="connsiteY66" fmla="*/ 5354807 h 6858000"/>
              <a:gd name="connsiteX67" fmla="*/ 6053435 w 6127024"/>
              <a:gd name="connsiteY67" fmla="*/ 5387547 h 6858000"/>
              <a:gd name="connsiteX68" fmla="*/ 6065933 w 6127024"/>
              <a:gd name="connsiteY68" fmla="*/ 5443002 h 6858000"/>
              <a:gd name="connsiteX69" fmla="*/ 6068640 w 6127024"/>
              <a:gd name="connsiteY69" fmla="*/ 5474503 h 6858000"/>
              <a:gd name="connsiteX70" fmla="*/ 6080922 w 6127024"/>
              <a:gd name="connsiteY70" fmla="*/ 5561070 h 6858000"/>
              <a:gd name="connsiteX71" fmla="*/ 6096949 w 6127024"/>
              <a:gd name="connsiteY71" fmla="*/ 5648179 h 6858000"/>
              <a:gd name="connsiteX72" fmla="*/ 6121353 w 6127024"/>
              <a:gd name="connsiteY72" fmla="*/ 5721725 h 6858000"/>
              <a:gd name="connsiteX73" fmla="*/ 6109884 w 6127024"/>
              <a:gd name="connsiteY73" fmla="*/ 5721959 h 6858000"/>
              <a:gd name="connsiteX74" fmla="*/ 6127024 w 6127024"/>
              <a:gd name="connsiteY74" fmla="*/ 5786902 h 6858000"/>
              <a:gd name="connsiteX75" fmla="*/ 6115796 w 6127024"/>
              <a:gd name="connsiteY75" fmla="*/ 5862844 h 6858000"/>
              <a:gd name="connsiteX76" fmla="*/ 6102493 w 6127024"/>
              <a:gd name="connsiteY76" fmla="*/ 5928602 h 6858000"/>
              <a:gd name="connsiteX77" fmla="*/ 6056863 w 6127024"/>
              <a:gd name="connsiteY77" fmla="*/ 6000643 h 6858000"/>
              <a:gd name="connsiteX78" fmla="*/ 6045436 w 6127024"/>
              <a:gd name="connsiteY78" fmla="*/ 6124480 h 6858000"/>
              <a:gd name="connsiteX79" fmla="*/ 6030489 w 6127024"/>
              <a:gd name="connsiteY79" fmla="*/ 6317666 h 6858000"/>
              <a:gd name="connsiteX80" fmla="*/ 6007492 w 6127024"/>
              <a:gd name="connsiteY80" fmla="*/ 6440818 h 6858000"/>
              <a:gd name="connsiteX81" fmla="*/ 6009467 w 6127024"/>
              <a:gd name="connsiteY81" fmla="*/ 6487076 h 6858000"/>
              <a:gd name="connsiteX82" fmla="*/ 5995064 w 6127024"/>
              <a:gd name="connsiteY82" fmla="*/ 6540791 h 6858000"/>
              <a:gd name="connsiteX83" fmla="*/ 6004510 w 6127024"/>
              <a:gd name="connsiteY83" fmla="*/ 6599256 h 6858000"/>
              <a:gd name="connsiteX84" fmla="*/ 5986207 w 6127024"/>
              <a:gd name="connsiteY84" fmla="*/ 6695855 h 6858000"/>
              <a:gd name="connsiteX85" fmla="*/ 5979428 w 6127024"/>
              <a:gd name="connsiteY85" fmla="*/ 6754678 h 6858000"/>
              <a:gd name="connsiteX86" fmla="*/ 5983398 w 6127024"/>
              <a:gd name="connsiteY86" fmla="*/ 6778641 h 6858000"/>
              <a:gd name="connsiteX87" fmla="*/ 5984543 w 6127024"/>
              <a:gd name="connsiteY87" fmla="*/ 6811016 h 6858000"/>
              <a:gd name="connsiteX88" fmla="*/ 5979671 w 6127024"/>
              <a:gd name="connsiteY88" fmla="*/ 6858000 h 6858000"/>
              <a:gd name="connsiteX89" fmla="*/ 0 w 6127024"/>
              <a:gd name="connsiteY89" fmla="*/ 6858000 h 6858000"/>
              <a:gd name="connsiteX90" fmla="*/ 0 w 6127024"/>
              <a:gd name="connsiteY90" fmla="*/ 0 h 6858000"/>
              <a:gd name="connsiteX0" fmla="*/ 0 w 6127024"/>
              <a:gd name="connsiteY0" fmla="*/ 0 h 6858000"/>
              <a:gd name="connsiteX1" fmla="*/ 4965888 w 6127024"/>
              <a:gd name="connsiteY1" fmla="*/ 0 h 6858000"/>
              <a:gd name="connsiteX2" fmla="*/ 4967767 w 6127024"/>
              <a:gd name="connsiteY2" fmla="*/ 7930 h 6858000"/>
              <a:gd name="connsiteX3" fmla="*/ 4979444 w 6127024"/>
              <a:gd name="connsiteY3" fmla="*/ 43921 h 6858000"/>
              <a:gd name="connsiteX4" fmla="*/ 5021173 w 6127024"/>
              <a:gd name="connsiteY4" fmla="*/ 123738 h 6858000"/>
              <a:gd name="connsiteX5" fmla="*/ 5075458 w 6127024"/>
              <a:gd name="connsiteY5" fmla="*/ 264355 h 6858000"/>
              <a:gd name="connsiteX6" fmla="*/ 5081175 w 6127024"/>
              <a:gd name="connsiteY6" fmla="*/ 277448 h 6858000"/>
              <a:gd name="connsiteX7" fmla="*/ 5097011 w 6127024"/>
              <a:gd name="connsiteY7" fmla="*/ 355616 h 6858000"/>
              <a:gd name="connsiteX8" fmla="*/ 5153000 w 6127024"/>
              <a:gd name="connsiteY8" fmla="*/ 507134 h 6858000"/>
              <a:gd name="connsiteX9" fmla="*/ 5171282 w 6127024"/>
              <a:gd name="connsiteY9" fmla="*/ 602071 h 6858000"/>
              <a:gd name="connsiteX10" fmla="*/ 5176196 w 6127024"/>
              <a:gd name="connsiteY10" fmla="*/ 636822 h 6858000"/>
              <a:gd name="connsiteX11" fmla="*/ 5189051 w 6127024"/>
              <a:gd name="connsiteY11" fmla="*/ 782518 h 6858000"/>
              <a:gd name="connsiteX12" fmla="*/ 5218707 w 6127024"/>
              <a:gd name="connsiteY12" fmla="*/ 886387 h 6858000"/>
              <a:gd name="connsiteX13" fmla="*/ 5221281 w 6127024"/>
              <a:gd name="connsiteY13" fmla="*/ 920873 h 6858000"/>
              <a:gd name="connsiteX14" fmla="*/ 5201018 w 6127024"/>
              <a:gd name="connsiteY14" fmla="*/ 1095027 h 6858000"/>
              <a:gd name="connsiteX15" fmla="*/ 5189234 w 6127024"/>
              <a:gd name="connsiteY15" fmla="*/ 1217308 h 6858000"/>
              <a:gd name="connsiteX16" fmla="*/ 5202769 w 6127024"/>
              <a:gd name="connsiteY16" fmla="*/ 1269450 h 6858000"/>
              <a:gd name="connsiteX17" fmla="*/ 5225968 w 6127024"/>
              <a:gd name="connsiteY17" fmla="*/ 1357994 h 6858000"/>
              <a:gd name="connsiteX18" fmla="*/ 5231437 w 6127024"/>
              <a:gd name="connsiteY18" fmla="*/ 1373779 h 6858000"/>
              <a:gd name="connsiteX19" fmla="*/ 5237226 w 6127024"/>
              <a:gd name="connsiteY19" fmla="*/ 1441327 h 6858000"/>
              <a:gd name="connsiteX20" fmla="*/ 5255653 w 6127024"/>
              <a:gd name="connsiteY20" fmla="*/ 1524712 h 6858000"/>
              <a:gd name="connsiteX21" fmla="*/ 5263491 w 6127024"/>
              <a:gd name="connsiteY21" fmla="*/ 1642938 h 6858000"/>
              <a:gd name="connsiteX22" fmla="*/ 5256552 w 6127024"/>
              <a:gd name="connsiteY22" fmla="*/ 1672509 h 6858000"/>
              <a:gd name="connsiteX23" fmla="*/ 5266931 w 6127024"/>
              <a:gd name="connsiteY23" fmla="*/ 1866147 h 6858000"/>
              <a:gd name="connsiteX24" fmla="*/ 5255696 w 6127024"/>
              <a:gd name="connsiteY24" fmla="*/ 1953770 h 6858000"/>
              <a:gd name="connsiteX25" fmla="*/ 5252592 w 6127024"/>
              <a:gd name="connsiteY25" fmla="*/ 2092210 h 6858000"/>
              <a:gd name="connsiteX26" fmla="*/ 5250104 w 6127024"/>
              <a:gd name="connsiteY26" fmla="*/ 2249166 h 6858000"/>
              <a:gd name="connsiteX27" fmla="*/ 5251214 w 6127024"/>
              <a:gd name="connsiteY27" fmla="*/ 2250944 h 6858000"/>
              <a:gd name="connsiteX28" fmla="*/ 5250644 w 6127024"/>
              <a:gd name="connsiteY28" fmla="*/ 2266619 h 6858000"/>
              <a:gd name="connsiteX29" fmla="*/ 5293877 w 6127024"/>
              <a:gd name="connsiteY29" fmla="*/ 2368649 h 6858000"/>
              <a:gd name="connsiteX30" fmla="*/ 5311338 w 6127024"/>
              <a:gd name="connsiteY30" fmla="*/ 2404034 h 6858000"/>
              <a:gd name="connsiteX31" fmla="*/ 5338366 w 6127024"/>
              <a:gd name="connsiteY31" fmla="*/ 2465052 h 6858000"/>
              <a:gd name="connsiteX32" fmla="*/ 5371263 w 6127024"/>
              <a:gd name="connsiteY32" fmla="*/ 2586413 h 6858000"/>
              <a:gd name="connsiteX33" fmla="*/ 5407503 w 6127024"/>
              <a:gd name="connsiteY33" fmla="*/ 2786290 h 6858000"/>
              <a:gd name="connsiteX34" fmla="*/ 5407356 w 6127024"/>
              <a:gd name="connsiteY34" fmla="*/ 2787545 h 6858000"/>
              <a:gd name="connsiteX35" fmla="*/ 5457023 w 6127024"/>
              <a:gd name="connsiteY35" fmla="*/ 2858292 h 6858000"/>
              <a:gd name="connsiteX36" fmla="*/ 5479298 w 6127024"/>
              <a:gd name="connsiteY36" fmla="*/ 2947791 h 6858000"/>
              <a:gd name="connsiteX37" fmla="*/ 5481770 w 6127024"/>
              <a:gd name="connsiteY37" fmla="*/ 2951352 h 6858000"/>
              <a:gd name="connsiteX38" fmla="*/ 5482415 w 6127024"/>
              <a:gd name="connsiteY38" fmla="*/ 3004079 h 6858000"/>
              <a:gd name="connsiteX39" fmla="*/ 5503944 w 6127024"/>
              <a:gd name="connsiteY39" fmla="*/ 3123335 h 6858000"/>
              <a:gd name="connsiteX40" fmla="*/ 5516007 w 6127024"/>
              <a:gd name="connsiteY40" fmla="*/ 3258473 h 6858000"/>
              <a:gd name="connsiteX41" fmla="*/ 5589758 w 6127024"/>
              <a:gd name="connsiteY41" fmla="*/ 3453699 h 6858000"/>
              <a:gd name="connsiteX42" fmla="*/ 5596144 w 6127024"/>
              <a:gd name="connsiteY42" fmla="*/ 3534624 h 6858000"/>
              <a:gd name="connsiteX43" fmla="*/ 5597750 w 6127024"/>
              <a:gd name="connsiteY43" fmla="*/ 3534129 h 6858000"/>
              <a:gd name="connsiteX44" fmla="*/ 5618377 w 6127024"/>
              <a:gd name="connsiteY44" fmla="*/ 3588431 h 6858000"/>
              <a:gd name="connsiteX45" fmla="*/ 5655472 w 6127024"/>
              <a:gd name="connsiteY45" fmla="*/ 3678877 h 6858000"/>
              <a:gd name="connsiteX46" fmla="*/ 5683015 w 6127024"/>
              <a:gd name="connsiteY46" fmla="*/ 3762025 h 6858000"/>
              <a:gd name="connsiteX47" fmla="*/ 5696643 w 6127024"/>
              <a:gd name="connsiteY47" fmla="*/ 3773888 h 6858000"/>
              <a:gd name="connsiteX48" fmla="*/ 5768491 w 6127024"/>
              <a:gd name="connsiteY48" fmla="*/ 3914399 h 6858000"/>
              <a:gd name="connsiteX49" fmla="*/ 5793123 w 6127024"/>
              <a:gd name="connsiteY49" fmla="*/ 3969952 h 6858000"/>
              <a:gd name="connsiteX50" fmla="*/ 5808321 w 6127024"/>
              <a:gd name="connsiteY50" fmla="*/ 3988153 h 6858000"/>
              <a:gd name="connsiteX51" fmla="*/ 5825621 w 6127024"/>
              <a:gd name="connsiteY51" fmla="*/ 4015525 h 6858000"/>
              <a:gd name="connsiteX52" fmla="*/ 5860672 w 6127024"/>
              <a:gd name="connsiteY52" fmla="*/ 4061579 h 6858000"/>
              <a:gd name="connsiteX53" fmla="*/ 5894095 w 6127024"/>
              <a:gd name="connsiteY53" fmla="*/ 4128857 h 6858000"/>
              <a:gd name="connsiteX54" fmla="*/ 5903513 w 6127024"/>
              <a:gd name="connsiteY54" fmla="*/ 4187661 h 6858000"/>
              <a:gd name="connsiteX55" fmla="*/ 5946705 w 6127024"/>
              <a:gd name="connsiteY55" fmla="*/ 4428051 h 6858000"/>
              <a:gd name="connsiteX56" fmla="*/ 5949261 w 6127024"/>
              <a:gd name="connsiteY56" fmla="*/ 4449185 h 6858000"/>
              <a:gd name="connsiteX57" fmla="*/ 5968960 w 6127024"/>
              <a:gd name="connsiteY57" fmla="*/ 4482655 h 6858000"/>
              <a:gd name="connsiteX58" fmla="*/ 5998138 w 6127024"/>
              <a:gd name="connsiteY58" fmla="*/ 4697518 h 6858000"/>
              <a:gd name="connsiteX59" fmla="*/ 6007819 w 6127024"/>
              <a:gd name="connsiteY59" fmla="*/ 4858148 h 6858000"/>
              <a:gd name="connsiteX60" fmla="*/ 6007749 w 6127024"/>
              <a:gd name="connsiteY60" fmla="*/ 4964715 h 6858000"/>
              <a:gd name="connsiteX61" fmla="*/ 6005269 w 6127024"/>
              <a:gd name="connsiteY61" fmla="*/ 5150567 h 6858000"/>
              <a:gd name="connsiteX62" fmla="*/ 6001127 w 6127024"/>
              <a:gd name="connsiteY62" fmla="*/ 5164609 h 6858000"/>
              <a:gd name="connsiteX63" fmla="*/ 5998514 w 6127024"/>
              <a:gd name="connsiteY63" fmla="*/ 5189673 h 6858000"/>
              <a:gd name="connsiteX64" fmla="*/ 6018409 w 6127024"/>
              <a:gd name="connsiteY64" fmla="*/ 5227157 h 6858000"/>
              <a:gd name="connsiteX65" fmla="*/ 6036748 w 6127024"/>
              <a:gd name="connsiteY65" fmla="*/ 5322752 h 6858000"/>
              <a:gd name="connsiteX66" fmla="*/ 6037677 w 6127024"/>
              <a:gd name="connsiteY66" fmla="*/ 5354807 h 6858000"/>
              <a:gd name="connsiteX67" fmla="*/ 6053435 w 6127024"/>
              <a:gd name="connsiteY67" fmla="*/ 5387547 h 6858000"/>
              <a:gd name="connsiteX68" fmla="*/ 6065933 w 6127024"/>
              <a:gd name="connsiteY68" fmla="*/ 5443002 h 6858000"/>
              <a:gd name="connsiteX69" fmla="*/ 6068640 w 6127024"/>
              <a:gd name="connsiteY69" fmla="*/ 5474503 h 6858000"/>
              <a:gd name="connsiteX70" fmla="*/ 6080922 w 6127024"/>
              <a:gd name="connsiteY70" fmla="*/ 5561070 h 6858000"/>
              <a:gd name="connsiteX71" fmla="*/ 6096949 w 6127024"/>
              <a:gd name="connsiteY71" fmla="*/ 5648179 h 6858000"/>
              <a:gd name="connsiteX72" fmla="*/ 6109884 w 6127024"/>
              <a:gd name="connsiteY72" fmla="*/ 5721959 h 6858000"/>
              <a:gd name="connsiteX73" fmla="*/ 6127024 w 6127024"/>
              <a:gd name="connsiteY73" fmla="*/ 5786902 h 6858000"/>
              <a:gd name="connsiteX74" fmla="*/ 6115796 w 6127024"/>
              <a:gd name="connsiteY74" fmla="*/ 5862844 h 6858000"/>
              <a:gd name="connsiteX75" fmla="*/ 6102493 w 6127024"/>
              <a:gd name="connsiteY75" fmla="*/ 5928602 h 6858000"/>
              <a:gd name="connsiteX76" fmla="*/ 6056863 w 6127024"/>
              <a:gd name="connsiteY76" fmla="*/ 6000643 h 6858000"/>
              <a:gd name="connsiteX77" fmla="*/ 6045436 w 6127024"/>
              <a:gd name="connsiteY77" fmla="*/ 6124480 h 6858000"/>
              <a:gd name="connsiteX78" fmla="*/ 6030489 w 6127024"/>
              <a:gd name="connsiteY78" fmla="*/ 6317666 h 6858000"/>
              <a:gd name="connsiteX79" fmla="*/ 6007492 w 6127024"/>
              <a:gd name="connsiteY79" fmla="*/ 6440818 h 6858000"/>
              <a:gd name="connsiteX80" fmla="*/ 6009467 w 6127024"/>
              <a:gd name="connsiteY80" fmla="*/ 6487076 h 6858000"/>
              <a:gd name="connsiteX81" fmla="*/ 5995064 w 6127024"/>
              <a:gd name="connsiteY81" fmla="*/ 6540791 h 6858000"/>
              <a:gd name="connsiteX82" fmla="*/ 6004510 w 6127024"/>
              <a:gd name="connsiteY82" fmla="*/ 6599256 h 6858000"/>
              <a:gd name="connsiteX83" fmla="*/ 5986207 w 6127024"/>
              <a:gd name="connsiteY83" fmla="*/ 6695855 h 6858000"/>
              <a:gd name="connsiteX84" fmla="*/ 5979428 w 6127024"/>
              <a:gd name="connsiteY84" fmla="*/ 6754678 h 6858000"/>
              <a:gd name="connsiteX85" fmla="*/ 5983398 w 6127024"/>
              <a:gd name="connsiteY85" fmla="*/ 6778641 h 6858000"/>
              <a:gd name="connsiteX86" fmla="*/ 5984543 w 6127024"/>
              <a:gd name="connsiteY86" fmla="*/ 6811016 h 6858000"/>
              <a:gd name="connsiteX87" fmla="*/ 5979671 w 6127024"/>
              <a:gd name="connsiteY87" fmla="*/ 6858000 h 6858000"/>
              <a:gd name="connsiteX88" fmla="*/ 0 w 6127024"/>
              <a:gd name="connsiteY88" fmla="*/ 6858000 h 6858000"/>
              <a:gd name="connsiteX89" fmla="*/ 0 w 6127024"/>
              <a:gd name="connsiteY89" fmla="*/ 0 h 6858000"/>
              <a:gd name="connsiteX0" fmla="*/ 0 w 6127024"/>
              <a:gd name="connsiteY0" fmla="*/ 0 h 6858000"/>
              <a:gd name="connsiteX1" fmla="*/ 4965888 w 6127024"/>
              <a:gd name="connsiteY1" fmla="*/ 0 h 6858000"/>
              <a:gd name="connsiteX2" fmla="*/ 4967767 w 6127024"/>
              <a:gd name="connsiteY2" fmla="*/ 7930 h 6858000"/>
              <a:gd name="connsiteX3" fmla="*/ 4979444 w 6127024"/>
              <a:gd name="connsiteY3" fmla="*/ 43921 h 6858000"/>
              <a:gd name="connsiteX4" fmla="*/ 5021173 w 6127024"/>
              <a:gd name="connsiteY4" fmla="*/ 123738 h 6858000"/>
              <a:gd name="connsiteX5" fmla="*/ 5075458 w 6127024"/>
              <a:gd name="connsiteY5" fmla="*/ 264355 h 6858000"/>
              <a:gd name="connsiteX6" fmla="*/ 5081175 w 6127024"/>
              <a:gd name="connsiteY6" fmla="*/ 277448 h 6858000"/>
              <a:gd name="connsiteX7" fmla="*/ 5097011 w 6127024"/>
              <a:gd name="connsiteY7" fmla="*/ 355616 h 6858000"/>
              <a:gd name="connsiteX8" fmla="*/ 5153000 w 6127024"/>
              <a:gd name="connsiteY8" fmla="*/ 507134 h 6858000"/>
              <a:gd name="connsiteX9" fmla="*/ 5171282 w 6127024"/>
              <a:gd name="connsiteY9" fmla="*/ 602071 h 6858000"/>
              <a:gd name="connsiteX10" fmla="*/ 5176196 w 6127024"/>
              <a:gd name="connsiteY10" fmla="*/ 636822 h 6858000"/>
              <a:gd name="connsiteX11" fmla="*/ 5189051 w 6127024"/>
              <a:gd name="connsiteY11" fmla="*/ 782518 h 6858000"/>
              <a:gd name="connsiteX12" fmla="*/ 5218707 w 6127024"/>
              <a:gd name="connsiteY12" fmla="*/ 886387 h 6858000"/>
              <a:gd name="connsiteX13" fmla="*/ 5221281 w 6127024"/>
              <a:gd name="connsiteY13" fmla="*/ 920873 h 6858000"/>
              <a:gd name="connsiteX14" fmla="*/ 5201018 w 6127024"/>
              <a:gd name="connsiteY14" fmla="*/ 1095027 h 6858000"/>
              <a:gd name="connsiteX15" fmla="*/ 5189234 w 6127024"/>
              <a:gd name="connsiteY15" fmla="*/ 1217308 h 6858000"/>
              <a:gd name="connsiteX16" fmla="*/ 5202769 w 6127024"/>
              <a:gd name="connsiteY16" fmla="*/ 1269450 h 6858000"/>
              <a:gd name="connsiteX17" fmla="*/ 5225968 w 6127024"/>
              <a:gd name="connsiteY17" fmla="*/ 1357994 h 6858000"/>
              <a:gd name="connsiteX18" fmla="*/ 5231437 w 6127024"/>
              <a:gd name="connsiteY18" fmla="*/ 1373779 h 6858000"/>
              <a:gd name="connsiteX19" fmla="*/ 5237226 w 6127024"/>
              <a:gd name="connsiteY19" fmla="*/ 1441327 h 6858000"/>
              <a:gd name="connsiteX20" fmla="*/ 5255653 w 6127024"/>
              <a:gd name="connsiteY20" fmla="*/ 1524712 h 6858000"/>
              <a:gd name="connsiteX21" fmla="*/ 5263491 w 6127024"/>
              <a:gd name="connsiteY21" fmla="*/ 1642938 h 6858000"/>
              <a:gd name="connsiteX22" fmla="*/ 5256552 w 6127024"/>
              <a:gd name="connsiteY22" fmla="*/ 1672509 h 6858000"/>
              <a:gd name="connsiteX23" fmla="*/ 5266931 w 6127024"/>
              <a:gd name="connsiteY23" fmla="*/ 1866147 h 6858000"/>
              <a:gd name="connsiteX24" fmla="*/ 5255696 w 6127024"/>
              <a:gd name="connsiteY24" fmla="*/ 1953770 h 6858000"/>
              <a:gd name="connsiteX25" fmla="*/ 5252592 w 6127024"/>
              <a:gd name="connsiteY25" fmla="*/ 2092210 h 6858000"/>
              <a:gd name="connsiteX26" fmla="*/ 5250104 w 6127024"/>
              <a:gd name="connsiteY26" fmla="*/ 2249166 h 6858000"/>
              <a:gd name="connsiteX27" fmla="*/ 5251214 w 6127024"/>
              <a:gd name="connsiteY27" fmla="*/ 2250944 h 6858000"/>
              <a:gd name="connsiteX28" fmla="*/ 5250644 w 6127024"/>
              <a:gd name="connsiteY28" fmla="*/ 2266619 h 6858000"/>
              <a:gd name="connsiteX29" fmla="*/ 5293877 w 6127024"/>
              <a:gd name="connsiteY29" fmla="*/ 2368649 h 6858000"/>
              <a:gd name="connsiteX30" fmla="*/ 5311338 w 6127024"/>
              <a:gd name="connsiteY30" fmla="*/ 2404034 h 6858000"/>
              <a:gd name="connsiteX31" fmla="*/ 5338366 w 6127024"/>
              <a:gd name="connsiteY31" fmla="*/ 2465052 h 6858000"/>
              <a:gd name="connsiteX32" fmla="*/ 5371263 w 6127024"/>
              <a:gd name="connsiteY32" fmla="*/ 2586413 h 6858000"/>
              <a:gd name="connsiteX33" fmla="*/ 5407503 w 6127024"/>
              <a:gd name="connsiteY33" fmla="*/ 2786290 h 6858000"/>
              <a:gd name="connsiteX34" fmla="*/ 5407356 w 6127024"/>
              <a:gd name="connsiteY34" fmla="*/ 2787545 h 6858000"/>
              <a:gd name="connsiteX35" fmla="*/ 5457023 w 6127024"/>
              <a:gd name="connsiteY35" fmla="*/ 2858292 h 6858000"/>
              <a:gd name="connsiteX36" fmla="*/ 5479298 w 6127024"/>
              <a:gd name="connsiteY36" fmla="*/ 2947791 h 6858000"/>
              <a:gd name="connsiteX37" fmla="*/ 5481770 w 6127024"/>
              <a:gd name="connsiteY37" fmla="*/ 2951352 h 6858000"/>
              <a:gd name="connsiteX38" fmla="*/ 5482415 w 6127024"/>
              <a:gd name="connsiteY38" fmla="*/ 3004079 h 6858000"/>
              <a:gd name="connsiteX39" fmla="*/ 5503944 w 6127024"/>
              <a:gd name="connsiteY39" fmla="*/ 3123335 h 6858000"/>
              <a:gd name="connsiteX40" fmla="*/ 5516007 w 6127024"/>
              <a:gd name="connsiteY40" fmla="*/ 3258473 h 6858000"/>
              <a:gd name="connsiteX41" fmla="*/ 5589758 w 6127024"/>
              <a:gd name="connsiteY41" fmla="*/ 3453699 h 6858000"/>
              <a:gd name="connsiteX42" fmla="*/ 5596144 w 6127024"/>
              <a:gd name="connsiteY42" fmla="*/ 3534624 h 6858000"/>
              <a:gd name="connsiteX43" fmla="*/ 5597750 w 6127024"/>
              <a:gd name="connsiteY43" fmla="*/ 3534129 h 6858000"/>
              <a:gd name="connsiteX44" fmla="*/ 5618377 w 6127024"/>
              <a:gd name="connsiteY44" fmla="*/ 3588431 h 6858000"/>
              <a:gd name="connsiteX45" fmla="*/ 5655472 w 6127024"/>
              <a:gd name="connsiteY45" fmla="*/ 3678877 h 6858000"/>
              <a:gd name="connsiteX46" fmla="*/ 5683015 w 6127024"/>
              <a:gd name="connsiteY46" fmla="*/ 3762025 h 6858000"/>
              <a:gd name="connsiteX47" fmla="*/ 5696643 w 6127024"/>
              <a:gd name="connsiteY47" fmla="*/ 3773888 h 6858000"/>
              <a:gd name="connsiteX48" fmla="*/ 5768491 w 6127024"/>
              <a:gd name="connsiteY48" fmla="*/ 3914399 h 6858000"/>
              <a:gd name="connsiteX49" fmla="*/ 5793123 w 6127024"/>
              <a:gd name="connsiteY49" fmla="*/ 3969952 h 6858000"/>
              <a:gd name="connsiteX50" fmla="*/ 5808321 w 6127024"/>
              <a:gd name="connsiteY50" fmla="*/ 3988153 h 6858000"/>
              <a:gd name="connsiteX51" fmla="*/ 5825621 w 6127024"/>
              <a:gd name="connsiteY51" fmla="*/ 4015525 h 6858000"/>
              <a:gd name="connsiteX52" fmla="*/ 5860672 w 6127024"/>
              <a:gd name="connsiteY52" fmla="*/ 4061579 h 6858000"/>
              <a:gd name="connsiteX53" fmla="*/ 5894095 w 6127024"/>
              <a:gd name="connsiteY53" fmla="*/ 4128857 h 6858000"/>
              <a:gd name="connsiteX54" fmla="*/ 5903513 w 6127024"/>
              <a:gd name="connsiteY54" fmla="*/ 4187661 h 6858000"/>
              <a:gd name="connsiteX55" fmla="*/ 5946705 w 6127024"/>
              <a:gd name="connsiteY55" fmla="*/ 4428051 h 6858000"/>
              <a:gd name="connsiteX56" fmla="*/ 5949261 w 6127024"/>
              <a:gd name="connsiteY56" fmla="*/ 4449185 h 6858000"/>
              <a:gd name="connsiteX57" fmla="*/ 5968960 w 6127024"/>
              <a:gd name="connsiteY57" fmla="*/ 4482655 h 6858000"/>
              <a:gd name="connsiteX58" fmla="*/ 5998138 w 6127024"/>
              <a:gd name="connsiteY58" fmla="*/ 4697518 h 6858000"/>
              <a:gd name="connsiteX59" fmla="*/ 6007819 w 6127024"/>
              <a:gd name="connsiteY59" fmla="*/ 4858148 h 6858000"/>
              <a:gd name="connsiteX60" fmla="*/ 6007749 w 6127024"/>
              <a:gd name="connsiteY60" fmla="*/ 4964715 h 6858000"/>
              <a:gd name="connsiteX61" fmla="*/ 6005269 w 6127024"/>
              <a:gd name="connsiteY61" fmla="*/ 5150567 h 6858000"/>
              <a:gd name="connsiteX62" fmla="*/ 6001127 w 6127024"/>
              <a:gd name="connsiteY62" fmla="*/ 5164609 h 6858000"/>
              <a:gd name="connsiteX63" fmla="*/ 5998514 w 6127024"/>
              <a:gd name="connsiteY63" fmla="*/ 5189673 h 6858000"/>
              <a:gd name="connsiteX64" fmla="*/ 6018409 w 6127024"/>
              <a:gd name="connsiteY64" fmla="*/ 5227157 h 6858000"/>
              <a:gd name="connsiteX65" fmla="*/ 6036748 w 6127024"/>
              <a:gd name="connsiteY65" fmla="*/ 5322752 h 6858000"/>
              <a:gd name="connsiteX66" fmla="*/ 6037677 w 6127024"/>
              <a:gd name="connsiteY66" fmla="*/ 5354807 h 6858000"/>
              <a:gd name="connsiteX67" fmla="*/ 6053435 w 6127024"/>
              <a:gd name="connsiteY67" fmla="*/ 5387547 h 6858000"/>
              <a:gd name="connsiteX68" fmla="*/ 6068640 w 6127024"/>
              <a:gd name="connsiteY68" fmla="*/ 5474503 h 6858000"/>
              <a:gd name="connsiteX69" fmla="*/ 6080922 w 6127024"/>
              <a:gd name="connsiteY69" fmla="*/ 5561070 h 6858000"/>
              <a:gd name="connsiteX70" fmla="*/ 6096949 w 6127024"/>
              <a:gd name="connsiteY70" fmla="*/ 5648179 h 6858000"/>
              <a:gd name="connsiteX71" fmla="*/ 6109884 w 6127024"/>
              <a:gd name="connsiteY71" fmla="*/ 5721959 h 6858000"/>
              <a:gd name="connsiteX72" fmla="*/ 6127024 w 6127024"/>
              <a:gd name="connsiteY72" fmla="*/ 5786902 h 6858000"/>
              <a:gd name="connsiteX73" fmla="*/ 6115796 w 6127024"/>
              <a:gd name="connsiteY73" fmla="*/ 5862844 h 6858000"/>
              <a:gd name="connsiteX74" fmla="*/ 6102493 w 6127024"/>
              <a:gd name="connsiteY74" fmla="*/ 5928602 h 6858000"/>
              <a:gd name="connsiteX75" fmla="*/ 6056863 w 6127024"/>
              <a:gd name="connsiteY75" fmla="*/ 6000643 h 6858000"/>
              <a:gd name="connsiteX76" fmla="*/ 6045436 w 6127024"/>
              <a:gd name="connsiteY76" fmla="*/ 6124480 h 6858000"/>
              <a:gd name="connsiteX77" fmla="*/ 6030489 w 6127024"/>
              <a:gd name="connsiteY77" fmla="*/ 6317666 h 6858000"/>
              <a:gd name="connsiteX78" fmla="*/ 6007492 w 6127024"/>
              <a:gd name="connsiteY78" fmla="*/ 6440818 h 6858000"/>
              <a:gd name="connsiteX79" fmla="*/ 6009467 w 6127024"/>
              <a:gd name="connsiteY79" fmla="*/ 6487076 h 6858000"/>
              <a:gd name="connsiteX80" fmla="*/ 5995064 w 6127024"/>
              <a:gd name="connsiteY80" fmla="*/ 6540791 h 6858000"/>
              <a:gd name="connsiteX81" fmla="*/ 6004510 w 6127024"/>
              <a:gd name="connsiteY81" fmla="*/ 6599256 h 6858000"/>
              <a:gd name="connsiteX82" fmla="*/ 5986207 w 6127024"/>
              <a:gd name="connsiteY82" fmla="*/ 6695855 h 6858000"/>
              <a:gd name="connsiteX83" fmla="*/ 5979428 w 6127024"/>
              <a:gd name="connsiteY83" fmla="*/ 6754678 h 6858000"/>
              <a:gd name="connsiteX84" fmla="*/ 5983398 w 6127024"/>
              <a:gd name="connsiteY84" fmla="*/ 6778641 h 6858000"/>
              <a:gd name="connsiteX85" fmla="*/ 5984543 w 6127024"/>
              <a:gd name="connsiteY85" fmla="*/ 6811016 h 6858000"/>
              <a:gd name="connsiteX86" fmla="*/ 5979671 w 6127024"/>
              <a:gd name="connsiteY86" fmla="*/ 6858000 h 6858000"/>
              <a:gd name="connsiteX87" fmla="*/ 0 w 6127024"/>
              <a:gd name="connsiteY87" fmla="*/ 6858000 h 6858000"/>
              <a:gd name="connsiteX88" fmla="*/ 0 w 6127024"/>
              <a:gd name="connsiteY88" fmla="*/ 0 h 6858000"/>
              <a:gd name="connsiteX0" fmla="*/ 0 w 6115796"/>
              <a:gd name="connsiteY0" fmla="*/ 0 h 6858000"/>
              <a:gd name="connsiteX1" fmla="*/ 4965888 w 6115796"/>
              <a:gd name="connsiteY1" fmla="*/ 0 h 6858000"/>
              <a:gd name="connsiteX2" fmla="*/ 4967767 w 6115796"/>
              <a:gd name="connsiteY2" fmla="*/ 7930 h 6858000"/>
              <a:gd name="connsiteX3" fmla="*/ 4979444 w 6115796"/>
              <a:gd name="connsiteY3" fmla="*/ 43921 h 6858000"/>
              <a:gd name="connsiteX4" fmla="*/ 5021173 w 6115796"/>
              <a:gd name="connsiteY4" fmla="*/ 123738 h 6858000"/>
              <a:gd name="connsiteX5" fmla="*/ 5075458 w 6115796"/>
              <a:gd name="connsiteY5" fmla="*/ 264355 h 6858000"/>
              <a:gd name="connsiteX6" fmla="*/ 5081175 w 6115796"/>
              <a:gd name="connsiteY6" fmla="*/ 277448 h 6858000"/>
              <a:gd name="connsiteX7" fmla="*/ 5097011 w 6115796"/>
              <a:gd name="connsiteY7" fmla="*/ 355616 h 6858000"/>
              <a:gd name="connsiteX8" fmla="*/ 5153000 w 6115796"/>
              <a:gd name="connsiteY8" fmla="*/ 507134 h 6858000"/>
              <a:gd name="connsiteX9" fmla="*/ 5171282 w 6115796"/>
              <a:gd name="connsiteY9" fmla="*/ 602071 h 6858000"/>
              <a:gd name="connsiteX10" fmla="*/ 5176196 w 6115796"/>
              <a:gd name="connsiteY10" fmla="*/ 636822 h 6858000"/>
              <a:gd name="connsiteX11" fmla="*/ 5189051 w 6115796"/>
              <a:gd name="connsiteY11" fmla="*/ 782518 h 6858000"/>
              <a:gd name="connsiteX12" fmla="*/ 5218707 w 6115796"/>
              <a:gd name="connsiteY12" fmla="*/ 886387 h 6858000"/>
              <a:gd name="connsiteX13" fmla="*/ 5221281 w 6115796"/>
              <a:gd name="connsiteY13" fmla="*/ 920873 h 6858000"/>
              <a:gd name="connsiteX14" fmla="*/ 5201018 w 6115796"/>
              <a:gd name="connsiteY14" fmla="*/ 1095027 h 6858000"/>
              <a:gd name="connsiteX15" fmla="*/ 5189234 w 6115796"/>
              <a:gd name="connsiteY15" fmla="*/ 1217308 h 6858000"/>
              <a:gd name="connsiteX16" fmla="*/ 5202769 w 6115796"/>
              <a:gd name="connsiteY16" fmla="*/ 1269450 h 6858000"/>
              <a:gd name="connsiteX17" fmla="*/ 5225968 w 6115796"/>
              <a:gd name="connsiteY17" fmla="*/ 1357994 h 6858000"/>
              <a:gd name="connsiteX18" fmla="*/ 5231437 w 6115796"/>
              <a:gd name="connsiteY18" fmla="*/ 1373779 h 6858000"/>
              <a:gd name="connsiteX19" fmla="*/ 5237226 w 6115796"/>
              <a:gd name="connsiteY19" fmla="*/ 1441327 h 6858000"/>
              <a:gd name="connsiteX20" fmla="*/ 5255653 w 6115796"/>
              <a:gd name="connsiteY20" fmla="*/ 1524712 h 6858000"/>
              <a:gd name="connsiteX21" fmla="*/ 5263491 w 6115796"/>
              <a:gd name="connsiteY21" fmla="*/ 1642938 h 6858000"/>
              <a:gd name="connsiteX22" fmla="*/ 5256552 w 6115796"/>
              <a:gd name="connsiteY22" fmla="*/ 1672509 h 6858000"/>
              <a:gd name="connsiteX23" fmla="*/ 5266931 w 6115796"/>
              <a:gd name="connsiteY23" fmla="*/ 1866147 h 6858000"/>
              <a:gd name="connsiteX24" fmla="*/ 5255696 w 6115796"/>
              <a:gd name="connsiteY24" fmla="*/ 1953770 h 6858000"/>
              <a:gd name="connsiteX25" fmla="*/ 5252592 w 6115796"/>
              <a:gd name="connsiteY25" fmla="*/ 2092210 h 6858000"/>
              <a:gd name="connsiteX26" fmla="*/ 5250104 w 6115796"/>
              <a:gd name="connsiteY26" fmla="*/ 2249166 h 6858000"/>
              <a:gd name="connsiteX27" fmla="*/ 5251214 w 6115796"/>
              <a:gd name="connsiteY27" fmla="*/ 2250944 h 6858000"/>
              <a:gd name="connsiteX28" fmla="*/ 5250644 w 6115796"/>
              <a:gd name="connsiteY28" fmla="*/ 2266619 h 6858000"/>
              <a:gd name="connsiteX29" fmla="*/ 5293877 w 6115796"/>
              <a:gd name="connsiteY29" fmla="*/ 2368649 h 6858000"/>
              <a:gd name="connsiteX30" fmla="*/ 5311338 w 6115796"/>
              <a:gd name="connsiteY30" fmla="*/ 2404034 h 6858000"/>
              <a:gd name="connsiteX31" fmla="*/ 5338366 w 6115796"/>
              <a:gd name="connsiteY31" fmla="*/ 2465052 h 6858000"/>
              <a:gd name="connsiteX32" fmla="*/ 5371263 w 6115796"/>
              <a:gd name="connsiteY32" fmla="*/ 2586413 h 6858000"/>
              <a:gd name="connsiteX33" fmla="*/ 5407503 w 6115796"/>
              <a:gd name="connsiteY33" fmla="*/ 2786290 h 6858000"/>
              <a:gd name="connsiteX34" fmla="*/ 5407356 w 6115796"/>
              <a:gd name="connsiteY34" fmla="*/ 2787545 h 6858000"/>
              <a:gd name="connsiteX35" fmla="*/ 5457023 w 6115796"/>
              <a:gd name="connsiteY35" fmla="*/ 2858292 h 6858000"/>
              <a:gd name="connsiteX36" fmla="*/ 5479298 w 6115796"/>
              <a:gd name="connsiteY36" fmla="*/ 2947791 h 6858000"/>
              <a:gd name="connsiteX37" fmla="*/ 5481770 w 6115796"/>
              <a:gd name="connsiteY37" fmla="*/ 2951352 h 6858000"/>
              <a:gd name="connsiteX38" fmla="*/ 5482415 w 6115796"/>
              <a:gd name="connsiteY38" fmla="*/ 3004079 h 6858000"/>
              <a:gd name="connsiteX39" fmla="*/ 5503944 w 6115796"/>
              <a:gd name="connsiteY39" fmla="*/ 3123335 h 6858000"/>
              <a:gd name="connsiteX40" fmla="*/ 5516007 w 6115796"/>
              <a:gd name="connsiteY40" fmla="*/ 3258473 h 6858000"/>
              <a:gd name="connsiteX41" fmla="*/ 5589758 w 6115796"/>
              <a:gd name="connsiteY41" fmla="*/ 3453699 h 6858000"/>
              <a:gd name="connsiteX42" fmla="*/ 5596144 w 6115796"/>
              <a:gd name="connsiteY42" fmla="*/ 3534624 h 6858000"/>
              <a:gd name="connsiteX43" fmla="*/ 5597750 w 6115796"/>
              <a:gd name="connsiteY43" fmla="*/ 3534129 h 6858000"/>
              <a:gd name="connsiteX44" fmla="*/ 5618377 w 6115796"/>
              <a:gd name="connsiteY44" fmla="*/ 3588431 h 6858000"/>
              <a:gd name="connsiteX45" fmla="*/ 5655472 w 6115796"/>
              <a:gd name="connsiteY45" fmla="*/ 3678877 h 6858000"/>
              <a:gd name="connsiteX46" fmla="*/ 5683015 w 6115796"/>
              <a:gd name="connsiteY46" fmla="*/ 3762025 h 6858000"/>
              <a:gd name="connsiteX47" fmla="*/ 5696643 w 6115796"/>
              <a:gd name="connsiteY47" fmla="*/ 3773888 h 6858000"/>
              <a:gd name="connsiteX48" fmla="*/ 5768491 w 6115796"/>
              <a:gd name="connsiteY48" fmla="*/ 3914399 h 6858000"/>
              <a:gd name="connsiteX49" fmla="*/ 5793123 w 6115796"/>
              <a:gd name="connsiteY49" fmla="*/ 3969952 h 6858000"/>
              <a:gd name="connsiteX50" fmla="*/ 5808321 w 6115796"/>
              <a:gd name="connsiteY50" fmla="*/ 3988153 h 6858000"/>
              <a:gd name="connsiteX51" fmla="*/ 5825621 w 6115796"/>
              <a:gd name="connsiteY51" fmla="*/ 4015525 h 6858000"/>
              <a:gd name="connsiteX52" fmla="*/ 5860672 w 6115796"/>
              <a:gd name="connsiteY52" fmla="*/ 4061579 h 6858000"/>
              <a:gd name="connsiteX53" fmla="*/ 5894095 w 6115796"/>
              <a:gd name="connsiteY53" fmla="*/ 4128857 h 6858000"/>
              <a:gd name="connsiteX54" fmla="*/ 5903513 w 6115796"/>
              <a:gd name="connsiteY54" fmla="*/ 4187661 h 6858000"/>
              <a:gd name="connsiteX55" fmla="*/ 5946705 w 6115796"/>
              <a:gd name="connsiteY55" fmla="*/ 4428051 h 6858000"/>
              <a:gd name="connsiteX56" fmla="*/ 5949261 w 6115796"/>
              <a:gd name="connsiteY56" fmla="*/ 4449185 h 6858000"/>
              <a:gd name="connsiteX57" fmla="*/ 5968960 w 6115796"/>
              <a:gd name="connsiteY57" fmla="*/ 4482655 h 6858000"/>
              <a:gd name="connsiteX58" fmla="*/ 5998138 w 6115796"/>
              <a:gd name="connsiteY58" fmla="*/ 4697518 h 6858000"/>
              <a:gd name="connsiteX59" fmla="*/ 6007819 w 6115796"/>
              <a:gd name="connsiteY59" fmla="*/ 4858148 h 6858000"/>
              <a:gd name="connsiteX60" fmla="*/ 6007749 w 6115796"/>
              <a:gd name="connsiteY60" fmla="*/ 4964715 h 6858000"/>
              <a:gd name="connsiteX61" fmla="*/ 6005269 w 6115796"/>
              <a:gd name="connsiteY61" fmla="*/ 5150567 h 6858000"/>
              <a:gd name="connsiteX62" fmla="*/ 6001127 w 6115796"/>
              <a:gd name="connsiteY62" fmla="*/ 5164609 h 6858000"/>
              <a:gd name="connsiteX63" fmla="*/ 5998514 w 6115796"/>
              <a:gd name="connsiteY63" fmla="*/ 5189673 h 6858000"/>
              <a:gd name="connsiteX64" fmla="*/ 6018409 w 6115796"/>
              <a:gd name="connsiteY64" fmla="*/ 5227157 h 6858000"/>
              <a:gd name="connsiteX65" fmla="*/ 6036748 w 6115796"/>
              <a:gd name="connsiteY65" fmla="*/ 5322752 h 6858000"/>
              <a:gd name="connsiteX66" fmla="*/ 6037677 w 6115796"/>
              <a:gd name="connsiteY66" fmla="*/ 5354807 h 6858000"/>
              <a:gd name="connsiteX67" fmla="*/ 6053435 w 6115796"/>
              <a:gd name="connsiteY67" fmla="*/ 5387547 h 6858000"/>
              <a:gd name="connsiteX68" fmla="*/ 6068640 w 6115796"/>
              <a:gd name="connsiteY68" fmla="*/ 5474503 h 6858000"/>
              <a:gd name="connsiteX69" fmla="*/ 6080922 w 6115796"/>
              <a:gd name="connsiteY69" fmla="*/ 5561070 h 6858000"/>
              <a:gd name="connsiteX70" fmla="*/ 6096949 w 6115796"/>
              <a:gd name="connsiteY70" fmla="*/ 5648179 h 6858000"/>
              <a:gd name="connsiteX71" fmla="*/ 6109884 w 6115796"/>
              <a:gd name="connsiteY71" fmla="*/ 5721959 h 6858000"/>
              <a:gd name="connsiteX72" fmla="*/ 6115796 w 6115796"/>
              <a:gd name="connsiteY72" fmla="*/ 5862844 h 6858000"/>
              <a:gd name="connsiteX73" fmla="*/ 6102493 w 6115796"/>
              <a:gd name="connsiteY73" fmla="*/ 5928602 h 6858000"/>
              <a:gd name="connsiteX74" fmla="*/ 6056863 w 6115796"/>
              <a:gd name="connsiteY74" fmla="*/ 6000643 h 6858000"/>
              <a:gd name="connsiteX75" fmla="*/ 6045436 w 6115796"/>
              <a:gd name="connsiteY75" fmla="*/ 6124480 h 6858000"/>
              <a:gd name="connsiteX76" fmla="*/ 6030489 w 6115796"/>
              <a:gd name="connsiteY76" fmla="*/ 6317666 h 6858000"/>
              <a:gd name="connsiteX77" fmla="*/ 6007492 w 6115796"/>
              <a:gd name="connsiteY77" fmla="*/ 6440818 h 6858000"/>
              <a:gd name="connsiteX78" fmla="*/ 6009467 w 6115796"/>
              <a:gd name="connsiteY78" fmla="*/ 6487076 h 6858000"/>
              <a:gd name="connsiteX79" fmla="*/ 5995064 w 6115796"/>
              <a:gd name="connsiteY79" fmla="*/ 6540791 h 6858000"/>
              <a:gd name="connsiteX80" fmla="*/ 6004510 w 6115796"/>
              <a:gd name="connsiteY80" fmla="*/ 6599256 h 6858000"/>
              <a:gd name="connsiteX81" fmla="*/ 5986207 w 6115796"/>
              <a:gd name="connsiteY81" fmla="*/ 6695855 h 6858000"/>
              <a:gd name="connsiteX82" fmla="*/ 5979428 w 6115796"/>
              <a:gd name="connsiteY82" fmla="*/ 6754678 h 6858000"/>
              <a:gd name="connsiteX83" fmla="*/ 5983398 w 6115796"/>
              <a:gd name="connsiteY83" fmla="*/ 6778641 h 6858000"/>
              <a:gd name="connsiteX84" fmla="*/ 5984543 w 6115796"/>
              <a:gd name="connsiteY84" fmla="*/ 6811016 h 6858000"/>
              <a:gd name="connsiteX85" fmla="*/ 5979671 w 6115796"/>
              <a:gd name="connsiteY85" fmla="*/ 6858000 h 6858000"/>
              <a:gd name="connsiteX86" fmla="*/ 0 w 6115796"/>
              <a:gd name="connsiteY86" fmla="*/ 6858000 h 6858000"/>
              <a:gd name="connsiteX87" fmla="*/ 0 w 6115796"/>
              <a:gd name="connsiteY87" fmla="*/ 0 h 6858000"/>
              <a:gd name="connsiteX0" fmla="*/ 0 w 6115796"/>
              <a:gd name="connsiteY0" fmla="*/ 0 h 6858000"/>
              <a:gd name="connsiteX1" fmla="*/ 4965888 w 6115796"/>
              <a:gd name="connsiteY1" fmla="*/ 0 h 6858000"/>
              <a:gd name="connsiteX2" fmla="*/ 4967767 w 6115796"/>
              <a:gd name="connsiteY2" fmla="*/ 7930 h 6858000"/>
              <a:gd name="connsiteX3" fmla="*/ 4979444 w 6115796"/>
              <a:gd name="connsiteY3" fmla="*/ 43921 h 6858000"/>
              <a:gd name="connsiteX4" fmla="*/ 5021173 w 6115796"/>
              <a:gd name="connsiteY4" fmla="*/ 123738 h 6858000"/>
              <a:gd name="connsiteX5" fmla="*/ 5075458 w 6115796"/>
              <a:gd name="connsiteY5" fmla="*/ 264355 h 6858000"/>
              <a:gd name="connsiteX6" fmla="*/ 5081175 w 6115796"/>
              <a:gd name="connsiteY6" fmla="*/ 277448 h 6858000"/>
              <a:gd name="connsiteX7" fmla="*/ 5097011 w 6115796"/>
              <a:gd name="connsiteY7" fmla="*/ 355616 h 6858000"/>
              <a:gd name="connsiteX8" fmla="*/ 5153000 w 6115796"/>
              <a:gd name="connsiteY8" fmla="*/ 507134 h 6858000"/>
              <a:gd name="connsiteX9" fmla="*/ 5171282 w 6115796"/>
              <a:gd name="connsiteY9" fmla="*/ 602071 h 6858000"/>
              <a:gd name="connsiteX10" fmla="*/ 5176196 w 6115796"/>
              <a:gd name="connsiteY10" fmla="*/ 636822 h 6858000"/>
              <a:gd name="connsiteX11" fmla="*/ 5189051 w 6115796"/>
              <a:gd name="connsiteY11" fmla="*/ 782518 h 6858000"/>
              <a:gd name="connsiteX12" fmla="*/ 5218707 w 6115796"/>
              <a:gd name="connsiteY12" fmla="*/ 886387 h 6858000"/>
              <a:gd name="connsiteX13" fmla="*/ 5221281 w 6115796"/>
              <a:gd name="connsiteY13" fmla="*/ 920873 h 6858000"/>
              <a:gd name="connsiteX14" fmla="*/ 5201018 w 6115796"/>
              <a:gd name="connsiteY14" fmla="*/ 1095027 h 6858000"/>
              <a:gd name="connsiteX15" fmla="*/ 5189234 w 6115796"/>
              <a:gd name="connsiteY15" fmla="*/ 1217308 h 6858000"/>
              <a:gd name="connsiteX16" fmla="*/ 5202769 w 6115796"/>
              <a:gd name="connsiteY16" fmla="*/ 1269450 h 6858000"/>
              <a:gd name="connsiteX17" fmla="*/ 5225968 w 6115796"/>
              <a:gd name="connsiteY17" fmla="*/ 1357994 h 6858000"/>
              <a:gd name="connsiteX18" fmla="*/ 5231437 w 6115796"/>
              <a:gd name="connsiteY18" fmla="*/ 1373779 h 6858000"/>
              <a:gd name="connsiteX19" fmla="*/ 5237226 w 6115796"/>
              <a:gd name="connsiteY19" fmla="*/ 1441327 h 6858000"/>
              <a:gd name="connsiteX20" fmla="*/ 5255653 w 6115796"/>
              <a:gd name="connsiteY20" fmla="*/ 1524712 h 6858000"/>
              <a:gd name="connsiteX21" fmla="*/ 5263491 w 6115796"/>
              <a:gd name="connsiteY21" fmla="*/ 1642938 h 6858000"/>
              <a:gd name="connsiteX22" fmla="*/ 5256552 w 6115796"/>
              <a:gd name="connsiteY22" fmla="*/ 1672509 h 6858000"/>
              <a:gd name="connsiteX23" fmla="*/ 5266931 w 6115796"/>
              <a:gd name="connsiteY23" fmla="*/ 1866147 h 6858000"/>
              <a:gd name="connsiteX24" fmla="*/ 5255696 w 6115796"/>
              <a:gd name="connsiteY24" fmla="*/ 1953770 h 6858000"/>
              <a:gd name="connsiteX25" fmla="*/ 5252592 w 6115796"/>
              <a:gd name="connsiteY25" fmla="*/ 2092210 h 6858000"/>
              <a:gd name="connsiteX26" fmla="*/ 5250104 w 6115796"/>
              <a:gd name="connsiteY26" fmla="*/ 2249166 h 6858000"/>
              <a:gd name="connsiteX27" fmla="*/ 5251214 w 6115796"/>
              <a:gd name="connsiteY27" fmla="*/ 2250944 h 6858000"/>
              <a:gd name="connsiteX28" fmla="*/ 5250644 w 6115796"/>
              <a:gd name="connsiteY28" fmla="*/ 2266619 h 6858000"/>
              <a:gd name="connsiteX29" fmla="*/ 5293877 w 6115796"/>
              <a:gd name="connsiteY29" fmla="*/ 2368649 h 6858000"/>
              <a:gd name="connsiteX30" fmla="*/ 5311338 w 6115796"/>
              <a:gd name="connsiteY30" fmla="*/ 2404034 h 6858000"/>
              <a:gd name="connsiteX31" fmla="*/ 5338366 w 6115796"/>
              <a:gd name="connsiteY31" fmla="*/ 2465052 h 6858000"/>
              <a:gd name="connsiteX32" fmla="*/ 5371263 w 6115796"/>
              <a:gd name="connsiteY32" fmla="*/ 2586413 h 6858000"/>
              <a:gd name="connsiteX33" fmla="*/ 5407503 w 6115796"/>
              <a:gd name="connsiteY33" fmla="*/ 2786290 h 6858000"/>
              <a:gd name="connsiteX34" fmla="*/ 5407356 w 6115796"/>
              <a:gd name="connsiteY34" fmla="*/ 2787545 h 6858000"/>
              <a:gd name="connsiteX35" fmla="*/ 5457023 w 6115796"/>
              <a:gd name="connsiteY35" fmla="*/ 2858292 h 6858000"/>
              <a:gd name="connsiteX36" fmla="*/ 5479298 w 6115796"/>
              <a:gd name="connsiteY36" fmla="*/ 2947791 h 6858000"/>
              <a:gd name="connsiteX37" fmla="*/ 5481770 w 6115796"/>
              <a:gd name="connsiteY37" fmla="*/ 2951352 h 6858000"/>
              <a:gd name="connsiteX38" fmla="*/ 5482415 w 6115796"/>
              <a:gd name="connsiteY38" fmla="*/ 3004079 h 6858000"/>
              <a:gd name="connsiteX39" fmla="*/ 5503944 w 6115796"/>
              <a:gd name="connsiteY39" fmla="*/ 3123335 h 6858000"/>
              <a:gd name="connsiteX40" fmla="*/ 5516007 w 6115796"/>
              <a:gd name="connsiteY40" fmla="*/ 3258473 h 6858000"/>
              <a:gd name="connsiteX41" fmla="*/ 5589758 w 6115796"/>
              <a:gd name="connsiteY41" fmla="*/ 3453699 h 6858000"/>
              <a:gd name="connsiteX42" fmla="*/ 5596144 w 6115796"/>
              <a:gd name="connsiteY42" fmla="*/ 3534624 h 6858000"/>
              <a:gd name="connsiteX43" fmla="*/ 5597750 w 6115796"/>
              <a:gd name="connsiteY43" fmla="*/ 3534129 h 6858000"/>
              <a:gd name="connsiteX44" fmla="*/ 5618377 w 6115796"/>
              <a:gd name="connsiteY44" fmla="*/ 3588431 h 6858000"/>
              <a:gd name="connsiteX45" fmla="*/ 5655472 w 6115796"/>
              <a:gd name="connsiteY45" fmla="*/ 3678877 h 6858000"/>
              <a:gd name="connsiteX46" fmla="*/ 5683015 w 6115796"/>
              <a:gd name="connsiteY46" fmla="*/ 3762025 h 6858000"/>
              <a:gd name="connsiteX47" fmla="*/ 5696643 w 6115796"/>
              <a:gd name="connsiteY47" fmla="*/ 3773888 h 6858000"/>
              <a:gd name="connsiteX48" fmla="*/ 5768491 w 6115796"/>
              <a:gd name="connsiteY48" fmla="*/ 3914399 h 6858000"/>
              <a:gd name="connsiteX49" fmla="*/ 5793123 w 6115796"/>
              <a:gd name="connsiteY49" fmla="*/ 3969952 h 6858000"/>
              <a:gd name="connsiteX50" fmla="*/ 5808321 w 6115796"/>
              <a:gd name="connsiteY50" fmla="*/ 3988153 h 6858000"/>
              <a:gd name="connsiteX51" fmla="*/ 5825621 w 6115796"/>
              <a:gd name="connsiteY51" fmla="*/ 4015525 h 6858000"/>
              <a:gd name="connsiteX52" fmla="*/ 5860672 w 6115796"/>
              <a:gd name="connsiteY52" fmla="*/ 4061579 h 6858000"/>
              <a:gd name="connsiteX53" fmla="*/ 5894095 w 6115796"/>
              <a:gd name="connsiteY53" fmla="*/ 4128857 h 6858000"/>
              <a:gd name="connsiteX54" fmla="*/ 5903513 w 6115796"/>
              <a:gd name="connsiteY54" fmla="*/ 4187661 h 6858000"/>
              <a:gd name="connsiteX55" fmla="*/ 5946705 w 6115796"/>
              <a:gd name="connsiteY55" fmla="*/ 4428051 h 6858000"/>
              <a:gd name="connsiteX56" fmla="*/ 5949261 w 6115796"/>
              <a:gd name="connsiteY56" fmla="*/ 4449185 h 6858000"/>
              <a:gd name="connsiteX57" fmla="*/ 5968960 w 6115796"/>
              <a:gd name="connsiteY57" fmla="*/ 4482655 h 6858000"/>
              <a:gd name="connsiteX58" fmla="*/ 5998138 w 6115796"/>
              <a:gd name="connsiteY58" fmla="*/ 4697518 h 6858000"/>
              <a:gd name="connsiteX59" fmla="*/ 6007819 w 6115796"/>
              <a:gd name="connsiteY59" fmla="*/ 4858148 h 6858000"/>
              <a:gd name="connsiteX60" fmla="*/ 6007749 w 6115796"/>
              <a:gd name="connsiteY60" fmla="*/ 4964715 h 6858000"/>
              <a:gd name="connsiteX61" fmla="*/ 6005269 w 6115796"/>
              <a:gd name="connsiteY61" fmla="*/ 5150567 h 6858000"/>
              <a:gd name="connsiteX62" fmla="*/ 6001127 w 6115796"/>
              <a:gd name="connsiteY62" fmla="*/ 5164609 h 6858000"/>
              <a:gd name="connsiteX63" fmla="*/ 5998514 w 6115796"/>
              <a:gd name="connsiteY63" fmla="*/ 5189673 h 6858000"/>
              <a:gd name="connsiteX64" fmla="*/ 6018409 w 6115796"/>
              <a:gd name="connsiteY64" fmla="*/ 5227157 h 6858000"/>
              <a:gd name="connsiteX65" fmla="*/ 6036748 w 6115796"/>
              <a:gd name="connsiteY65" fmla="*/ 5322752 h 6858000"/>
              <a:gd name="connsiteX66" fmla="*/ 6037677 w 6115796"/>
              <a:gd name="connsiteY66" fmla="*/ 5354807 h 6858000"/>
              <a:gd name="connsiteX67" fmla="*/ 6053435 w 6115796"/>
              <a:gd name="connsiteY67" fmla="*/ 5387547 h 6858000"/>
              <a:gd name="connsiteX68" fmla="*/ 6068640 w 6115796"/>
              <a:gd name="connsiteY68" fmla="*/ 5474503 h 6858000"/>
              <a:gd name="connsiteX69" fmla="*/ 6080922 w 6115796"/>
              <a:gd name="connsiteY69" fmla="*/ 5561070 h 6858000"/>
              <a:gd name="connsiteX70" fmla="*/ 6096949 w 6115796"/>
              <a:gd name="connsiteY70" fmla="*/ 5648179 h 6858000"/>
              <a:gd name="connsiteX71" fmla="*/ 6115796 w 6115796"/>
              <a:gd name="connsiteY71" fmla="*/ 5862844 h 6858000"/>
              <a:gd name="connsiteX72" fmla="*/ 6102493 w 6115796"/>
              <a:gd name="connsiteY72" fmla="*/ 5928602 h 6858000"/>
              <a:gd name="connsiteX73" fmla="*/ 6056863 w 6115796"/>
              <a:gd name="connsiteY73" fmla="*/ 6000643 h 6858000"/>
              <a:gd name="connsiteX74" fmla="*/ 6045436 w 6115796"/>
              <a:gd name="connsiteY74" fmla="*/ 6124480 h 6858000"/>
              <a:gd name="connsiteX75" fmla="*/ 6030489 w 6115796"/>
              <a:gd name="connsiteY75" fmla="*/ 6317666 h 6858000"/>
              <a:gd name="connsiteX76" fmla="*/ 6007492 w 6115796"/>
              <a:gd name="connsiteY76" fmla="*/ 6440818 h 6858000"/>
              <a:gd name="connsiteX77" fmla="*/ 6009467 w 6115796"/>
              <a:gd name="connsiteY77" fmla="*/ 6487076 h 6858000"/>
              <a:gd name="connsiteX78" fmla="*/ 5995064 w 6115796"/>
              <a:gd name="connsiteY78" fmla="*/ 6540791 h 6858000"/>
              <a:gd name="connsiteX79" fmla="*/ 6004510 w 6115796"/>
              <a:gd name="connsiteY79" fmla="*/ 6599256 h 6858000"/>
              <a:gd name="connsiteX80" fmla="*/ 5986207 w 6115796"/>
              <a:gd name="connsiteY80" fmla="*/ 6695855 h 6858000"/>
              <a:gd name="connsiteX81" fmla="*/ 5979428 w 6115796"/>
              <a:gd name="connsiteY81" fmla="*/ 6754678 h 6858000"/>
              <a:gd name="connsiteX82" fmla="*/ 5983398 w 6115796"/>
              <a:gd name="connsiteY82" fmla="*/ 6778641 h 6858000"/>
              <a:gd name="connsiteX83" fmla="*/ 5984543 w 6115796"/>
              <a:gd name="connsiteY83" fmla="*/ 6811016 h 6858000"/>
              <a:gd name="connsiteX84" fmla="*/ 5979671 w 6115796"/>
              <a:gd name="connsiteY84" fmla="*/ 6858000 h 6858000"/>
              <a:gd name="connsiteX85" fmla="*/ 0 w 6115796"/>
              <a:gd name="connsiteY85" fmla="*/ 6858000 h 6858000"/>
              <a:gd name="connsiteX86" fmla="*/ 0 w 6115796"/>
              <a:gd name="connsiteY86" fmla="*/ 0 h 6858000"/>
              <a:gd name="connsiteX0" fmla="*/ 0 w 6116025"/>
              <a:gd name="connsiteY0" fmla="*/ 0 h 6858000"/>
              <a:gd name="connsiteX1" fmla="*/ 4965888 w 6116025"/>
              <a:gd name="connsiteY1" fmla="*/ 0 h 6858000"/>
              <a:gd name="connsiteX2" fmla="*/ 4967767 w 6116025"/>
              <a:gd name="connsiteY2" fmla="*/ 7930 h 6858000"/>
              <a:gd name="connsiteX3" fmla="*/ 4979444 w 6116025"/>
              <a:gd name="connsiteY3" fmla="*/ 43921 h 6858000"/>
              <a:gd name="connsiteX4" fmla="*/ 5021173 w 6116025"/>
              <a:gd name="connsiteY4" fmla="*/ 123738 h 6858000"/>
              <a:gd name="connsiteX5" fmla="*/ 5075458 w 6116025"/>
              <a:gd name="connsiteY5" fmla="*/ 264355 h 6858000"/>
              <a:gd name="connsiteX6" fmla="*/ 5081175 w 6116025"/>
              <a:gd name="connsiteY6" fmla="*/ 277448 h 6858000"/>
              <a:gd name="connsiteX7" fmla="*/ 5097011 w 6116025"/>
              <a:gd name="connsiteY7" fmla="*/ 355616 h 6858000"/>
              <a:gd name="connsiteX8" fmla="*/ 5153000 w 6116025"/>
              <a:gd name="connsiteY8" fmla="*/ 507134 h 6858000"/>
              <a:gd name="connsiteX9" fmla="*/ 5171282 w 6116025"/>
              <a:gd name="connsiteY9" fmla="*/ 602071 h 6858000"/>
              <a:gd name="connsiteX10" fmla="*/ 5176196 w 6116025"/>
              <a:gd name="connsiteY10" fmla="*/ 636822 h 6858000"/>
              <a:gd name="connsiteX11" fmla="*/ 5189051 w 6116025"/>
              <a:gd name="connsiteY11" fmla="*/ 782518 h 6858000"/>
              <a:gd name="connsiteX12" fmla="*/ 5218707 w 6116025"/>
              <a:gd name="connsiteY12" fmla="*/ 886387 h 6858000"/>
              <a:gd name="connsiteX13" fmla="*/ 5221281 w 6116025"/>
              <a:gd name="connsiteY13" fmla="*/ 920873 h 6858000"/>
              <a:gd name="connsiteX14" fmla="*/ 5201018 w 6116025"/>
              <a:gd name="connsiteY14" fmla="*/ 1095027 h 6858000"/>
              <a:gd name="connsiteX15" fmla="*/ 5189234 w 6116025"/>
              <a:gd name="connsiteY15" fmla="*/ 1217308 h 6858000"/>
              <a:gd name="connsiteX16" fmla="*/ 5202769 w 6116025"/>
              <a:gd name="connsiteY16" fmla="*/ 1269450 h 6858000"/>
              <a:gd name="connsiteX17" fmla="*/ 5225968 w 6116025"/>
              <a:gd name="connsiteY17" fmla="*/ 1357994 h 6858000"/>
              <a:gd name="connsiteX18" fmla="*/ 5231437 w 6116025"/>
              <a:gd name="connsiteY18" fmla="*/ 1373779 h 6858000"/>
              <a:gd name="connsiteX19" fmla="*/ 5237226 w 6116025"/>
              <a:gd name="connsiteY19" fmla="*/ 1441327 h 6858000"/>
              <a:gd name="connsiteX20" fmla="*/ 5255653 w 6116025"/>
              <a:gd name="connsiteY20" fmla="*/ 1524712 h 6858000"/>
              <a:gd name="connsiteX21" fmla="*/ 5263491 w 6116025"/>
              <a:gd name="connsiteY21" fmla="*/ 1642938 h 6858000"/>
              <a:gd name="connsiteX22" fmla="*/ 5256552 w 6116025"/>
              <a:gd name="connsiteY22" fmla="*/ 1672509 h 6858000"/>
              <a:gd name="connsiteX23" fmla="*/ 5266931 w 6116025"/>
              <a:gd name="connsiteY23" fmla="*/ 1866147 h 6858000"/>
              <a:gd name="connsiteX24" fmla="*/ 5255696 w 6116025"/>
              <a:gd name="connsiteY24" fmla="*/ 1953770 h 6858000"/>
              <a:gd name="connsiteX25" fmla="*/ 5252592 w 6116025"/>
              <a:gd name="connsiteY25" fmla="*/ 2092210 h 6858000"/>
              <a:gd name="connsiteX26" fmla="*/ 5250104 w 6116025"/>
              <a:gd name="connsiteY26" fmla="*/ 2249166 h 6858000"/>
              <a:gd name="connsiteX27" fmla="*/ 5251214 w 6116025"/>
              <a:gd name="connsiteY27" fmla="*/ 2250944 h 6858000"/>
              <a:gd name="connsiteX28" fmla="*/ 5250644 w 6116025"/>
              <a:gd name="connsiteY28" fmla="*/ 2266619 h 6858000"/>
              <a:gd name="connsiteX29" fmla="*/ 5293877 w 6116025"/>
              <a:gd name="connsiteY29" fmla="*/ 2368649 h 6858000"/>
              <a:gd name="connsiteX30" fmla="*/ 5311338 w 6116025"/>
              <a:gd name="connsiteY30" fmla="*/ 2404034 h 6858000"/>
              <a:gd name="connsiteX31" fmla="*/ 5338366 w 6116025"/>
              <a:gd name="connsiteY31" fmla="*/ 2465052 h 6858000"/>
              <a:gd name="connsiteX32" fmla="*/ 5371263 w 6116025"/>
              <a:gd name="connsiteY32" fmla="*/ 2586413 h 6858000"/>
              <a:gd name="connsiteX33" fmla="*/ 5407503 w 6116025"/>
              <a:gd name="connsiteY33" fmla="*/ 2786290 h 6858000"/>
              <a:gd name="connsiteX34" fmla="*/ 5407356 w 6116025"/>
              <a:gd name="connsiteY34" fmla="*/ 2787545 h 6858000"/>
              <a:gd name="connsiteX35" fmla="*/ 5457023 w 6116025"/>
              <a:gd name="connsiteY35" fmla="*/ 2858292 h 6858000"/>
              <a:gd name="connsiteX36" fmla="*/ 5479298 w 6116025"/>
              <a:gd name="connsiteY36" fmla="*/ 2947791 h 6858000"/>
              <a:gd name="connsiteX37" fmla="*/ 5481770 w 6116025"/>
              <a:gd name="connsiteY37" fmla="*/ 2951352 h 6858000"/>
              <a:gd name="connsiteX38" fmla="*/ 5482415 w 6116025"/>
              <a:gd name="connsiteY38" fmla="*/ 3004079 h 6858000"/>
              <a:gd name="connsiteX39" fmla="*/ 5503944 w 6116025"/>
              <a:gd name="connsiteY39" fmla="*/ 3123335 h 6858000"/>
              <a:gd name="connsiteX40" fmla="*/ 5516007 w 6116025"/>
              <a:gd name="connsiteY40" fmla="*/ 3258473 h 6858000"/>
              <a:gd name="connsiteX41" fmla="*/ 5589758 w 6116025"/>
              <a:gd name="connsiteY41" fmla="*/ 3453699 h 6858000"/>
              <a:gd name="connsiteX42" fmla="*/ 5596144 w 6116025"/>
              <a:gd name="connsiteY42" fmla="*/ 3534624 h 6858000"/>
              <a:gd name="connsiteX43" fmla="*/ 5597750 w 6116025"/>
              <a:gd name="connsiteY43" fmla="*/ 3534129 h 6858000"/>
              <a:gd name="connsiteX44" fmla="*/ 5618377 w 6116025"/>
              <a:gd name="connsiteY44" fmla="*/ 3588431 h 6858000"/>
              <a:gd name="connsiteX45" fmla="*/ 5655472 w 6116025"/>
              <a:gd name="connsiteY45" fmla="*/ 3678877 h 6858000"/>
              <a:gd name="connsiteX46" fmla="*/ 5683015 w 6116025"/>
              <a:gd name="connsiteY46" fmla="*/ 3762025 h 6858000"/>
              <a:gd name="connsiteX47" fmla="*/ 5696643 w 6116025"/>
              <a:gd name="connsiteY47" fmla="*/ 3773888 h 6858000"/>
              <a:gd name="connsiteX48" fmla="*/ 5768491 w 6116025"/>
              <a:gd name="connsiteY48" fmla="*/ 3914399 h 6858000"/>
              <a:gd name="connsiteX49" fmla="*/ 5793123 w 6116025"/>
              <a:gd name="connsiteY49" fmla="*/ 3969952 h 6858000"/>
              <a:gd name="connsiteX50" fmla="*/ 5808321 w 6116025"/>
              <a:gd name="connsiteY50" fmla="*/ 3988153 h 6858000"/>
              <a:gd name="connsiteX51" fmla="*/ 5825621 w 6116025"/>
              <a:gd name="connsiteY51" fmla="*/ 4015525 h 6858000"/>
              <a:gd name="connsiteX52" fmla="*/ 5860672 w 6116025"/>
              <a:gd name="connsiteY52" fmla="*/ 4061579 h 6858000"/>
              <a:gd name="connsiteX53" fmla="*/ 5894095 w 6116025"/>
              <a:gd name="connsiteY53" fmla="*/ 4128857 h 6858000"/>
              <a:gd name="connsiteX54" fmla="*/ 5903513 w 6116025"/>
              <a:gd name="connsiteY54" fmla="*/ 4187661 h 6858000"/>
              <a:gd name="connsiteX55" fmla="*/ 5946705 w 6116025"/>
              <a:gd name="connsiteY55" fmla="*/ 4428051 h 6858000"/>
              <a:gd name="connsiteX56" fmla="*/ 5949261 w 6116025"/>
              <a:gd name="connsiteY56" fmla="*/ 4449185 h 6858000"/>
              <a:gd name="connsiteX57" fmla="*/ 5968960 w 6116025"/>
              <a:gd name="connsiteY57" fmla="*/ 4482655 h 6858000"/>
              <a:gd name="connsiteX58" fmla="*/ 5998138 w 6116025"/>
              <a:gd name="connsiteY58" fmla="*/ 4697518 h 6858000"/>
              <a:gd name="connsiteX59" fmla="*/ 6007819 w 6116025"/>
              <a:gd name="connsiteY59" fmla="*/ 4858148 h 6858000"/>
              <a:gd name="connsiteX60" fmla="*/ 6007749 w 6116025"/>
              <a:gd name="connsiteY60" fmla="*/ 4964715 h 6858000"/>
              <a:gd name="connsiteX61" fmla="*/ 6005269 w 6116025"/>
              <a:gd name="connsiteY61" fmla="*/ 5150567 h 6858000"/>
              <a:gd name="connsiteX62" fmla="*/ 6001127 w 6116025"/>
              <a:gd name="connsiteY62" fmla="*/ 5164609 h 6858000"/>
              <a:gd name="connsiteX63" fmla="*/ 5998514 w 6116025"/>
              <a:gd name="connsiteY63" fmla="*/ 5189673 h 6858000"/>
              <a:gd name="connsiteX64" fmla="*/ 6018409 w 6116025"/>
              <a:gd name="connsiteY64" fmla="*/ 5227157 h 6858000"/>
              <a:gd name="connsiteX65" fmla="*/ 6036748 w 6116025"/>
              <a:gd name="connsiteY65" fmla="*/ 5322752 h 6858000"/>
              <a:gd name="connsiteX66" fmla="*/ 6037677 w 6116025"/>
              <a:gd name="connsiteY66" fmla="*/ 5354807 h 6858000"/>
              <a:gd name="connsiteX67" fmla="*/ 6053435 w 6116025"/>
              <a:gd name="connsiteY67" fmla="*/ 5387547 h 6858000"/>
              <a:gd name="connsiteX68" fmla="*/ 6068640 w 6116025"/>
              <a:gd name="connsiteY68" fmla="*/ 5474503 h 6858000"/>
              <a:gd name="connsiteX69" fmla="*/ 6080922 w 6116025"/>
              <a:gd name="connsiteY69" fmla="*/ 5561070 h 6858000"/>
              <a:gd name="connsiteX70" fmla="*/ 6096949 w 6116025"/>
              <a:gd name="connsiteY70" fmla="*/ 5648179 h 6858000"/>
              <a:gd name="connsiteX71" fmla="*/ 6115796 w 6116025"/>
              <a:gd name="connsiteY71" fmla="*/ 5862844 h 6858000"/>
              <a:gd name="connsiteX72" fmla="*/ 6102493 w 6116025"/>
              <a:gd name="connsiteY72" fmla="*/ 5928602 h 6858000"/>
              <a:gd name="connsiteX73" fmla="*/ 6056863 w 6116025"/>
              <a:gd name="connsiteY73" fmla="*/ 6000643 h 6858000"/>
              <a:gd name="connsiteX74" fmla="*/ 6045436 w 6116025"/>
              <a:gd name="connsiteY74" fmla="*/ 6124480 h 6858000"/>
              <a:gd name="connsiteX75" fmla="*/ 6030489 w 6116025"/>
              <a:gd name="connsiteY75" fmla="*/ 6317666 h 6858000"/>
              <a:gd name="connsiteX76" fmla="*/ 6007492 w 6116025"/>
              <a:gd name="connsiteY76" fmla="*/ 6440818 h 6858000"/>
              <a:gd name="connsiteX77" fmla="*/ 6009467 w 6116025"/>
              <a:gd name="connsiteY77" fmla="*/ 6487076 h 6858000"/>
              <a:gd name="connsiteX78" fmla="*/ 5995064 w 6116025"/>
              <a:gd name="connsiteY78" fmla="*/ 6540791 h 6858000"/>
              <a:gd name="connsiteX79" fmla="*/ 6004510 w 6116025"/>
              <a:gd name="connsiteY79" fmla="*/ 6599256 h 6858000"/>
              <a:gd name="connsiteX80" fmla="*/ 5986207 w 6116025"/>
              <a:gd name="connsiteY80" fmla="*/ 6695855 h 6858000"/>
              <a:gd name="connsiteX81" fmla="*/ 5979428 w 6116025"/>
              <a:gd name="connsiteY81" fmla="*/ 6754678 h 6858000"/>
              <a:gd name="connsiteX82" fmla="*/ 5983398 w 6116025"/>
              <a:gd name="connsiteY82" fmla="*/ 6778641 h 6858000"/>
              <a:gd name="connsiteX83" fmla="*/ 5984543 w 6116025"/>
              <a:gd name="connsiteY83" fmla="*/ 6811016 h 6858000"/>
              <a:gd name="connsiteX84" fmla="*/ 5979671 w 6116025"/>
              <a:gd name="connsiteY84" fmla="*/ 6858000 h 6858000"/>
              <a:gd name="connsiteX85" fmla="*/ 0 w 6116025"/>
              <a:gd name="connsiteY85" fmla="*/ 6858000 h 6858000"/>
              <a:gd name="connsiteX86" fmla="*/ 0 w 6116025"/>
              <a:gd name="connsiteY86" fmla="*/ 0 h 6858000"/>
              <a:gd name="connsiteX0" fmla="*/ 0 w 6115796"/>
              <a:gd name="connsiteY0" fmla="*/ 0 h 6858000"/>
              <a:gd name="connsiteX1" fmla="*/ 4965888 w 6115796"/>
              <a:gd name="connsiteY1" fmla="*/ 0 h 6858000"/>
              <a:gd name="connsiteX2" fmla="*/ 4967767 w 6115796"/>
              <a:gd name="connsiteY2" fmla="*/ 7930 h 6858000"/>
              <a:gd name="connsiteX3" fmla="*/ 4979444 w 6115796"/>
              <a:gd name="connsiteY3" fmla="*/ 43921 h 6858000"/>
              <a:gd name="connsiteX4" fmla="*/ 5021173 w 6115796"/>
              <a:gd name="connsiteY4" fmla="*/ 123738 h 6858000"/>
              <a:gd name="connsiteX5" fmla="*/ 5075458 w 6115796"/>
              <a:gd name="connsiteY5" fmla="*/ 264355 h 6858000"/>
              <a:gd name="connsiteX6" fmla="*/ 5081175 w 6115796"/>
              <a:gd name="connsiteY6" fmla="*/ 277448 h 6858000"/>
              <a:gd name="connsiteX7" fmla="*/ 5097011 w 6115796"/>
              <a:gd name="connsiteY7" fmla="*/ 355616 h 6858000"/>
              <a:gd name="connsiteX8" fmla="*/ 5153000 w 6115796"/>
              <a:gd name="connsiteY8" fmla="*/ 507134 h 6858000"/>
              <a:gd name="connsiteX9" fmla="*/ 5171282 w 6115796"/>
              <a:gd name="connsiteY9" fmla="*/ 602071 h 6858000"/>
              <a:gd name="connsiteX10" fmla="*/ 5176196 w 6115796"/>
              <a:gd name="connsiteY10" fmla="*/ 636822 h 6858000"/>
              <a:gd name="connsiteX11" fmla="*/ 5189051 w 6115796"/>
              <a:gd name="connsiteY11" fmla="*/ 782518 h 6858000"/>
              <a:gd name="connsiteX12" fmla="*/ 5218707 w 6115796"/>
              <a:gd name="connsiteY12" fmla="*/ 886387 h 6858000"/>
              <a:gd name="connsiteX13" fmla="*/ 5221281 w 6115796"/>
              <a:gd name="connsiteY13" fmla="*/ 920873 h 6858000"/>
              <a:gd name="connsiteX14" fmla="*/ 5201018 w 6115796"/>
              <a:gd name="connsiteY14" fmla="*/ 1095027 h 6858000"/>
              <a:gd name="connsiteX15" fmla="*/ 5189234 w 6115796"/>
              <a:gd name="connsiteY15" fmla="*/ 1217308 h 6858000"/>
              <a:gd name="connsiteX16" fmla="*/ 5202769 w 6115796"/>
              <a:gd name="connsiteY16" fmla="*/ 1269450 h 6858000"/>
              <a:gd name="connsiteX17" fmla="*/ 5225968 w 6115796"/>
              <a:gd name="connsiteY17" fmla="*/ 1357994 h 6858000"/>
              <a:gd name="connsiteX18" fmla="*/ 5231437 w 6115796"/>
              <a:gd name="connsiteY18" fmla="*/ 1373779 h 6858000"/>
              <a:gd name="connsiteX19" fmla="*/ 5237226 w 6115796"/>
              <a:gd name="connsiteY19" fmla="*/ 1441327 h 6858000"/>
              <a:gd name="connsiteX20" fmla="*/ 5255653 w 6115796"/>
              <a:gd name="connsiteY20" fmla="*/ 1524712 h 6858000"/>
              <a:gd name="connsiteX21" fmla="*/ 5263491 w 6115796"/>
              <a:gd name="connsiteY21" fmla="*/ 1642938 h 6858000"/>
              <a:gd name="connsiteX22" fmla="*/ 5256552 w 6115796"/>
              <a:gd name="connsiteY22" fmla="*/ 1672509 h 6858000"/>
              <a:gd name="connsiteX23" fmla="*/ 5266931 w 6115796"/>
              <a:gd name="connsiteY23" fmla="*/ 1866147 h 6858000"/>
              <a:gd name="connsiteX24" fmla="*/ 5255696 w 6115796"/>
              <a:gd name="connsiteY24" fmla="*/ 1953770 h 6858000"/>
              <a:gd name="connsiteX25" fmla="*/ 5252592 w 6115796"/>
              <a:gd name="connsiteY25" fmla="*/ 2092210 h 6858000"/>
              <a:gd name="connsiteX26" fmla="*/ 5250104 w 6115796"/>
              <a:gd name="connsiteY26" fmla="*/ 2249166 h 6858000"/>
              <a:gd name="connsiteX27" fmla="*/ 5251214 w 6115796"/>
              <a:gd name="connsiteY27" fmla="*/ 2250944 h 6858000"/>
              <a:gd name="connsiteX28" fmla="*/ 5250644 w 6115796"/>
              <a:gd name="connsiteY28" fmla="*/ 2266619 h 6858000"/>
              <a:gd name="connsiteX29" fmla="*/ 5293877 w 6115796"/>
              <a:gd name="connsiteY29" fmla="*/ 2368649 h 6858000"/>
              <a:gd name="connsiteX30" fmla="*/ 5311338 w 6115796"/>
              <a:gd name="connsiteY30" fmla="*/ 2404034 h 6858000"/>
              <a:gd name="connsiteX31" fmla="*/ 5338366 w 6115796"/>
              <a:gd name="connsiteY31" fmla="*/ 2465052 h 6858000"/>
              <a:gd name="connsiteX32" fmla="*/ 5371263 w 6115796"/>
              <a:gd name="connsiteY32" fmla="*/ 2586413 h 6858000"/>
              <a:gd name="connsiteX33" fmla="*/ 5407503 w 6115796"/>
              <a:gd name="connsiteY33" fmla="*/ 2786290 h 6858000"/>
              <a:gd name="connsiteX34" fmla="*/ 5407356 w 6115796"/>
              <a:gd name="connsiteY34" fmla="*/ 2787545 h 6858000"/>
              <a:gd name="connsiteX35" fmla="*/ 5457023 w 6115796"/>
              <a:gd name="connsiteY35" fmla="*/ 2858292 h 6858000"/>
              <a:gd name="connsiteX36" fmla="*/ 5479298 w 6115796"/>
              <a:gd name="connsiteY36" fmla="*/ 2947791 h 6858000"/>
              <a:gd name="connsiteX37" fmla="*/ 5481770 w 6115796"/>
              <a:gd name="connsiteY37" fmla="*/ 2951352 h 6858000"/>
              <a:gd name="connsiteX38" fmla="*/ 5482415 w 6115796"/>
              <a:gd name="connsiteY38" fmla="*/ 3004079 h 6858000"/>
              <a:gd name="connsiteX39" fmla="*/ 5503944 w 6115796"/>
              <a:gd name="connsiteY39" fmla="*/ 3123335 h 6858000"/>
              <a:gd name="connsiteX40" fmla="*/ 5516007 w 6115796"/>
              <a:gd name="connsiteY40" fmla="*/ 3258473 h 6858000"/>
              <a:gd name="connsiteX41" fmla="*/ 5589758 w 6115796"/>
              <a:gd name="connsiteY41" fmla="*/ 3453699 h 6858000"/>
              <a:gd name="connsiteX42" fmla="*/ 5596144 w 6115796"/>
              <a:gd name="connsiteY42" fmla="*/ 3534624 h 6858000"/>
              <a:gd name="connsiteX43" fmla="*/ 5597750 w 6115796"/>
              <a:gd name="connsiteY43" fmla="*/ 3534129 h 6858000"/>
              <a:gd name="connsiteX44" fmla="*/ 5618377 w 6115796"/>
              <a:gd name="connsiteY44" fmla="*/ 3588431 h 6858000"/>
              <a:gd name="connsiteX45" fmla="*/ 5655472 w 6115796"/>
              <a:gd name="connsiteY45" fmla="*/ 3678877 h 6858000"/>
              <a:gd name="connsiteX46" fmla="*/ 5683015 w 6115796"/>
              <a:gd name="connsiteY46" fmla="*/ 3762025 h 6858000"/>
              <a:gd name="connsiteX47" fmla="*/ 5696643 w 6115796"/>
              <a:gd name="connsiteY47" fmla="*/ 3773888 h 6858000"/>
              <a:gd name="connsiteX48" fmla="*/ 5768491 w 6115796"/>
              <a:gd name="connsiteY48" fmla="*/ 3914399 h 6858000"/>
              <a:gd name="connsiteX49" fmla="*/ 5793123 w 6115796"/>
              <a:gd name="connsiteY49" fmla="*/ 3969952 h 6858000"/>
              <a:gd name="connsiteX50" fmla="*/ 5808321 w 6115796"/>
              <a:gd name="connsiteY50" fmla="*/ 3988153 h 6858000"/>
              <a:gd name="connsiteX51" fmla="*/ 5825621 w 6115796"/>
              <a:gd name="connsiteY51" fmla="*/ 4015525 h 6858000"/>
              <a:gd name="connsiteX52" fmla="*/ 5860672 w 6115796"/>
              <a:gd name="connsiteY52" fmla="*/ 4061579 h 6858000"/>
              <a:gd name="connsiteX53" fmla="*/ 5894095 w 6115796"/>
              <a:gd name="connsiteY53" fmla="*/ 4128857 h 6858000"/>
              <a:gd name="connsiteX54" fmla="*/ 5903513 w 6115796"/>
              <a:gd name="connsiteY54" fmla="*/ 4187661 h 6858000"/>
              <a:gd name="connsiteX55" fmla="*/ 5946705 w 6115796"/>
              <a:gd name="connsiteY55" fmla="*/ 4428051 h 6858000"/>
              <a:gd name="connsiteX56" fmla="*/ 5949261 w 6115796"/>
              <a:gd name="connsiteY56" fmla="*/ 4449185 h 6858000"/>
              <a:gd name="connsiteX57" fmla="*/ 5968960 w 6115796"/>
              <a:gd name="connsiteY57" fmla="*/ 4482655 h 6858000"/>
              <a:gd name="connsiteX58" fmla="*/ 5998138 w 6115796"/>
              <a:gd name="connsiteY58" fmla="*/ 4697518 h 6858000"/>
              <a:gd name="connsiteX59" fmla="*/ 6007819 w 6115796"/>
              <a:gd name="connsiteY59" fmla="*/ 4858148 h 6858000"/>
              <a:gd name="connsiteX60" fmla="*/ 6007749 w 6115796"/>
              <a:gd name="connsiteY60" fmla="*/ 4964715 h 6858000"/>
              <a:gd name="connsiteX61" fmla="*/ 6005269 w 6115796"/>
              <a:gd name="connsiteY61" fmla="*/ 5150567 h 6858000"/>
              <a:gd name="connsiteX62" fmla="*/ 6001127 w 6115796"/>
              <a:gd name="connsiteY62" fmla="*/ 5164609 h 6858000"/>
              <a:gd name="connsiteX63" fmla="*/ 5998514 w 6115796"/>
              <a:gd name="connsiteY63" fmla="*/ 5189673 h 6858000"/>
              <a:gd name="connsiteX64" fmla="*/ 6018409 w 6115796"/>
              <a:gd name="connsiteY64" fmla="*/ 5227157 h 6858000"/>
              <a:gd name="connsiteX65" fmla="*/ 6036748 w 6115796"/>
              <a:gd name="connsiteY65" fmla="*/ 5322752 h 6858000"/>
              <a:gd name="connsiteX66" fmla="*/ 6037677 w 6115796"/>
              <a:gd name="connsiteY66" fmla="*/ 5354807 h 6858000"/>
              <a:gd name="connsiteX67" fmla="*/ 6053435 w 6115796"/>
              <a:gd name="connsiteY67" fmla="*/ 5387547 h 6858000"/>
              <a:gd name="connsiteX68" fmla="*/ 6068640 w 6115796"/>
              <a:gd name="connsiteY68" fmla="*/ 5474503 h 6858000"/>
              <a:gd name="connsiteX69" fmla="*/ 6080922 w 6115796"/>
              <a:gd name="connsiteY69" fmla="*/ 5561070 h 6858000"/>
              <a:gd name="connsiteX70" fmla="*/ 6096949 w 6115796"/>
              <a:gd name="connsiteY70" fmla="*/ 5648179 h 6858000"/>
              <a:gd name="connsiteX71" fmla="*/ 6115796 w 6115796"/>
              <a:gd name="connsiteY71" fmla="*/ 5862844 h 6858000"/>
              <a:gd name="connsiteX72" fmla="*/ 6102493 w 6115796"/>
              <a:gd name="connsiteY72" fmla="*/ 5928602 h 6858000"/>
              <a:gd name="connsiteX73" fmla="*/ 6056863 w 6115796"/>
              <a:gd name="connsiteY73" fmla="*/ 6000643 h 6858000"/>
              <a:gd name="connsiteX74" fmla="*/ 6045436 w 6115796"/>
              <a:gd name="connsiteY74" fmla="*/ 6124480 h 6858000"/>
              <a:gd name="connsiteX75" fmla="*/ 6030489 w 6115796"/>
              <a:gd name="connsiteY75" fmla="*/ 6317666 h 6858000"/>
              <a:gd name="connsiteX76" fmla="*/ 6007492 w 6115796"/>
              <a:gd name="connsiteY76" fmla="*/ 6440818 h 6858000"/>
              <a:gd name="connsiteX77" fmla="*/ 6009467 w 6115796"/>
              <a:gd name="connsiteY77" fmla="*/ 6487076 h 6858000"/>
              <a:gd name="connsiteX78" fmla="*/ 5995064 w 6115796"/>
              <a:gd name="connsiteY78" fmla="*/ 6540791 h 6858000"/>
              <a:gd name="connsiteX79" fmla="*/ 6004510 w 6115796"/>
              <a:gd name="connsiteY79" fmla="*/ 6599256 h 6858000"/>
              <a:gd name="connsiteX80" fmla="*/ 5986207 w 6115796"/>
              <a:gd name="connsiteY80" fmla="*/ 6695855 h 6858000"/>
              <a:gd name="connsiteX81" fmla="*/ 5979428 w 6115796"/>
              <a:gd name="connsiteY81" fmla="*/ 6754678 h 6858000"/>
              <a:gd name="connsiteX82" fmla="*/ 5983398 w 6115796"/>
              <a:gd name="connsiteY82" fmla="*/ 6778641 h 6858000"/>
              <a:gd name="connsiteX83" fmla="*/ 5984543 w 6115796"/>
              <a:gd name="connsiteY83" fmla="*/ 6811016 h 6858000"/>
              <a:gd name="connsiteX84" fmla="*/ 5979671 w 6115796"/>
              <a:gd name="connsiteY84" fmla="*/ 6858000 h 6858000"/>
              <a:gd name="connsiteX85" fmla="*/ 0 w 6115796"/>
              <a:gd name="connsiteY85" fmla="*/ 6858000 h 6858000"/>
              <a:gd name="connsiteX86" fmla="*/ 0 w 6115796"/>
              <a:gd name="connsiteY86" fmla="*/ 0 h 6858000"/>
              <a:gd name="connsiteX0" fmla="*/ 0 w 6115796"/>
              <a:gd name="connsiteY0" fmla="*/ 0 h 6858000"/>
              <a:gd name="connsiteX1" fmla="*/ 4965888 w 6115796"/>
              <a:gd name="connsiteY1" fmla="*/ 0 h 6858000"/>
              <a:gd name="connsiteX2" fmla="*/ 4967767 w 6115796"/>
              <a:gd name="connsiteY2" fmla="*/ 7930 h 6858000"/>
              <a:gd name="connsiteX3" fmla="*/ 4979444 w 6115796"/>
              <a:gd name="connsiteY3" fmla="*/ 43921 h 6858000"/>
              <a:gd name="connsiteX4" fmla="*/ 5021173 w 6115796"/>
              <a:gd name="connsiteY4" fmla="*/ 123738 h 6858000"/>
              <a:gd name="connsiteX5" fmla="*/ 5075458 w 6115796"/>
              <a:gd name="connsiteY5" fmla="*/ 264355 h 6858000"/>
              <a:gd name="connsiteX6" fmla="*/ 5081175 w 6115796"/>
              <a:gd name="connsiteY6" fmla="*/ 277448 h 6858000"/>
              <a:gd name="connsiteX7" fmla="*/ 5097011 w 6115796"/>
              <a:gd name="connsiteY7" fmla="*/ 355616 h 6858000"/>
              <a:gd name="connsiteX8" fmla="*/ 5153000 w 6115796"/>
              <a:gd name="connsiteY8" fmla="*/ 507134 h 6858000"/>
              <a:gd name="connsiteX9" fmla="*/ 5171282 w 6115796"/>
              <a:gd name="connsiteY9" fmla="*/ 602071 h 6858000"/>
              <a:gd name="connsiteX10" fmla="*/ 5176196 w 6115796"/>
              <a:gd name="connsiteY10" fmla="*/ 636822 h 6858000"/>
              <a:gd name="connsiteX11" fmla="*/ 5189051 w 6115796"/>
              <a:gd name="connsiteY11" fmla="*/ 782518 h 6858000"/>
              <a:gd name="connsiteX12" fmla="*/ 5218707 w 6115796"/>
              <a:gd name="connsiteY12" fmla="*/ 886387 h 6858000"/>
              <a:gd name="connsiteX13" fmla="*/ 5221281 w 6115796"/>
              <a:gd name="connsiteY13" fmla="*/ 920873 h 6858000"/>
              <a:gd name="connsiteX14" fmla="*/ 5201018 w 6115796"/>
              <a:gd name="connsiteY14" fmla="*/ 1095027 h 6858000"/>
              <a:gd name="connsiteX15" fmla="*/ 5189234 w 6115796"/>
              <a:gd name="connsiteY15" fmla="*/ 1217308 h 6858000"/>
              <a:gd name="connsiteX16" fmla="*/ 5202769 w 6115796"/>
              <a:gd name="connsiteY16" fmla="*/ 1269450 h 6858000"/>
              <a:gd name="connsiteX17" fmla="*/ 5225968 w 6115796"/>
              <a:gd name="connsiteY17" fmla="*/ 1357994 h 6858000"/>
              <a:gd name="connsiteX18" fmla="*/ 5231437 w 6115796"/>
              <a:gd name="connsiteY18" fmla="*/ 1373779 h 6858000"/>
              <a:gd name="connsiteX19" fmla="*/ 5237226 w 6115796"/>
              <a:gd name="connsiteY19" fmla="*/ 1441327 h 6858000"/>
              <a:gd name="connsiteX20" fmla="*/ 5255653 w 6115796"/>
              <a:gd name="connsiteY20" fmla="*/ 1524712 h 6858000"/>
              <a:gd name="connsiteX21" fmla="*/ 5263491 w 6115796"/>
              <a:gd name="connsiteY21" fmla="*/ 1642938 h 6858000"/>
              <a:gd name="connsiteX22" fmla="*/ 5256552 w 6115796"/>
              <a:gd name="connsiteY22" fmla="*/ 1672509 h 6858000"/>
              <a:gd name="connsiteX23" fmla="*/ 5266931 w 6115796"/>
              <a:gd name="connsiteY23" fmla="*/ 1866147 h 6858000"/>
              <a:gd name="connsiteX24" fmla="*/ 5255696 w 6115796"/>
              <a:gd name="connsiteY24" fmla="*/ 1953770 h 6858000"/>
              <a:gd name="connsiteX25" fmla="*/ 5252592 w 6115796"/>
              <a:gd name="connsiteY25" fmla="*/ 2092210 h 6858000"/>
              <a:gd name="connsiteX26" fmla="*/ 5250104 w 6115796"/>
              <a:gd name="connsiteY26" fmla="*/ 2249166 h 6858000"/>
              <a:gd name="connsiteX27" fmla="*/ 5251214 w 6115796"/>
              <a:gd name="connsiteY27" fmla="*/ 2250944 h 6858000"/>
              <a:gd name="connsiteX28" fmla="*/ 5250644 w 6115796"/>
              <a:gd name="connsiteY28" fmla="*/ 2266619 h 6858000"/>
              <a:gd name="connsiteX29" fmla="*/ 5293877 w 6115796"/>
              <a:gd name="connsiteY29" fmla="*/ 2368649 h 6858000"/>
              <a:gd name="connsiteX30" fmla="*/ 5311338 w 6115796"/>
              <a:gd name="connsiteY30" fmla="*/ 2404034 h 6858000"/>
              <a:gd name="connsiteX31" fmla="*/ 5338366 w 6115796"/>
              <a:gd name="connsiteY31" fmla="*/ 2465052 h 6858000"/>
              <a:gd name="connsiteX32" fmla="*/ 5371263 w 6115796"/>
              <a:gd name="connsiteY32" fmla="*/ 2586413 h 6858000"/>
              <a:gd name="connsiteX33" fmla="*/ 5407503 w 6115796"/>
              <a:gd name="connsiteY33" fmla="*/ 2786290 h 6858000"/>
              <a:gd name="connsiteX34" fmla="*/ 5407356 w 6115796"/>
              <a:gd name="connsiteY34" fmla="*/ 2787545 h 6858000"/>
              <a:gd name="connsiteX35" fmla="*/ 5457023 w 6115796"/>
              <a:gd name="connsiteY35" fmla="*/ 2858292 h 6858000"/>
              <a:gd name="connsiteX36" fmla="*/ 5479298 w 6115796"/>
              <a:gd name="connsiteY36" fmla="*/ 2947791 h 6858000"/>
              <a:gd name="connsiteX37" fmla="*/ 5481770 w 6115796"/>
              <a:gd name="connsiteY37" fmla="*/ 2951352 h 6858000"/>
              <a:gd name="connsiteX38" fmla="*/ 5482415 w 6115796"/>
              <a:gd name="connsiteY38" fmla="*/ 3004079 h 6858000"/>
              <a:gd name="connsiteX39" fmla="*/ 5503944 w 6115796"/>
              <a:gd name="connsiteY39" fmla="*/ 3123335 h 6858000"/>
              <a:gd name="connsiteX40" fmla="*/ 5516007 w 6115796"/>
              <a:gd name="connsiteY40" fmla="*/ 3258473 h 6858000"/>
              <a:gd name="connsiteX41" fmla="*/ 5589758 w 6115796"/>
              <a:gd name="connsiteY41" fmla="*/ 3453699 h 6858000"/>
              <a:gd name="connsiteX42" fmla="*/ 5596144 w 6115796"/>
              <a:gd name="connsiteY42" fmla="*/ 3534624 h 6858000"/>
              <a:gd name="connsiteX43" fmla="*/ 5597750 w 6115796"/>
              <a:gd name="connsiteY43" fmla="*/ 3534129 h 6858000"/>
              <a:gd name="connsiteX44" fmla="*/ 5618377 w 6115796"/>
              <a:gd name="connsiteY44" fmla="*/ 3588431 h 6858000"/>
              <a:gd name="connsiteX45" fmla="*/ 5655472 w 6115796"/>
              <a:gd name="connsiteY45" fmla="*/ 3678877 h 6858000"/>
              <a:gd name="connsiteX46" fmla="*/ 5683015 w 6115796"/>
              <a:gd name="connsiteY46" fmla="*/ 3762025 h 6858000"/>
              <a:gd name="connsiteX47" fmla="*/ 5696643 w 6115796"/>
              <a:gd name="connsiteY47" fmla="*/ 3773888 h 6858000"/>
              <a:gd name="connsiteX48" fmla="*/ 5768491 w 6115796"/>
              <a:gd name="connsiteY48" fmla="*/ 3914399 h 6858000"/>
              <a:gd name="connsiteX49" fmla="*/ 5793123 w 6115796"/>
              <a:gd name="connsiteY49" fmla="*/ 3969952 h 6858000"/>
              <a:gd name="connsiteX50" fmla="*/ 5808321 w 6115796"/>
              <a:gd name="connsiteY50" fmla="*/ 3988153 h 6858000"/>
              <a:gd name="connsiteX51" fmla="*/ 5825621 w 6115796"/>
              <a:gd name="connsiteY51" fmla="*/ 4015525 h 6858000"/>
              <a:gd name="connsiteX52" fmla="*/ 5860672 w 6115796"/>
              <a:gd name="connsiteY52" fmla="*/ 4061579 h 6858000"/>
              <a:gd name="connsiteX53" fmla="*/ 5894095 w 6115796"/>
              <a:gd name="connsiteY53" fmla="*/ 4128857 h 6858000"/>
              <a:gd name="connsiteX54" fmla="*/ 5903513 w 6115796"/>
              <a:gd name="connsiteY54" fmla="*/ 4187661 h 6858000"/>
              <a:gd name="connsiteX55" fmla="*/ 5946705 w 6115796"/>
              <a:gd name="connsiteY55" fmla="*/ 4428051 h 6858000"/>
              <a:gd name="connsiteX56" fmla="*/ 5949261 w 6115796"/>
              <a:gd name="connsiteY56" fmla="*/ 4449185 h 6858000"/>
              <a:gd name="connsiteX57" fmla="*/ 5968960 w 6115796"/>
              <a:gd name="connsiteY57" fmla="*/ 4482655 h 6858000"/>
              <a:gd name="connsiteX58" fmla="*/ 5998138 w 6115796"/>
              <a:gd name="connsiteY58" fmla="*/ 4697518 h 6858000"/>
              <a:gd name="connsiteX59" fmla="*/ 6007819 w 6115796"/>
              <a:gd name="connsiteY59" fmla="*/ 4858148 h 6858000"/>
              <a:gd name="connsiteX60" fmla="*/ 6007749 w 6115796"/>
              <a:gd name="connsiteY60" fmla="*/ 4964715 h 6858000"/>
              <a:gd name="connsiteX61" fmla="*/ 6005269 w 6115796"/>
              <a:gd name="connsiteY61" fmla="*/ 5150567 h 6858000"/>
              <a:gd name="connsiteX62" fmla="*/ 6001127 w 6115796"/>
              <a:gd name="connsiteY62" fmla="*/ 5164609 h 6858000"/>
              <a:gd name="connsiteX63" fmla="*/ 5998514 w 6115796"/>
              <a:gd name="connsiteY63" fmla="*/ 5189673 h 6858000"/>
              <a:gd name="connsiteX64" fmla="*/ 6018409 w 6115796"/>
              <a:gd name="connsiteY64" fmla="*/ 5227157 h 6858000"/>
              <a:gd name="connsiteX65" fmla="*/ 6036748 w 6115796"/>
              <a:gd name="connsiteY65" fmla="*/ 5322752 h 6858000"/>
              <a:gd name="connsiteX66" fmla="*/ 6037677 w 6115796"/>
              <a:gd name="connsiteY66" fmla="*/ 5354807 h 6858000"/>
              <a:gd name="connsiteX67" fmla="*/ 6053435 w 6115796"/>
              <a:gd name="connsiteY67" fmla="*/ 5387547 h 6858000"/>
              <a:gd name="connsiteX68" fmla="*/ 6068640 w 6115796"/>
              <a:gd name="connsiteY68" fmla="*/ 5474503 h 6858000"/>
              <a:gd name="connsiteX69" fmla="*/ 6080922 w 6115796"/>
              <a:gd name="connsiteY69" fmla="*/ 5561070 h 6858000"/>
              <a:gd name="connsiteX70" fmla="*/ 6096949 w 6115796"/>
              <a:gd name="connsiteY70" fmla="*/ 5648179 h 6858000"/>
              <a:gd name="connsiteX71" fmla="*/ 6115796 w 6115796"/>
              <a:gd name="connsiteY71" fmla="*/ 5862844 h 6858000"/>
              <a:gd name="connsiteX72" fmla="*/ 6056863 w 6115796"/>
              <a:gd name="connsiteY72" fmla="*/ 6000643 h 6858000"/>
              <a:gd name="connsiteX73" fmla="*/ 6045436 w 6115796"/>
              <a:gd name="connsiteY73" fmla="*/ 6124480 h 6858000"/>
              <a:gd name="connsiteX74" fmla="*/ 6030489 w 6115796"/>
              <a:gd name="connsiteY74" fmla="*/ 6317666 h 6858000"/>
              <a:gd name="connsiteX75" fmla="*/ 6007492 w 6115796"/>
              <a:gd name="connsiteY75" fmla="*/ 6440818 h 6858000"/>
              <a:gd name="connsiteX76" fmla="*/ 6009467 w 6115796"/>
              <a:gd name="connsiteY76" fmla="*/ 6487076 h 6858000"/>
              <a:gd name="connsiteX77" fmla="*/ 5995064 w 6115796"/>
              <a:gd name="connsiteY77" fmla="*/ 6540791 h 6858000"/>
              <a:gd name="connsiteX78" fmla="*/ 6004510 w 6115796"/>
              <a:gd name="connsiteY78" fmla="*/ 6599256 h 6858000"/>
              <a:gd name="connsiteX79" fmla="*/ 5986207 w 6115796"/>
              <a:gd name="connsiteY79" fmla="*/ 6695855 h 6858000"/>
              <a:gd name="connsiteX80" fmla="*/ 5979428 w 6115796"/>
              <a:gd name="connsiteY80" fmla="*/ 6754678 h 6858000"/>
              <a:gd name="connsiteX81" fmla="*/ 5983398 w 6115796"/>
              <a:gd name="connsiteY81" fmla="*/ 6778641 h 6858000"/>
              <a:gd name="connsiteX82" fmla="*/ 5984543 w 6115796"/>
              <a:gd name="connsiteY82" fmla="*/ 6811016 h 6858000"/>
              <a:gd name="connsiteX83" fmla="*/ 5979671 w 6115796"/>
              <a:gd name="connsiteY83" fmla="*/ 6858000 h 6858000"/>
              <a:gd name="connsiteX84" fmla="*/ 0 w 6115796"/>
              <a:gd name="connsiteY84" fmla="*/ 6858000 h 6858000"/>
              <a:gd name="connsiteX85" fmla="*/ 0 w 6115796"/>
              <a:gd name="connsiteY85" fmla="*/ 0 h 6858000"/>
              <a:gd name="connsiteX0" fmla="*/ 0 w 6115796"/>
              <a:gd name="connsiteY0" fmla="*/ 0 h 6858000"/>
              <a:gd name="connsiteX1" fmla="*/ 4965888 w 6115796"/>
              <a:gd name="connsiteY1" fmla="*/ 0 h 6858000"/>
              <a:gd name="connsiteX2" fmla="*/ 4967767 w 6115796"/>
              <a:gd name="connsiteY2" fmla="*/ 7930 h 6858000"/>
              <a:gd name="connsiteX3" fmla="*/ 4979444 w 6115796"/>
              <a:gd name="connsiteY3" fmla="*/ 43921 h 6858000"/>
              <a:gd name="connsiteX4" fmla="*/ 5021173 w 6115796"/>
              <a:gd name="connsiteY4" fmla="*/ 123738 h 6858000"/>
              <a:gd name="connsiteX5" fmla="*/ 5075458 w 6115796"/>
              <a:gd name="connsiteY5" fmla="*/ 264355 h 6858000"/>
              <a:gd name="connsiteX6" fmla="*/ 5081175 w 6115796"/>
              <a:gd name="connsiteY6" fmla="*/ 277448 h 6858000"/>
              <a:gd name="connsiteX7" fmla="*/ 5097011 w 6115796"/>
              <a:gd name="connsiteY7" fmla="*/ 355616 h 6858000"/>
              <a:gd name="connsiteX8" fmla="*/ 5153000 w 6115796"/>
              <a:gd name="connsiteY8" fmla="*/ 507134 h 6858000"/>
              <a:gd name="connsiteX9" fmla="*/ 5171282 w 6115796"/>
              <a:gd name="connsiteY9" fmla="*/ 602071 h 6858000"/>
              <a:gd name="connsiteX10" fmla="*/ 5176196 w 6115796"/>
              <a:gd name="connsiteY10" fmla="*/ 636822 h 6858000"/>
              <a:gd name="connsiteX11" fmla="*/ 5189051 w 6115796"/>
              <a:gd name="connsiteY11" fmla="*/ 782518 h 6858000"/>
              <a:gd name="connsiteX12" fmla="*/ 5218707 w 6115796"/>
              <a:gd name="connsiteY12" fmla="*/ 886387 h 6858000"/>
              <a:gd name="connsiteX13" fmla="*/ 5221281 w 6115796"/>
              <a:gd name="connsiteY13" fmla="*/ 920873 h 6858000"/>
              <a:gd name="connsiteX14" fmla="*/ 5201018 w 6115796"/>
              <a:gd name="connsiteY14" fmla="*/ 1095027 h 6858000"/>
              <a:gd name="connsiteX15" fmla="*/ 5189234 w 6115796"/>
              <a:gd name="connsiteY15" fmla="*/ 1217308 h 6858000"/>
              <a:gd name="connsiteX16" fmla="*/ 5202769 w 6115796"/>
              <a:gd name="connsiteY16" fmla="*/ 1269450 h 6858000"/>
              <a:gd name="connsiteX17" fmla="*/ 5225968 w 6115796"/>
              <a:gd name="connsiteY17" fmla="*/ 1357994 h 6858000"/>
              <a:gd name="connsiteX18" fmla="*/ 5231437 w 6115796"/>
              <a:gd name="connsiteY18" fmla="*/ 1373779 h 6858000"/>
              <a:gd name="connsiteX19" fmla="*/ 5237226 w 6115796"/>
              <a:gd name="connsiteY19" fmla="*/ 1441327 h 6858000"/>
              <a:gd name="connsiteX20" fmla="*/ 5255653 w 6115796"/>
              <a:gd name="connsiteY20" fmla="*/ 1524712 h 6858000"/>
              <a:gd name="connsiteX21" fmla="*/ 5263491 w 6115796"/>
              <a:gd name="connsiteY21" fmla="*/ 1642938 h 6858000"/>
              <a:gd name="connsiteX22" fmla="*/ 5256552 w 6115796"/>
              <a:gd name="connsiteY22" fmla="*/ 1672509 h 6858000"/>
              <a:gd name="connsiteX23" fmla="*/ 5266931 w 6115796"/>
              <a:gd name="connsiteY23" fmla="*/ 1866147 h 6858000"/>
              <a:gd name="connsiteX24" fmla="*/ 5255696 w 6115796"/>
              <a:gd name="connsiteY24" fmla="*/ 1953770 h 6858000"/>
              <a:gd name="connsiteX25" fmla="*/ 5252592 w 6115796"/>
              <a:gd name="connsiteY25" fmla="*/ 2092210 h 6858000"/>
              <a:gd name="connsiteX26" fmla="*/ 5250104 w 6115796"/>
              <a:gd name="connsiteY26" fmla="*/ 2249166 h 6858000"/>
              <a:gd name="connsiteX27" fmla="*/ 5251214 w 6115796"/>
              <a:gd name="connsiteY27" fmla="*/ 2250944 h 6858000"/>
              <a:gd name="connsiteX28" fmla="*/ 5250644 w 6115796"/>
              <a:gd name="connsiteY28" fmla="*/ 2266619 h 6858000"/>
              <a:gd name="connsiteX29" fmla="*/ 5293877 w 6115796"/>
              <a:gd name="connsiteY29" fmla="*/ 2368649 h 6858000"/>
              <a:gd name="connsiteX30" fmla="*/ 5311338 w 6115796"/>
              <a:gd name="connsiteY30" fmla="*/ 2404034 h 6858000"/>
              <a:gd name="connsiteX31" fmla="*/ 5338366 w 6115796"/>
              <a:gd name="connsiteY31" fmla="*/ 2465052 h 6858000"/>
              <a:gd name="connsiteX32" fmla="*/ 5371263 w 6115796"/>
              <a:gd name="connsiteY32" fmla="*/ 2586413 h 6858000"/>
              <a:gd name="connsiteX33" fmla="*/ 5407503 w 6115796"/>
              <a:gd name="connsiteY33" fmla="*/ 2786290 h 6858000"/>
              <a:gd name="connsiteX34" fmla="*/ 5407356 w 6115796"/>
              <a:gd name="connsiteY34" fmla="*/ 2787545 h 6858000"/>
              <a:gd name="connsiteX35" fmla="*/ 5457023 w 6115796"/>
              <a:gd name="connsiteY35" fmla="*/ 2858292 h 6858000"/>
              <a:gd name="connsiteX36" fmla="*/ 5479298 w 6115796"/>
              <a:gd name="connsiteY36" fmla="*/ 2947791 h 6858000"/>
              <a:gd name="connsiteX37" fmla="*/ 5481770 w 6115796"/>
              <a:gd name="connsiteY37" fmla="*/ 2951352 h 6858000"/>
              <a:gd name="connsiteX38" fmla="*/ 5482415 w 6115796"/>
              <a:gd name="connsiteY38" fmla="*/ 3004079 h 6858000"/>
              <a:gd name="connsiteX39" fmla="*/ 5503944 w 6115796"/>
              <a:gd name="connsiteY39" fmla="*/ 3123335 h 6858000"/>
              <a:gd name="connsiteX40" fmla="*/ 5516007 w 6115796"/>
              <a:gd name="connsiteY40" fmla="*/ 3258473 h 6858000"/>
              <a:gd name="connsiteX41" fmla="*/ 5589758 w 6115796"/>
              <a:gd name="connsiteY41" fmla="*/ 3453699 h 6858000"/>
              <a:gd name="connsiteX42" fmla="*/ 5596144 w 6115796"/>
              <a:gd name="connsiteY42" fmla="*/ 3534624 h 6858000"/>
              <a:gd name="connsiteX43" fmla="*/ 5597750 w 6115796"/>
              <a:gd name="connsiteY43" fmla="*/ 3534129 h 6858000"/>
              <a:gd name="connsiteX44" fmla="*/ 5618377 w 6115796"/>
              <a:gd name="connsiteY44" fmla="*/ 3588431 h 6858000"/>
              <a:gd name="connsiteX45" fmla="*/ 5655472 w 6115796"/>
              <a:gd name="connsiteY45" fmla="*/ 3678877 h 6858000"/>
              <a:gd name="connsiteX46" fmla="*/ 5683015 w 6115796"/>
              <a:gd name="connsiteY46" fmla="*/ 3762025 h 6858000"/>
              <a:gd name="connsiteX47" fmla="*/ 5696643 w 6115796"/>
              <a:gd name="connsiteY47" fmla="*/ 3773888 h 6858000"/>
              <a:gd name="connsiteX48" fmla="*/ 5768491 w 6115796"/>
              <a:gd name="connsiteY48" fmla="*/ 3914399 h 6858000"/>
              <a:gd name="connsiteX49" fmla="*/ 5793123 w 6115796"/>
              <a:gd name="connsiteY49" fmla="*/ 3969952 h 6858000"/>
              <a:gd name="connsiteX50" fmla="*/ 5808321 w 6115796"/>
              <a:gd name="connsiteY50" fmla="*/ 3988153 h 6858000"/>
              <a:gd name="connsiteX51" fmla="*/ 5825621 w 6115796"/>
              <a:gd name="connsiteY51" fmla="*/ 4015525 h 6858000"/>
              <a:gd name="connsiteX52" fmla="*/ 5860672 w 6115796"/>
              <a:gd name="connsiteY52" fmla="*/ 4061579 h 6858000"/>
              <a:gd name="connsiteX53" fmla="*/ 5894095 w 6115796"/>
              <a:gd name="connsiteY53" fmla="*/ 4128857 h 6858000"/>
              <a:gd name="connsiteX54" fmla="*/ 5903513 w 6115796"/>
              <a:gd name="connsiteY54" fmla="*/ 4187661 h 6858000"/>
              <a:gd name="connsiteX55" fmla="*/ 5946705 w 6115796"/>
              <a:gd name="connsiteY55" fmla="*/ 4428051 h 6858000"/>
              <a:gd name="connsiteX56" fmla="*/ 5949261 w 6115796"/>
              <a:gd name="connsiteY56" fmla="*/ 4449185 h 6858000"/>
              <a:gd name="connsiteX57" fmla="*/ 5968960 w 6115796"/>
              <a:gd name="connsiteY57" fmla="*/ 4482655 h 6858000"/>
              <a:gd name="connsiteX58" fmla="*/ 5998138 w 6115796"/>
              <a:gd name="connsiteY58" fmla="*/ 4697518 h 6858000"/>
              <a:gd name="connsiteX59" fmla="*/ 6007819 w 6115796"/>
              <a:gd name="connsiteY59" fmla="*/ 4858148 h 6858000"/>
              <a:gd name="connsiteX60" fmla="*/ 6007749 w 6115796"/>
              <a:gd name="connsiteY60" fmla="*/ 4964715 h 6858000"/>
              <a:gd name="connsiteX61" fmla="*/ 6005269 w 6115796"/>
              <a:gd name="connsiteY61" fmla="*/ 5150567 h 6858000"/>
              <a:gd name="connsiteX62" fmla="*/ 6001127 w 6115796"/>
              <a:gd name="connsiteY62" fmla="*/ 5164609 h 6858000"/>
              <a:gd name="connsiteX63" fmla="*/ 5998514 w 6115796"/>
              <a:gd name="connsiteY63" fmla="*/ 5189673 h 6858000"/>
              <a:gd name="connsiteX64" fmla="*/ 6018409 w 6115796"/>
              <a:gd name="connsiteY64" fmla="*/ 5227157 h 6858000"/>
              <a:gd name="connsiteX65" fmla="*/ 6036748 w 6115796"/>
              <a:gd name="connsiteY65" fmla="*/ 5322752 h 6858000"/>
              <a:gd name="connsiteX66" fmla="*/ 6037677 w 6115796"/>
              <a:gd name="connsiteY66" fmla="*/ 5354807 h 6858000"/>
              <a:gd name="connsiteX67" fmla="*/ 6053435 w 6115796"/>
              <a:gd name="connsiteY67" fmla="*/ 5387547 h 6858000"/>
              <a:gd name="connsiteX68" fmla="*/ 6068640 w 6115796"/>
              <a:gd name="connsiteY68" fmla="*/ 5474503 h 6858000"/>
              <a:gd name="connsiteX69" fmla="*/ 6080922 w 6115796"/>
              <a:gd name="connsiteY69" fmla="*/ 5561070 h 6858000"/>
              <a:gd name="connsiteX70" fmla="*/ 6096949 w 6115796"/>
              <a:gd name="connsiteY70" fmla="*/ 5648179 h 6858000"/>
              <a:gd name="connsiteX71" fmla="*/ 6115796 w 6115796"/>
              <a:gd name="connsiteY71" fmla="*/ 5862844 h 6858000"/>
              <a:gd name="connsiteX72" fmla="*/ 6056863 w 6115796"/>
              <a:gd name="connsiteY72" fmla="*/ 6000643 h 6858000"/>
              <a:gd name="connsiteX73" fmla="*/ 6045436 w 6115796"/>
              <a:gd name="connsiteY73" fmla="*/ 6124480 h 6858000"/>
              <a:gd name="connsiteX74" fmla="*/ 6030489 w 6115796"/>
              <a:gd name="connsiteY74" fmla="*/ 6317666 h 6858000"/>
              <a:gd name="connsiteX75" fmla="*/ 6007492 w 6115796"/>
              <a:gd name="connsiteY75" fmla="*/ 6440818 h 6858000"/>
              <a:gd name="connsiteX76" fmla="*/ 6009467 w 6115796"/>
              <a:gd name="connsiteY76" fmla="*/ 6487076 h 6858000"/>
              <a:gd name="connsiteX77" fmla="*/ 5995064 w 6115796"/>
              <a:gd name="connsiteY77" fmla="*/ 6540791 h 6858000"/>
              <a:gd name="connsiteX78" fmla="*/ 6004510 w 6115796"/>
              <a:gd name="connsiteY78" fmla="*/ 6599256 h 6858000"/>
              <a:gd name="connsiteX79" fmla="*/ 5986207 w 6115796"/>
              <a:gd name="connsiteY79" fmla="*/ 6695855 h 6858000"/>
              <a:gd name="connsiteX80" fmla="*/ 5979428 w 6115796"/>
              <a:gd name="connsiteY80" fmla="*/ 6754678 h 6858000"/>
              <a:gd name="connsiteX81" fmla="*/ 5983398 w 6115796"/>
              <a:gd name="connsiteY81" fmla="*/ 6778641 h 6858000"/>
              <a:gd name="connsiteX82" fmla="*/ 5984543 w 6115796"/>
              <a:gd name="connsiteY82" fmla="*/ 6811016 h 6858000"/>
              <a:gd name="connsiteX83" fmla="*/ 5979671 w 6115796"/>
              <a:gd name="connsiteY83" fmla="*/ 6858000 h 6858000"/>
              <a:gd name="connsiteX84" fmla="*/ 0 w 6115796"/>
              <a:gd name="connsiteY84" fmla="*/ 6858000 h 6858000"/>
              <a:gd name="connsiteX85" fmla="*/ 0 w 6115796"/>
              <a:gd name="connsiteY85" fmla="*/ 0 h 6858000"/>
              <a:gd name="connsiteX0" fmla="*/ 0 w 6115796"/>
              <a:gd name="connsiteY0" fmla="*/ 0 h 6858000"/>
              <a:gd name="connsiteX1" fmla="*/ 4965888 w 6115796"/>
              <a:gd name="connsiteY1" fmla="*/ 0 h 6858000"/>
              <a:gd name="connsiteX2" fmla="*/ 4967767 w 6115796"/>
              <a:gd name="connsiteY2" fmla="*/ 7930 h 6858000"/>
              <a:gd name="connsiteX3" fmla="*/ 4979444 w 6115796"/>
              <a:gd name="connsiteY3" fmla="*/ 43921 h 6858000"/>
              <a:gd name="connsiteX4" fmla="*/ 5021173 w 6115796"/>
              <a:gd name="connsiteY4" fmla="*/ 123738 h 6858000"/>
              <a:gd name="connsiteX5" fmla="*/ 5075458 w 6115796"/>
              <a:gd name="connsiteY5" fmla="*/ 264355 h 6858000"/>
              <a:gd name="connsiteX6" fmla="*/ 5081175 w 6115796"/>
              <a:gd name="connsiteY6" fmla="*/ 277448 h 6858000"/>
              <a:gd name="connsiteX7" fmla="*/ 5097011 w 6115796"/>
              <a:gd name="connsiteY7" fmla="*/ 355616 h 6858000"/>
              <a:gd name="connsiteX8" fmla="*/ 5153000 w 6115796"/>
              <a:gd name="connsiteY8" fmla="*/ 507134 h 6858000"/>
              <a:gd name="connsiteX9" fmla="*/ 5171282 w 6115796"/>
              <a:gd name="connsiteY9" fmla="*/ 602071 h 6858000"/>
              <a:gd name="connsiteX10" fmla="*/ 5176196 w 6115796"/>
              <a:gd name="connsiteY10" fmla="*/ 636822 h 6858000"/>
              <a:gd name="connsiteX11" fmla="*/ 5189051 w 6115796"/>
              <a:gd name="connsiteY11" fmla="*/ 782518 h 6858000"/>
              <a:gd name="connsiteX12" fmla="*/ 5218707 w 6115796"/>
              <a:gd name="connsiteY12" fmla="*/ 886387 h 6858000"/>
              <a:gd name="connsiteX13" fmla="*/ 5221281 w 6115796"/>
              <a:gd name="connsiteY13" fmla="*/ 920873 h 6858000"/>
              <a:gd name="connsiteX14" fmla="*/ 5201018 w 6115796"/>
              <a:gd name="connsiteY14" fmla="*/ 1095027 h 6858000"/>
              <a:gd name="connsiteX15" fmla="*/ 5189234 w 6115796"/>
              <a:gd name="connsiteY15" fmla="*/ 1217308 h 6858000"/>
              <a:gd name="connsiteX16" fmla="*/ 5202769 w 6115796"/>
              <a:gd name="connsiteY16" fmla="*/ 1269450 h 6858000"/>
              <a:gd name="connsiteX17" fmla="*/ 5225968 w 6115796"/>
              <a:gd name="connsiteY17" fmla="*/ 1357994 h 6858000"/>
              <a:gd name="connsiteX18" fmla="*/ 5231437 w 6115796"/>
              <a:gd name="connsiteY18" fmla="*/ 1373779 h 6858000"/>
              <a:gd name="connsiteX19" fmla="*/ 5237226 w 6115796"/>
              <a:gd name="connsiteY19" fmla="*/ 1441327 h 6858000"/>
              <a:gd name="connsiteX20" fmla="*/ 5255653 w 6115796"/>
              <a:gd name="connsiteY20" fmla="*/ 1524712 h 6858000"/>
              <a:gd name="connsiteX21" fmla="*/ 5263491 w 6115796"/>
              <a:gd name="connsiteY21" fmla="*/ 1642938 h 6858000"/>
              <a:gd name="connsiteX22" fmla="*/ 5256552 w 6115796"/>
              <a:gd name="connsiteY22" fmla="*/ 1672509 h 6858000"/>
              <a:gd name="connsiteX23" fmla="*/ 5266931 w 6115796"/>
              <a:gd name="connsiteY23" fmla="*/ 1866147 h 6858000"/>
              <a:gd name="connsiteX24" fmla="*/ 5255696 w 6115796"/>
              <a:gd name="connsiteY24" fmla="*/ 1953770 h 6858000"/>
              <a:gd name="connsiteX25" fmla="*/ 5252592 w 6115796"/>
              <a:gd name="connsiteY25" fmla="*/ 2092210 h 6858000"/>
              <a:gd name="connsiteX26" fmla="*/ 5250104 w 6115796"/>
              <a:gd name="connsiteY26" fmla="*/ 2249166 h 6858000"/>
              <a:gd name="connsiteX27" fmla="*/ 5251214 w 6115796"/>
              <a:gd name="connsiteY27" fmla="*/ 2250944 h 6858000"/>
              <a:gd name="connsiteX28" fmla="*/ 5250644 w 6115796"/>
              <a:gd name="connsiteY28" fmla="*/ 2266619 h 6858000"/>
              <a:gd name="connsiteX29" fmla="*/ 5293877 w 6115796"/>
              <a:gd name="connsiteY29" fmla="*/ 2368649 h 6858000"/>
              <a:gd name="connsiteX30" fmla="*/ 5311338 w 6115796"/>
              <a:gd name="connsiteY30" fmla="*/ 2404034 h 6858000"/>
              <a:gd name="connsiteX31" fmla="*/ 5338366 w 6115796"/>
              <a:gd name="connsiteY31" fmla="*/ 2465052 h 6858000"/>
              <a:gd name="connsiteX32" fmla="*/ 5371263 w 6115796"/>
              <a:gd name="connsiteY32" fmla="*/ 2586413 h 6858000"/>
              <a:gd name="connsiteX33" fmla="*/ 5407503 w 6115796"/>
              <a:gd name="connsiteY33" fmla="*/ 2786290 h 6858000"/>
              <a:gd name="connsiteX34" fmla="*/ 5407356 w 6115796"/>
              <a:gd name="connsiteY34" fmla="*/ 2787545 h 6858000"/>
              <a:gd name="connsiteX35" fmla="*/ 5457023 w 6115796"/>
              <a:gd name="connsiteY35" fmla="*/ 2858292 h 6858000"/>
              <a:gd name="connsiteX36" fmla="*/ 5479298 w 6115796"/>
              <a:gd name="connsiteY36" fmla="*/ 2947791 h 6858000"/>
              <a:gd name="connsiteX37" fmla="*/ 5481770 w 6115796"/>
              <a:gd name="connsiteY37" fmla="*/ 2951352 h 6858000"/>
              <a:gd name="connsiteX38" fmla="*/ 5482415 w 6115796"/>
              <a:gd name="connsiteY38" fmla="*/ 3004079 h 6858000"/>
              <a:gd name="connsiteX39" fmla="*/ 5503944 w 6115796"/>
              <a:gd name="connsiteY39" fmla="*/ 3123335 h 6858000"/>
              <a:gd name="connsiteX40" fmla="*/ 5516007 w 6115796"/>
              <a:gd name="connsiteY40" fmla="*/ 3258473 h 6858000"/>
              <a:gd name="connsiteX41" fmla="*/ 5589758 w 6115796"/>
              <a:gd name="connsiteY41" fmla="*/ 3453699 h 6858000"/>
              <a:gd name="connsiteX42" fmla="*/ 5596144 w 6115796"/>
              <a:gd name="connsiteY42" fmla="*/ 3534624 h 6858000"/>
              <a:gd name="connsiteX43" fmla="*/ 5597750 w 6115796"/>
              <a:gd name="connsiteY43" fmla="*/ 3534129 h 6858000"/>
              <a:gd name="connsiteX44" fmla="*/ 5618377 w 6115796"/>
              <a:gd name="connsiteY44" fmla="*/ 3588431 h 6858000"/>
              <a:gd name="connsiteX45" fmla="*/ 5655472 w 6115796"/>
              <a:gd name="connsiteY45" fmla="*/ 3678877 h 6858000"/>
              <a:gd name="connsiteX46" fmla="*/ 5683015 w 6115796"/>
              <a:gd name="connsiteY46" fmla="*/ 3762025 h 6858000"/>
              <a:gd name="connsiteX47" fmla="*/ 5696643 w 6115796"/>
              <a:gd name="connsiteY47" fmla="*/ 3773888 h 6858000"/>
              <a:gd name="connsiteX48" fmla="*/ 5768491 w 6115796"/>
              <a:gd name="connsiteY48" fmla="*/ 3914399 h 6858000"/>
              <a:gd name="connsiteX49" fmla="*/ 5793123 w 6115796"/>
              <a:gd name="connsiteY49" fmla="*/ 3969952 h 6858000"/>
              <a:gd name="connsiteX50" fmla="*/ 5808321 w 6115796"/>
              <a:gd name="connsiteY50" fmla="*/ 3988153 h 6858000"/>
              <a:gd name="connsiteX51" fmla="*/ 5825621 w 6115796"/>
              <a:gd name="connsiteY51" fmla="*/ 4015525 h 6858000"/>
              <a:gd name="connsiteX52" fmla="*/ 5860672 w 6115796"/>
              <a:gd name="connsiteY52" fmla="*/ 4061579 h 6858000"/>
              <a:gd name="connsiteX53" fmla="*/ 5894095 w 6115796"/>
              <a:gd name="connsiteY53" fmla="*/ 4128857 h 6858000"/>
              <a:gd name="connsiteX54" fmla="*/ 5903513 w 6115796"/>
              <a:gd name="connsiteY54" fmla="*/ 4187661 h 6858000"/>
              <a:gd name="connsiteX55" fmla="*/ 5946705 w 6115796"/>
              <a:gd name="connsiteY55" fmla="*/ 4428051 h 6858000"/>
              <a:gd name="connsiteX56" fmla="*/ 5949261 w 6115796"/>
              <a:gd name="connsiteY56" fmla="*/ 4449185 h 6858000"/>
              <a:gd name="connsiteX57" fmla="*/ 5968960 w 6115796"/>
              <a:gd name="connsiteY57" fmla="*/ 4482655 h 6858000"/>
              <a:gd name="connsiteX58" fmla="*/ 5998138 w 6115796"/>
              <a:gd name="connsiteY58" fmla="*/ 4697518 h 6858000"/>
              <a:gd name="connsiteX59" fmla="*/ 6007819 w 6115796"/>
              <a:gd name="connsiteY59" fmla="*/ 4858148 h 6858000"/>
              <a:gd name="connsiteX60" fmla="*/ 6007749 w 6115796"/>
              <a:gd name="connsiteY60" fmla="*/ 4964715 h 6858000"/>
              <a:gd name="connsiteX61" fmla="*/ 6005269 w 6115796"/>
              <a:gd name="connsiteY61" fmla="*/ 5150567 h 6858000"/>
              <a:gd name="connsiteX62" fmla="*/ 6001127 w 6115796"/>
              <a:gd name="connsiteY62" fmla="*/ 5164609 h 6858000"/>
              <a:gd name="connsiteX63" fmla="*/ 5998514 w 6115796"/>
              <a:gd name="connsiteY63" fmla="*/ 5189673 h 6858000"/>
              <a:gd name="connsiteX64" fmla="*/ 6018409 w 6115796"/>
              <a:gd name="connsiteY64" fmla="*/ 5227157 h 6858000"/>
              <a:gd name="connsiteX65" fmla="*/ 6036748 w 6115796"/>
              <a:gd name="connsiteY65" fmla="*/ 5322752 h 6858000"/>
              <a:gd name="connsiteX66" fmla="*/ 6037677 w 6115796"/>
              <a:gd name="connsiteY66" fmla="*/ 5354807 h 6858000"/>
              <a:gd name="connsiteX67" fmla="*/ 6053435 w 6115796"/>
              <a:gd name="connsiteY67" fmla="*/ 5387547 h 6858000"/>
              <a:gd name="connsiteX68" fmla="*/ 6068640 w 6115796"/>
              <a:gd name="connsiteY68" fmla="*/ 5474503 h 6858000"/>
              <a:gd name="connsiteX69" fmla="*/ 6080922 w 6115796"/>
              <a:gd name="connsiteY69" fmla="*/ 5561070 h 6858000"/>
              <a:gd name="connsiteX70" fmla="*/ 6096949 w 6115796"/>
              <a:gd name="connsiteY70" fmla="*/ 5648179 h 6858000"/>
              <a:gd name="connsiteX71" fmla="*/ 6115796 w 6115796"/>
              <a:gd name="connsiteY71" fmla="*/ 5862844 h 6858000"/>
              <a:gd name="connsiteX72" fmla="*/ 6056863 w 6115796"/>
              <a:gd name="connsiteY72" fmla="*/ 6000643 h 6858000"/>
              <a:gd name="connsiteX73" fmla="*/ 6045436 w 6115796"/>
              <a:gd name="connsiteY73" fmla="*/ 6124480 h 6858000"/>
              <a:gd name="connsiteX74" fmla="*/ 6030489 w 6115796"/>
              <a:gd name="connsiteY74" fmla="*/ 6317666 h 6858000"/>
              <a:gd name="connsiteX75" fmla="*/ 6007492 w 6115796"/>
              <a:gd name="connsiteY75" fmla="*/ 6440818 h 6858000"/>
              <a:gd name="connsiteX76" fmla="*/ 6009467 w 6115796"/>
              <a:gd name="connsiteY76" fmla="*/ 6487076 h 6858000"/>
              <a:gd name="connsiteX77" fmla="*/ 5995064 w 6115796"/>
              <a:gd name="connsiteY77" fmla="*/ 6540791 h 6858000"/>
              <a:gd name="connsiteX78" fmla="*/ 5986207 w 6115796"/>
              <a:gd name="connsiteY78" fmla="*/ 6695855 h 6858000"/>
              <a:gd name="connsiteX79" fmla="*/ 5979428 w 6115796"/>
              <a:gd name="connsiteY79" fmla="*/ 6754678 h 6858000"/>
              <a:gd name="connsiteX80" fmla="*/ 5983398 w 6115796"/>
              <a:gd name="connsiteY80" fmla="*/ 6778641 h 6858000"/>
              <a:gd name="connsiteX81" fmla="*/ 5984543 w 6115796"/>
              <a:gd name="connsiteY81" fmla="*/ 6811016 h 6858000"/>
              <a:gd name="connsiteX82" fmla="*/ 5979671 w 6115796"/>
              <a:gd name="connsiteY82" fmla="*/ 6858000 h 6858000"/>
              <a:gd name="connsiteX83" fmla="*/ 0 w 6115796"/>
              <a:gd name="connsiteY83" fmla="*/ 6858000 h 6858000"/>
              <a:gd name="connsiteX84" fmla="*/ 0 w 6115796"/>
              <a:gd name="connsiteY84" fmla="*/ 0 h 6858000"/>
              <a:gd name="connsiteX0" fmla="*/ 0 w 6115796"/>
              <a:gd name="connsiteY0" fmla="*/ 0 h 6858000"/>
              <a:gd name="connsiteX1" fmla="*/ 4965888 w 6115796"/>
              <a:gd name="connsiteY1" fmla="*/ 0 h 6858000"/>
              <a:gd name="connsiteX2" fmla="*/ 4967767 w 6115796"/>
              <a:gd name="connsiteY2" fmla="*/ 7930 h 6858000"/>
              <a:gd name="connsiteX3" fmla="*/ 4979444 w 6115796"/>
              <a:gd name="connsiteY3" fmla="*/ 43921 h 6858000"/>
              <a:gd name="connsiteX4" fmla="*/ 5021173 w 6115796"/>
              <a:gd name="connsiteY4" fmla="*/ 123738 h 6858000"/>
              <a:gd name="connsiteX5" fmla="*/ 5075458 w 6115796"/>
              <a:gd name="connsiteY5" fmla="*/ 264355 h 6858000"/>
              <a:gd name="connsiteX6" fmla="*/ 5081175 w 6115796"/>
              <a:gd name="connsiteY6" fmla="*/ 277448 h 6858000"/>
              <a:gd name="connsiteX7" fmla="*/ 5097011 w 6115796"/>
              <a:gd name="connsiteY7" fmla="*/ 355616 h 6858000"/>
              <a:gd name="connsiteX8" fmla="*/ 5153000 w 6115796"/>
              <a:gd name="connsiteY8" fmla="*/ 507134 h 6858000"/>
              <a:gd name="connsiteX9" fmla="*/ 5171282 w 6115796"/>
              <a:gd name="connsiteY9" fmla="*/ 602071 h 6858000"/>
              <a:gd name="connsiteX10" fmla="*/ 5176196 w 6115796"/>
              <a:gd name="connsiteY10" fmla="*/ 636822 h 6858000"/>
              <a:gd name="connsiteX11" fmla="*/ 5189051 w 6115796"/>
              <a:gd name="connsiteY11" fmla="*/ 782518 h 6858000"/>
              <a:gd name="connsiteX12" fmla="*/ 5218707 w 6115796"/>
              <a:gd name="connsiteY12" fmla="*/ 886387 h 6858000"/>
              <a:gd name="connsiteX13" fmla="*/ 5221281 w 6115796"/>
              <a:gd name="connsiteY13" fmla="*/ 920873 h 6858000"/>
              <a:gd name="connsiteX14" fmla="*/ 5201018 w 6115796"/>
              <a:gd name="connsiteY14" fmla="*/ 1095027 h 6858000"/>
              <a:gd name="connsiteX15" fmla="*/ 5189234 w 6115796"/>
              <a:gd name="connsiteY15" fmla="*/ 1217308 h 6858000"/>
              <a:gd name="connsiteX16" fmla="*/ 5202769 w 6115796"/>
              <a:gd name="connsiteY16" fmla="*/ 1269450 h 6858000"/>
              <a:gd name="connsiteX17" fmla="*/ 5225968 w 6115796"/>
              <a:gd name="connsiteY17" fmla="*/ 1357994 h 6858000"/>
              <a:gd name="connsiteX18" fmla="*/ 5231437 w 6115796"/>
              <a:gd name="connsiteY18" fmla="*/ 1373779 h 6858000"/>
              <a:gd name="connsiteX19" fmla="*/ 5237226 w 6115796"/>
              <a:gd name="connsiteY19" fmla="*/ 1441327 h 6858000"/>
              <a:gd name="connsiteX20" fmla="*/ 5255653 w 6115796"/>
              <a:gd name="connsiteY20" fmla="*/ 1524712 h 6858000"/>
              <a:gd name="connsiteX21" fmla="*/ 5263491 w 6115796"/>
              <a:gd name="connsiteY21" fmla="*/ 1642938 h 6858000"/>
              <a:gd name="connsiteX22" fmla="*/ 5256552 w 6115796"/>
              <a:gd name="connsiteY22" fmla="*/ 1672509 h 6858000"/>
              <a:gd name="connsiteX23" fmla="*/ 5266931 w 6115796"/>
              <a:gd name="connsiteY23" fmla="*/ 1866147 h 6858000"/>
              <a:gd name="connsiteX24" fmla="*/ 5255696 w 6115796"/>
              <a:gd name="connsiteY24" fmla="*/ 1953770 h 6858000"/>
              <a:gd name="connsiteX25" fmla="*/ 5252592 w 6115796"/>
              <a:gd name="connsiteY25" fmla="*/ 2092210 h 6858000"/>
              <a:gd name="connsiteX26" fmla="*/ 5250104 w 6115796"/>
              <a:gd name="connsiteY26" fmla="*/ 2249166 h 6858000"/>
              <a:gd name="connsiteX27" fmla="*/ 5251214 w 6115796"/>
              <a:gd name="connsiteY27" fmla="*/ 2250944 h 6858000"/>
              <a:gd name="connsiteX28" fmla="*/ 5250644 w 6115796"/>
              <a:gd name="connsiteY28" fmla="*/ 2266619 h 6858000"/>
              <a:gd name="connsiteX29" fmla="*/ 5293877 w 6115796"/>
              <a:gd name="connsiteY29" fmla="*/ 2368649 h 6858000"/>
              <a:gd name="connsiteX30" fmla="*/ 5311338 w 6115796"/>
              <a:gd name="connsiteY30" fmla="*/ 2404034 h 6858000"/>
              <a:gd name="connsiteX31" fmla="*/ 5338366 w 6115796"/>
              <a:gd name="connsiteY31" fmla="*/ 2465052 h 6858000"/>
              <a:gd name="connsiteX32" fmla="*/ 5371263 w 6115796"/>
              <a:gd name="connsiteY32" fmla="*/ 2586413 h 6858000"/>
              <a:gd name="connsiteX33" fmla="*/ 5407503 w 6115796"/>
              <a:gd name="connsiteY33" fmla="*/ 2786290 h 6858000"/>
              <a:gd name="connsiteX34" fmla="*/ 5407356 w 6115796"/>
              <a:gd name="connsiteY34" fmla="*/ 2787545 h 6858000"/>
              <a:gd name="connsiteX35" fmla="*/ 5457023 w 6115796"/>
              <a:gd name="connsiteY35" fmla="*/ 2858292 h 6858000"/>
              <a:gd name="connsiteX36" fmla="*/ 5479298 w 6115796"/>
              <a:gd name="connsiteY36" fmla="*/ 2947791 h 6858000"/>
              <a:gd name="connsiteX37" fmla="*/ 5481770 w 6115796"/>
              <a:gd name="connsiteY37" fmla="*/ 2951352 h 6858000"/>
              <a:gd name="connsiteX38" fmla="*/ 5482415 w 6115796"/>
              <a:gd name="connsiteY38" fmla="*/ 3004079 h 6858000"/>
              <a:gd name="connsiteX39" fmla="*/ 5503944 w 6115796"/>
              <a:gd name="connsiteY39" fmla="*/ 3123335 h 6858000"/>
              <a:gd name="connsiteX40" fmla="*/ 5516007 w 6115796"/>
              <a:gd name="connsiteY40" fmla="*/ 3258473 h 6858000"/>
              <a:gd name="connsiteX41" fmla="*/ 5589758 w 6115796"/>
              <a:gd name="connsiteY41" fmla="*/ 3453699 h 6858000"/>
              <a:gd name="connsiteX42" fmla="*/ 5596144 w 6115796"/>
              <a:gd name="connsiteY42" fmla="*/ 3534624 h 6858000"/>
              <a:gd name="connsiteX43" fmla="*/ 5597750 w 6115796"/>
              <a:gd name="connsiteY43" fmla="*/ 3534129 h 6858000"/>
              <a:gd name="connsiteX44" fmla="*/ 5618377 w 6115796"/>
              <a:gd name="connsiteY44" fmla="*/ 3588431 h 6858000"/>
              <a:gd name="connsiteX45" fmla="*/ 5655472 w 6115796"/>
              <a:gd name="connsiteY45" fmla="*/ 3678877 h 6858000"/>
              <a:gd name="connsiteX46" fmla="*/ 5683015 w 6115796"/>
              <a:gd name="connsiteY46" fmla="*/ 3762025 h 6858000"/>
              <a:gd name="connsiteX47" fmla="*/ 5696643 w 6115796"/>
              <a:gd name="connsiteY47" fmla="*/ 3773888 h 6858000"/>
              <a:gd name="connsiteX48" fmla="*/ 5768491 w 6115796"/>
              <a:gd name="connsiteY48" fmla="*/ 3914399 h 6858000"/>
              <a:gd name="connsiteX49" fmla="*/ 5793123 w 6115796"/>
              <a:gd name="connsiteY49" fmla="*/ 3969952 h 6858000"/>
              <a:gd name="connsiteX50" fmla="*/ 5808321 w 6115796"/>
              <a:gd name="connsiteY50" fmla="*/ 3988153 h 6858000"/>
              <a:gd name="connsiteX51" fmla="*/ 5825621 w 6115796"/>
              <a:gd name="connsiteY51" fmla="*/ 4015525 h 6858000"/>
              <a:gd name="connsiteX52" fmla="*/ 5860672 w 6115796"/>
              <a:gd name="connsiteY52" fmla="*/ 4061579 h 6858000"/>
              <a:gd name="connsiteX53" fmla="*/ 5894095 w 6115796"/>
              <a:gd name="connsiteY53" fmla="*/ 4128857 h 6858000"/>
              <a:gd name="connsiteX54" fmla="*/ 5903513 w 6115796"/>
              <a:gd name="connsiteY54" fmla="*/ 4187661 h 6858000"/>
              <a:gd name="connsiteX55" fmla="*/ 5946705 w 6115796"/>
              <a:gd name="connsiteY55" fmla="*/ 4428051 h 6858000"/>
              <a:gd name="connsiteX56" fmla="*/ 5949261 w 6115796"/>
              <a:gd name="connsiteY56" fmla="*/ 4449185 h 6858000"/>
              <a:gd name="connsiteX57" fmla="*/ 5968960 w 6115796"/>
              <a:gd name="connsiteY57" fmla="*/ 4482655 h 6858000"/>
              <a:gd name="connsiteX58" fmla="*/ 5998138 w 6115796"/>
              <a:gd name="connsiteY58" fmla="*/ 4697518 h 6858000"/>
              <a:gd name="connsiteX59" fmla="*/ 6007819 w 6115796"/>
              <a:gd name="connsiteY59" fmla="*/ 4858148 h 6858000"/>
              <a:gd name="connsiteX60" fmla="*/ 6007749 w 6115796"/>
              <a:gd name="connsiteY60" fmla="*/ 4964715 h 6858000"/>
              <a:gd name="connsiteX61" fmla="*/ 6005269 w 6115796"/>
              <a:gd name="connsiteY61" fmla="*/ 5150567 h 6858000"/>
              <a:gd name="connsiteX62" fmla="*/ 6001127 w 6115796"/>
              <a:gd name="connsiteY62" fmla="*/ 5164609 h 6858000"/>
              <a:gd name="connsiteX63" fmla="*/ 5998514 w 6115796"/>
              <a:gd name="connsiteY63" fmla="*/ 5189673 h 6858000"/>
              <a:gd name="connsiteX64" fmla="*/ 6018409 w 6115796"/>
              <a:gd name="connsiteY64" fmla="*/ 5227157 h 6858000"/>
              <a:gd name="connsiteX65" fmla="*/ 6036748 w 6115796"/>
              <a:gd name="connsiteY65" fmla="*/ 5322752 h 6858000"/>
              <a:gd name="connsiteX66" fmla="*/ 6037677 w 6115796"/>
              <a:gd name="connsiteY66" fmla="*/ 5354807 h 6858000"/>
              <a:gd name="connsiteX67" fmla="*/ 6053435 w 6115796"/>
              <a:gd name="connsiteY67" fmla="*/ 5387547 h 6858000"/>
              <a:gd name="connsiteX68" fmla="*/ 6068640 w 6115796"/>
              <a:gd name="connsiteY68" fmla="*/ 5474503 h 6858000"/>
              <a:gd name="connsiteX69" fmla="*/ 6080922 w 6115796"/>
              <a:gd name="connsiteY69" fmla="*/ 5561070 h 6858000"/>
              <a:gd name="connsiteX70" fmla="*/ 6096949 w 6115796"/>
              <a:gd name="connsiteY70" fmla="*/ 5648179 h 6858000"/>
              <a:gd name="connsiteX71" fmla="*/ 6115796 w 6115796"/>
              <a:gd name="connsiteY71" fmla="*/ 5862844 h 6858000"/>
              <a:gd name="connsiteX72" fmla="*/ 6056863 w 6115796"/>
              <a:gd name="connsiteY72" fmla="*/ 6000643 h 6858000"/>
              <a:gd name="connsiteX73" fmla="*/ 6045436 w 6115796"/>
              <a:gd name="connsiteY73" fmla="*/ 6124480 h 6858000"/>
              <a:gd name="connsiteX74" fmla="*/ 6030489 w 6115796"/>
              <a:gd name="connsiteY74" fmla="*/ 6317666 h 6858000"/>
              <a:gd name="connsiteX75" fmla="*/ 6007492 w 6115796"/>
              <a:gd name="connsiteY75" fmla="*/ 6440818 h 6858000"/>
              <a:gd name="connsiteX76" fmla="*/ 6009467 w 6115796"/>
              <a:gd name="connsiteY76" fmla="*/ 6487076 h 6858000"/>
              <a:gd name="connsiteX77" fmla="*/ 5995064 w 6115796"/>
              <a:gd name="connsiteY77" fmla="*/ 6540791 h 6858000"/>
              <a:gd name="connsiteX78" fmla="*/ 5986207 w 6115796"/>
              <a:gd name="connsiteY78" fmla="*/ 6695855 h 6858000"/>
              <a:gd name="connsiteX79" fmla="*/ 5979428 w 6115796"/>
              <a:gd name="connsiteY79" fmla="*/ 6754678 h 6858000"/>
              <a:gd name="connsiteX80" fmla="*/ 5984543 w 6115796"/>
              <a:gd name="connsiteY80" fmla="*/ 6811016 h 6858000"/>
              <a:gd name="connsiteX81" fmla="*/ 5979671 w 6115796"/>
              <a:gd name="connsiteY81" fmla="*/ 6858000 h 6858000"/>
              <a:gd name="connsiteX82" fmla="*/ 0 w 6115796"/>
              <a:gd name="connsiteY82" fmla="*/ 6858000 h 6858000"/>
              <a:gd name="connsiteX83" fmla="*/ 0 w 6115796"/>
              <a:gd name="connsiteY83" fmla="*/ 0 h 6858000"/>
              <a:gd name="connsiteX0" fmla="*/ 0 w 6115796"/>
              <a:gd name="connsiteY0" fmla="*/ 0 h 6858000"/>
              <a:gd name="connsiteX1" fmla="*/ 4965888 w 6115796"/>
              <a:gd name="connsiteY1" fmla="*/ 0 h 6858000"/>
              <a:gd name="connsiteX2" fmla="*/ 4967767 w 6115796"/>
              <a:gd name="connsiteY2" fmla="*/ 7930 h 6858000"/>
              <a:gd name="connsiteX3" fmla="*/ 4979444 w 6115796"/>
              <a:gd name="connsiteY3" fmla="*/ 43921 h 6858000"/>
              <a:gd name="connsiteX4" fmla="*/ 5021173 w 6115796"/>
              <a:gd name="connsiteY4" fmla="*/ 123738 h 6858000"/>
              <a:gd name="connsiteX5" fmla="*/ 5075458 w 6115796"/>
              <a:gd name="connsiteY5" fmla="*/ 264355 h 6858000"/>
              <a:gd name="connsiteX6" fmla="*/ 5081175 w 6115796"/>
              <a:gd name="connsiteY6" fmla="*/ 277448 h 6858000"/>
              <a:gd name="connsiteX7" fmla="*/ 5097011 w 6115796"/>
              <a:gd name="connsiteY7" fmla="*/ 355616 h 6858000"/>
              <a:gd name="connsiteX8" fmla="*/ 5153000 w 6115796"/>
              <a:gd name="connsiteY8" fmla="*/ 507134 h 6858000"/>
              <a:gd name="connsiteX9" fmla="*/ 5171282 w 6115796"/>
              <a:gd name="connsiteY9" fmla="*/ 602071 h 6858000"/>
              <a:gd name="connsiteX10" fmla="*/ 5176196 w 6115796"/>
              <a:gd name="connsiteY10" fmla="*/ 636822 h 6858000"/>
              <a:gd name="connsiteX11" fmla="*/ 5189051 w 6115796"/>
              <a:gd name="connsiteY11" fmla="*/ 782518 h 6858000"/>
              <a:gd name="connsiteX12" fmla="*/ 5218707 w 6115796"/>
              <a:gd name="connsiteY12" fmla="*/ 886387 h 6858000"/>
              <a:gd name="connsiteX13" fmla="*/ 5221281 w 6115796"/>
              <a:gd name="connsiteY13" fmla="*/ 920873 h 6858000"/>
              <a:gd name="connsiteX14" fmla="*/ 5201018 w 6115796"/>
              <a:gd name="connsiteY14" fmla="*/ 1095027 h 6858000"/>
              <a:gd name="connsiteX15" fmla="*/ 5189234 w 6115796"/>
              <a:gd name="connsiteY15" fmla="*/ 1217308 h 6858000"/>
              <a:gd name="connsiteX16" fmla="*/ 5202769 w 6115796"/>
              <a:gd name="connsiteY16" fmla="*/ 1269450 h 6858000"/>
              <a:gd name="connsiteX17" fmla="*/ 5225968 w 6115796"/>
              <a:gd name="connsiteY17" fmla="*/ 1357994 h 6858000"/>
              <a:gd name="connsiteX18" fmla="*/ 5231437 w 6115796"/>
              <a:gd name="connsiteY18" fmla="*/ 1373779 h 6858000"/>
              <a:gd name="connsiteX19" fmla="*/ 5237226 w 6115796"/>
              <a:gd name="connsiteY19" fmla="*/ 1441327 h 6858000"/>
              <a:gd name="connsiteX20" fmla="*/ 5255653 w 6115796"/>
              <a:gd name="connsiteY20" fmla="*/ 1524712 h 6858000"/>
              <a:gd name="connsiteX21" fmla="*/ 5263491 w 6115796"/>
              <a:gd name="connsiteY21" fmla="*/ 1642938 h 6858000"/>
              <a:gd name="connsiteX22" fmla="*/ 5256552 w 6115796"/>
              <a:gd name="connsiteY22" fmla="*/ 1672509 h 6858000"/>
              <a:gd name="connsiteX23" fmla="*/ 5266931 w 6115796"/>
              <a:gd name="connsiteY23" fmla="*/ 1866147 h 6858000"/>
              <a:gd name="connsiteX24" fmla="*/ 5255696 w 6115796"/>
              <a:gd name="connsiteY24" fmla="*/ 1953770 h 6858000"/>
              <a:gd name="connsiteX25" fmla="*/ 5252592 w 6115796"/>
              <a:gd name="connsiteY25" fmla="*/ 2092210 h 6858000"/>
              <a:gd name="connsiteX26" fmla="*/ 5250104 w 6115796"/>
              <a:gd name="connsiteY26" fmla="*/ 2249166 h 6858000"/>
              <a:gd name="connsiteX27" fmla="*/ 5251214 w 6115796"/>
              <a:gd name="connsiteY27" fmla="*/ 2250944 h 6858000"/>
              <a:gd name="connsiteX28" fmla="*/ 5250644 w 6115796"/>
              <a:gd name="connsiteY28" fmla="*/ 2266619 h 6858000"/>
              <a:gd name="connsiteX29" fmla="*/ 5293877 w 6115796"/>
              <a:gd name="connsiteY29" fmla="*/ 2368649 h 6858000"/>
              <a:gd name="connsiteX30" fmla="*/ 5311338 w 6115796"/>
              <a:gd name="connsiteY30" fmla="*/ 2404034 h 6858000"/>
              <a:gd name="connsiteX31" fmla="*/ 5338366 w 6115796"/>
              <a:gd name="connsiteY31" fmla="*/ 2465052 h 6858000"/>
              <a:gd name="connsiteX32" fmla="*/ 5371263 w 6115796"/>
              <a:gd name="connsiteY32" fmla="*/ 2586413 h 6858000"/>
              <a:gd name="connsiteX33" fmla="*/ 5407503 w 6115796"/>
              <a:gd name="connsiteY33" fmla="*/ 2786290 h 6858000"/>
              <a:gd name="connsiteX34" fmla="*/ 5407356 w 6115796"/>
              <a:gd name="connsiteY34" fmla="*/ 2787545 h 6858000"/>
              <a:gd name="connsiteX35" fmla="*/ 5457023 w 6115796"/>
              <a:gd name="connsiteY35" fmla="*/ 2858292 h 6858000"/>
              <a:gd name="connsiteX36" fmla="*/ 5479298 w 6115796"/>
              <a:gd name="connsiteY36" fmla="*/ 2947791 h 6858000"/>
              <a:gd name="connsiteX37" fmla="*/ 5481770 w 6115796"/>
              <a:gd name="connsiteY37" fmla="*/ 2951352 h 6858000"/>
              <a:gd name="connsiteX38" fmla="*/ 5482415 w 6115796"/>
              <a:gd name="connsiteY38" fmla="*/ 3004079 h 6858000"/>
              <a:gd name="connsiteX39" fmla="*/ 5503944 w 6115796"/>
              <a:gd name="connsiteY39" fmla="*/ 3123335 h 6858000"/>
              <a:gd name="connsiteX40" fmla="*/ 5516007 w 6115796"/>
              <a:gd name="connsiteY40" fmla="*/ 3258473 h 6858000"/>
              <a:gd name="connsiteX41" fmla="*/ 5589758 w 6115796"/>
              <a:gd name="connsiteY41" fmla="*/ 3453699 h 6858000"/>
              <a:gd name="connsiteX42" fmla="*/ 5596144 w 6115796"/>
              <a:gd name="connsiteY42" fmla="*/ 3534624 h 6858000"/>
              <a:gd name="connsiteX43" fmla="*/ 5597750 w 6115796"/>
              <a:gd name="connsiteY43" fmla="*/ 3534129 h 6858000"/>
              <a:gd name="connsiteX44" fmla="*/ 5618377 w 6115796"/>
              <a:gd name="connsiteY44" fmla="*/ 3588431 h 6858000"/>
              <a:gd name="connsiteX45" fmla="*/ 5655472 w 6115796"/>
              <a:gd name="connsiteY45" fmla="*/ 3678877 h 6858000"/>
              <a:gd name="connsiteX46" fmla="*/ 5683015 w 6115796"/>
              <a:gd name="connsiteY46" fmla="*/ 3762025 h 6858000"/>
              <a:gd name="connsiteX47" fmla="*/ 5696643 w 6115796"/>
              <a:gd name="connsiteY47" fmla="*/ 3773888 h 6858000"/>
              <a:gd name="connsiteX48" fmla="*/ 5768491 w 6115796"/>
              <a:gd name="connsiteY48" fmla="*/ 3914399 h 6858000"/>
              <a:gd name="connsiteX49" fmla="*/ 5793123 w 6115796"/>
              <a:gd name="connsiteY49" fmla="*/ 3969952 h 6858000"/>
              <a:gd name="connsiteX50" fmla="*/ 5808321 w 6115796"/>
              <a:gd name="connsiteY50" fmla="*/ 3988153 h 6858000"/>
              <a:gd name="connsiteX51" fmla="*/ 5825621 w 6115796"/>
              <a:gd name="connsiteY51" fmla="*/ 4015525 h 6858000"/>
              <a:gd name="connsiteX52" fmla="*/ 5860672 w 6115796"/>
              <a:gd name="connsiteY52" fmla="*/ 4061579 h 6858000"/>
              <a:gd name="connsiteX53" fmla="*/ 5894095 w 6115796"/>
              <a:gd name="connsiteY53" fmla="*/ 4128857 h 6858000"/>
              <a:gd name="connsiteX54" fmla="*/ 5903513 w 6115796"/>
              <a:gd name="connsiteY54" fmla="*/ 4187661 h 6858000"/>
              <a:gd name="connsiteX55" fmla="*/ 5946705 w 6115796"/>
              <a:gd name="connsiteY55" fmla="*/ 4428051 h 6858000"/>
              <a:gd name="connsiteX56" fmla="*/ 5949261 w 6115796"/>
              <a:gd name="connsiteY56" fmla="*/ 4449185 h 6858000"/>
              <a:gd name="connsiteX57" fmla="*/ 5968960 w 6115796"/>
              <a:gd name="connsiteY57" fmla="*/ 4482655 h 6858000"/>
              <a:gd name="connsiteX58" fmla="*/ 5998138 w 6115796"/>
              <a:gd name="connsiteY58" fmla="*/ 4697518 h 6858000"/>
              <a:gd name="connsiteX59" fmla="*/ 6007819 w 6115796"/>
              <a:gd name="connsiteY59" fmla="*/ 4858148 h 6858000"/>
              <a:gd name="connsiteX60" fmla="*/ 6007749 w 6115796"/>
              <a:gd name="connsiteY60" fmla="*/ 4964715 h 6858000"/>
              <a:gd name="connsiteX61" fmla="*/ 6005269 w 6115796"/>
              <a:gd name="connsiteY61" fmla="*/ 5150567 h 6858000"/>
              <a:gd name="connsiteX62" fmla="*/ 6001127 w 6115796"/>
              <a:gd name="connsiteY62" fmla="*/ 5164609 h 6858000"/>
              <a:gd name="connsiteX63" fmla="*/ 5998514 w 6115796"/>
              <a:gd name="connsiteY63" fmla="*/ 5189673 h 6858000"/>
              <a:gd name="connsiteX64" fmla="*/ 6018409 w 6115796"/>
              <a:gd name="connsiteY64" fmla="*/ 5227157 h 6858000"/>
              <a:gd name="connsiteX65" fmla="*/ 6036748 w 6115796"/>
              <a:gd name="connsiteY65" fmla="*/ 5322752 h 6858000"/>
              <a:gd name="connsiteX66" fmla="*/ 6037677 w 6115796"/>
              <a:gd name="connsiteY66" fmla="*/ 5354807 h 6858000"/>
              <a:gd name="connsiteX67" fmla="*/ 6053435 w 6115796"/>
              <a:gd name="connsiteY67" fmla="*/ 5387547 h 6858000"/>
              <a:gd name="connsiteX68" fmla="*/ 6068640 w 6115796"/>
              <a:gd name="connsiteY68" fmla="*/ 5474503 h 6858000"/>
              <a:gd name="connsiteX69" fmla="*/ 6080922 w 6115796"/>
              <a:gd name="connsiteY69" fmla="*/ 5561070 h 6858000"/>
              <a:gd name="connsiteX70" fmla="*/ 6096949 w 6115796"/>
              <a:gd name="connsiteY70" fmla="*/ 5648179 h 6858000"/>
              <a:gd name="connsiteX71" fmla="*/ 6115796 w 6115796"/>
              <a:gd name="connsiteY71" fmla="*/ 5862844 h 6858000"/>
              <a:gd name="connsiteX72" fmla="*/ 6045436 w 6115796"/>
              <a:gd name="connsiteY72" fmla="*/ 6124480 h 6858000"/>
              <a:gd name="connsiteX73" fmla="*/ 6030489 w 6115796"/>
              <a:gd name="connsiteY73" fmla="*/ 6317666 h 6858000"/>
              <a:gd name="connsiteX74" fmla="*/ 6007492 w 6115796"/>
              <a:gd name="connsiteY74" fmla="*/ 6440818 h 6858000"/>
              <a:gd name="connsiteX75" fmla="*/ 6009467 w 6115796"/>
              <a:gd name="connsiteY75" fmla="*/ 6487076 h 6858000"/>
              <a:gd name="connsiteX76" fmla="*/ 5995064 w 6115796"/>
              <a:gd name="connsiteY76" fmla="*/ 6540791 h 6858000"/>
              <a:gd name="connsiteX77" fmla="*/ 5986207 w 6115796"/>
              <a:gd name="connsiteY77" fmla="*/ 6695855 h 6858000"/>
              <a:gd name="connsiteX78" fmla="*/ 5979428 w 6115796"/>
              <a:gd name="connsiteY78" fmla="*/ 6754678 h 6858000"/>
              <a:gd name="connsiteX79" fmla="*/ 5984543 w 6115796"/>
              <a:gd name="connsiteY79" fmla="*/ 6811016 h 6858000"/>
              <a:gd name="connsiteX80" fmla="*/ 5979671 w 6115796"/>
              <a:gd name="connsiteY80" fmla="*/ 6858000 h 6858000"/>
              <a:gd name="connsiteX81" fmla="*/ 0 w 6115796"/>
              <a:gd name="connsiteY81" fmla="*/ 6858000 h 6858000"/>
              <a:gd name="connsiteX82" fmla="*/ 0 w 6115796"/>
              <a:gd name="connsiteY82" fmla="*/ 0 h 6858000"/>
              <a:gd name="connsiteX0" fmla="*/ 0 w 6115796"/>
              <a:gd name="connsiteY0" fmla="*/ 0 h 6858000"/>
              <a:gd name="connsiteX1" fmla="*/ 4965888 w 6115796"/>
              <a:gd name="connsiteY1" fmla="*/ 0 h 6858000"/>
              <a:gd name="connsiteX2" fmla="*/ 4967767 w 6115796"/>
              <a:gd name="connsiteY2" fmla="*/ 7930 h 6858000"/>
              <a:gd name="connsiteX3" fmla="*/ 4979444 w 6115796"/>
              <a:gd name="connsiteY3" fmla="*/ 43921 h 6858000"/>
              <a:gd name="connsiteX4" fmla="*/ 5021173 w 6115796"/>
              <a:gd name="connsiteY4" fmla="*/ 123738 h 6858000"/>
              <a:gd name="connsiteX5" fmla="*/ 5075458 w 6115796"/>
              <a:gd name="connsiteY5" fmla="*/ 264355 h 6858000"/>
              <a:gd name="connsiteX6" fmla="*/ 5081175 w 6115796"/>
              <a:gd name="connsiteY6" fmla="*/ 277448 h 6858000"/>
              <a:gd name="connsiteX7" fmla="*/ 5097011 w 6115796"/>
              <a:gd name="connsiteY7" fmla="*/ 355616 h 6858000"/>
              <a:gd name="connsiteX8" fmla="*/ 5153000 w 6115796"/>
              <a:gd name="connsiteY8" fmla="*/ 507134 h 6858000"/>
              <a:gd name="connsiteX9" fmla="*/ 5171282 w 6115796"/>
              <a:gd name="connsiteY9" fmla="*/ 602071 h 6858000"/>
              <a:gd name="connsiteX10" fmla="*/ 5176196 w 6115796"/>
              <a:gd name="connsiteY10" fmla="*/ 636822 h 6858000"/>
              <a:gd name="connsiteX11" fmla="*/ 5189051 w 6115796"/>
              <a:gd name="connsiteY11" fmla="*/ 782518 h 6858000"/>
              <a:gd name="connsiteX12" fmla="*/ 5218707 w 6115796"/>
              <a:gd name="connsiteY12" fmla="*/ 886387 h 6858000"/>
              <a:gd name="connsiteX13" fmla="*/ 5221281 w 6115796"/>
              <a:gd name="connsiteY13" fmla="*/ 920873 h 6858000"/>
              <a:gd name="connsiteX14" fmla="*/ 5201018 w 6115796"/>
              <a:gd name="connsiteY14" fmla="*/ 1095027 h 6858000"/>
              <a:gd name="connsiteX15" fmla="*/ 5189234 w 6115796"/>
              <a:gd name="connsiteY15" fmla="*/ 1217308 h 6858000"/>
              <a:gd name="connsiteX16" fmla="*/ 5202769 w 6115796"/>
              <a:gd name="connsiteY16" fmla="*/ 1269450 h 6858000"/>
              <a:gd name="connsiteX17" fmla="*/ 5225968 w 6115796"/>
              <a:gd name="connsiteY17" fmla="*/ 1357994 h 6858000"/>
              <a:gd name="connsiteX18" fmla="*/ 5231437 w 6115796"/>
              <a:gd name="connsiteY18" fmla="*/ 1373779 h 6858000"/>
              <a:gd name="connsiteX19" fmla="*/ 5237226 w 6115796"/>
              <a:gd name="connsiteY19" fmla="*/ 1441327 h 6858000"/>
              <a:gd name="connsiteX20" fmla="*/ 5255653 w 6115796"/>
              <a:gd name="connsiteY20" fmla="*/ 1524712 h 6858000"/>
              <a:gd name="connsiteX21" fmla="*/ 5263491 w 6115796"/>
              <a:gd name="connsiteY21" fmla="*/ 1642938 h 6858000"/>
              <a:gd name="connsiteX22" fmla="*/ 5256552 w 6115796"/>
              <a:gd name="connsiteY22" fmla="*/ 1672509 h 6858000"/>
              <a:gd name="connsiteX23" fmla="*/ 5266931 w 6115796"/>
              <a:gd name="connsiteY23" fmla="*/ 1866147 h 6858000"/>
              <a:gd name="connsiteX24" fmla="*/ 5255696 w 6115796"/>
              <a:gd name="connsiteY24" fmla="*/ 1953770 h 6858000"/>
              <a:gd name="connsiteX25" fmla="*/ 5252592 w 6115796"/>
              <a:gd name="connsiteY25" fmla="*/ 2092210 h 6858000"/>
              <a:gd name="connsiteX26" fmla="*/ 5250104 w 6115796"/>
              <a:gd name="connsiteY26" fmla="*/ 2249166 h 6858000"/>
              <a:gd name="connsiteX27" fmla="*/ 5251214 w 6115796"/>
              <a:gd name="connsiteY27" fmla="*/ 2250944 h 6858000"/>
              <a:gd name="connsiteX28" fmla="*/ 5250644 w 6115796"/>
              <a:gd name="connsiteY28" fmla="*/ 2266619 h 6858000"/>
              <a:gd name="connsiteX29" fmla="*/ 5293877 w 6115796"/>
              <a:gd name="connsiteY29" fmla="*/ 2368649 h 6858000"/>
              <a:gd name="connsiteX30" fmla="*/ 5311338 w 6115796"/>
              <a:gd name="connsiteY30" fmla="*/ 2404034 h 6858000"/>
              <a:gd name="connsiteX31" fmla="*/ 5338366 w 6115796"/>
              <a:gd name="connsiteY31" fmla="*/ 2465052 h 6858000"/>
              <a:gd name="connsiteX32" fmla="*/ 5371263 w 6115796"/>
              <a:gd name="connsiteY32" fmla="*/ 2586413 h 6858000"/>
              <a:gd name="connsiteX33" fmla="*/ 5407503 w 6115796"/>
              <a:gd name="connsiteY33" fmla="*/ 2786290 h 6858000"/>
              <a:gd name="connsiteX34" fmla="*/ 5407356 w 6115796"/>
              <a:gd name="connsiteY34" fmla="*/ 2787545 h 6858000"/>
              <a:gd name="connsiteX35" fmla="*/ 5457023 w 6115796"/>
              <a:gd name="connsiteY35" fmla="*/ 2858292 h 6858000"/>
              <a:gd name="connsiteX36" fmla="*/ 5479298 w 6115796"/>
              <a:gd name="connsiteY36" fmla="*/ 2947791 h 6858000"/>
              <a:gd name="connsiteX37" fmla="*/ 5481770 w 6115796"/>
              <a:gd name="connsiteY37" fmla="*/ 2951352 h 6858000"/>
              <a:gd name="connsiteX38" fmla="*/ 5482415 w 6115796"/>
              <a:gd name="connsiteY38" fmla="*/ 3004079 h 6858000"/>
              <a:gd name="connsiteX39" fmla="*/ 5503944 w 6115796"/>
              <a:gd name="connsiteY39" fmla="*/ 3123335 h 6858000"/>
              <a:gd name="connsiteX40" fmla="*/ 5516007 w 6115796"/>
              <a:gd name="connsiteY40" fmla="*/ 3258473 h 6858000"/>
              <a:gd name="connsiteX41" fmla="*/ 5589758 w 6115796"/>
              <a:gd name="connsiteY41" fmla="*/ 3453699 h 6858000"/>
              <a:gd name="connsiteX42" fmla="*/ 5596144 w 6115796"/>
              <a:gd name="connsiteY42" fmla="*/ 3534624 h 6858000"/>
              <a:gd name="connsiteX43" fmla="*/ 5597750 w 6115796"/>
              <a:gd name="connsiteY43" fmla="*/ 3534129 h 6858000"/>
              <a:gd name="connsiteX44" fmla="*/ 5618377 w 6115796"/>
              <a:gd name="connsiteY44" fmla="*/ 3588431 h 6858000"/>
              <a:gd name="connsiteX45" fmla="*/ 5655472 w 6115796"/>
              <a:gd name="connsiteY45" fmla="*/ 3678877 h 6858000"/>
              <a:gd name="connsiteX46" fmla="*/ 5683015 w 6115796"/>
              <a:gd name="connsiteY46" fmla="*/ 3762025 h 6858000"/>
              <a:gd name="connsiteX47" fmla="*/ 5696643 w 6115796"/>
              <a:gd name="connsiteY47" fmla="*/ 3773888 h 6858000"/>
              <a:gd name="connsiteX48" fmla="*/ 5768491 w 6115796"/>
              <a:gd name="connsiteY48" fmla="*/ 3914399 h 6858000"/>
              <a:gd name="connsiteX49" fmla="*/ 5793123 w 6115796"/>
              <a:gd name="connsiteY49" fmla="*/ 3969952 h 6858000"/>
              <a:gd name="connsiteX50" fmla="*/ 5808321 w 6115796"/>
              <a:gd name="connsiteY50" fmla="*/ 3988153 h 6858000"/>
              <a:gd name="connsiteX51" fmla="*/ 5825621 w 6115796"/>
              <a:gd name="connsiteY51" fmla="*/ 4015525 h 6858000"/>
              <a:gd name="connsiteX52" fmla="*/ 5860672 w 6115796"/>
              <a:gd name="connsiteY52" fmla="*/ 4061579 h 6858000"/>
              <a:gd name="connsiteX53" fmla="*/ 5894095 w 6115796"/>
              <a:gd name="connsiteY53" fmla="*/ 4128857 h 6858000"/>
              <a:gd name="connsiteX54" fmla="*/ 5903513 w 6115796"/>
              <a:gd name="connsiteY54" fmla="*/ 4187661 h 6858000"/>
              <a:gd name="connsiteX55" fmla="*/ 5946705 w 6115796"/>
              <a:gd name="connsiteY55" fmla="*/ 4428051 h 6858000"/>
              <a:gd name="connsiteX56" fmla="*/ 5949261 w 6115796"/>
              <a:gd name="connsiteY56" fmla="*/ 4449185 h 6858000"/>
              <a:gd name="connsiteX57" fmla="*/ 5968960 w 6115796"/>
              <a:gd name="connsiteY57" fmla="*/ 4482655 h 6858000"/>
              <a:gd name="connsiteX58" fmla="*/ 5998138 w 6115796"/>
              <a:gd name="connsiteY58" fmla="*/ 4697518 h 6858000"/>
              <a:gd name="connsiteX59" fmla="*/ 6007819 w 6115796"/>
              <a:gd name="connsiteY59" fmla="*/ 4858148 h 6858000"/>
              <a:gd name="connsiteX60" fmla="*/ 6007749 w 6115796"/>
              <a:gd name="connsiteY60" fmla="*/ 4964715 h 6858000"/>
              <a:gd name="connsiteX61" fmla="*/ 6005269 w 6115796"/>
              <a:gd name="connsiteY61" fmla="*/ 5150567 h 6858000"/>
              <a:gd name="connsiteX62" fmla="*/ 6001127 w 6115796"/>
              <a:gd name="connsiteY62" fmla="*/ 5164609 h 6858000"/>
              <a:gd name="connsiteX63" fmla="*/ 5998514 w 6115796"/>
              <a:gd name="connsiteY63" fmla="*/ 5189673 h 6858000"/>
              <a:gd name="connsiteX64" fmla="*/ 6018409 w 6115796"/>
              <a:gd name="connsiteY64" fmla="*/ 5227157 h 6858000"/>
              <a:gd name="connsiteX65" fmla="*/ 6036748 w 6115796"/>
              <a:gd name="connsiteY65" fmla="*/ 5322752 h 6858000"/>
              <a:gd name="connsiteX66" fmla="*/ 6037677 w 6115796"/>
              <a:gd name="connsiteY66" fmla="*/ 5354807 h 6858000"/>
              <a:gd name="connsiteX67" fmla="*/ 6053435 w 6115796"/>
              <a:gd name="connsiteY67" fmla="*/ 5387547 h 6858000"/>
              <a:gd name="connsiteX68" fmla="*/ 6068640 w 6115796"/>
              <a:gd name="connsiteY68" fmla="*/ 5474503 h 6858000"/>
              <a:gd name="connsiteX69" fmla="*/ 6080922 w 6115796"/>
              <a:gd name="connsiteY69" fmla="*/ 5561070 h 6858000"/>
              <a:gd name="connsiteX70" fmla="*/ 6096949 w 6115796"/>
              <a:gd name="connsiteY70" fmla="*/ 5648179 h 6858000"/>
              <a:gd name="connsiteX71" fmla="*/ 6115796 w 6115796"/>
              <a:gd name="connsiteY71" fmla="*/ 5862844 h 6858000"/>
              <a:gd name="connsiteX72" fmla="*/ 6045436 w 6115796"/>
              <a:gd name="connsiteY72" fmla="*/ 6124480 h 6858000"/>
              <a:gd name="connsiteX73" fmla="*/ 6030489 w 6115796"/>
              <a:gd name="connsiteY73" fmla="*/ 6317666 h 6858000"/>
              <a:gd name="connsiteX74" fmla="*/ 6007492 w 6115796"/>
              <a:gd name="connsiteY74" fmla="*/ 6440818 h 6858000"/>
              <a:gd name="connsiteX75" fmla="*/ 6009467 w 6115796"/>
              <a:gd name="connsiteY75" fmla="*/ 6487076 h 6858000"/>
              <a:gd name="connsiteX76" fmla="*/ 5995064 w 6115796"/>
              <a:gd name="connsiteY76" fmla="*/ 6540791 h 6858000"/>
              <a:gd name="connsiteX77" fmla="*/ 5986207 w 6115796"/>
              <a:gd name="connsiteY77" fmla="*/ 6695855 h 6858000"/>
              <a:gd name="connsiteX78" fmla="*/ 5979428 w 6115796"/>
              <a:gd name="connsiteY78" fmla="*/ 6754678 h 6858000"/>
              <a:gd name="connsiteX79" fmla="*/ 5984543 w 6115796"/>
              <a:gd name="connsiteY79" fmla="*/ 6811016 h 6858000"/>
              <a:gd name="connsiteX80" fmla="*/ 5979671 w 6115796"/>
              <a:gd name="connsiteY80" fmla="*/ 6858000 h 6858000"/>
              <a:gd name="connsiteX81" fmla="*/ 0 w 6115796"/>
              <a:gd name="connsiteY81" fmla="*/ 6858000 h 6858000"/>
              <a:gd name="connsiteX82" fmla="*/ 0 w 6115796"/>
              <a:gd name="connsiteY82" fmla="*/ 0 h 6858000"/>
              <a:gd name="connsiteX0" fmla="*/ 0 w 6115796"/>
              <a:gd name="connsiteY0" fmla="*/ 0 h 6858000"/>
              <a:gd name="connsiteX1" fmla="*/ 4965888 w 6115796"/>
              <a:gd name="connsiteY1" fmla="*/ 0 h 6858000"/>
              <a:gd name="connsiteX2" fmla="*/ 4967767 w 6115796"/>
              <a:gd name="connsiteY2" fmla="*/ 7930 h 6858000"/>
              <a:gd name="connsiteX3" fmla="*/ 4979444 w 6115796"/>
              <a:gd name="connsiteY3" fmla="*/ 43921 h 6858000"/>
              <a:gd name="connsiteX4" fmla="*/ 5021173 w 6115796"/>
              <a:gd name="connsiteY4" fmla="*/ 123738 h 6858000"/>
              <a:gd name="connsiteX5" fmla="*/ 5075458 w 6115796"/>
              <a:gd name="connsiteY5" fmla="*/ 264355 h 6858000"/>
              <a:gd name="connsiteX6" fmla="*/ 5081175 w 6115796"/>
              <a:gd name="connsiteY6" fmla="*/ 277448 h 6858000"/>
              <a:gd name="connsiteX7" fmla="*/ 5097011 w 6115796"/>
              <a:gd name="connsiteY7" fmla="*/ 355616 h 6858000"/>
              <a:gd name="connsiteX8" fmla="*/ 5153000 w 6115796"/>
              <a:gd name="connsiteY8" fmla="*/ 507134 h 6858000"/>
              <a:gd name="connsiteX9" fmla="*/ 5171282 w 6115796"/>
              <a:gd name="connsiteY9" fmla="*/ 602071 h 6858000"/>
              <a:gd name="connsiteX10" fmla="*/ 5176196 w 6115796"/>
              <a:gd name="connsiteY10" fmla="*/ 636822 h 6858000"/>
              <a:gd name="connsiteX11" fmla="*/ 5189051 w 6115796"/>
              <a:gd name="connsiteY11" fmla="*/ 782518 h 6858000"/>
              <a:gd name="connsiteX12" fmla="*/ 5218707 w 6115796"/>
              <a:gd name="connsiteY12" fmla="*/ 886387 h 6858000"/>
              <a:gd name="connsiteX13" fmla="*/ 5221281 w 6115796"/>
              <a:gd name="connsiteY13" fmla="*/ 920873 h 6858000"/>
              <a:gd name="connsiteX14" fmla="*/ 5201018 w 6115796"/>
              <a:gd name="connsiteY14" fmla="*/ 1095027 h 6858000"/>
              <a:gd name="connsiteX15" fmla="*/ 5189234 w 6115796"/>
              <a:gd name="connsiteY15" fmla="*/ 1217308 h 6858000"/>
              <a:gd name="connsiteX16" fmla="*/ 5202769 w 6115796"/>
              <a:gd name="connsiteY16" fmla="*/ 1269450 h 6858000"/>
              <a:gd name="connsiteX17" fmla="*/ 5225968 w 6115796"/>
              <a:gd name="connsiteY17" fmla="*/ 1357994 h 6858000"/>
              <a:gd name="connsiteX18" fmla="*/ 5231437 w 6115796"/>
              <a:gd name="connsiteY18" fmla="*/ 1373779 h 6858000"/>
              <a:gd name="connsiteX19" fmla="*/ 5237226 w 6115796"/>
              <a:gd name="connsiteY19" fmla="*/ 1441327 h 6858000"/>
              <a:gd name="connsiteX20" fmla="*/ 5255653 w 6115796"/>
              <a:gd name="connsiteY20" fmla="*/ 1524712 h 6858000"/>
              <a:gd name="connsiteX21" fmla="*/ 5263491 w 6115796"/>
              <a:gd name="connsiteY21" fmla="*/ 1642938 h 6858000"/>
              <a:gd name="connsiteX22" fmla="*/ 5256552 w 6115796"/>
              <a:gd name="connsiteY22" fmla="*/ 1672509 h 6858000"/>
              <a:gd name="connsiteX23" fmla="*/ 5266931 w 6115796"/>
              <a:gd name="connsiteY23" fmla="*/ 1866147 h 6858000"/>
              <a:gd name="connsiteX24" fmla="*/ 5255696 w 6115796"/>
              <a:gd name="connsiteY24" fmla="*/ 1953770 h 6858000"/>
              <a:gd name="connsiteX25" fmla="*/ 5252592 w 6115796"/>
              <a:gd name="connsiteY25" fmla="*/ 2092210 h 6858000"/>
              <a:gd name="connsiteX26" fmla="*/ 5250104 w 6115796"/>
              <a:gd name="connsiteY26" fmla="*/ 2249166 h 6858000"/>
              <a:gd name="connsiteX27" fmla="*/ 5251214 w 6115796"/>
              <a:gd name="connsiteY27" fmla="*/ 2250944 h 6858000"/>
              <a:gd name="connsiteX28" fmla="*/ 5250644 w 6115796"/>
              <a:gd name="connsiteY28" fmla="*/ 2266619 h 6858000"/>
              <a:gd name="connsiteX29" fmla="*/ 5293877 w 6115796"/>
              <a:gd name="connsiteY29" fmla="*/ 2368649 h 6858000"/>
              <a:gd name="connsiteX30" fmla="*/ 5311338 w 6115796"/>
              <a:gd name="connsiteY30" fmla="*/ 2404034 h 6858000"/>
              <a:gd name="connsiteX31" fmla="*/ 5338366 w 6115796"/>
              <a:gd name="connsiteY31" fmla="*/ 2465052 h 6858000"/>
              <a:gd name="connsiteX32" fmla="*/ 5371263 w 6115796"/>
              <a:gd name="connsiteY32" fmla="*/ 2586413 h 6858000"/>
              <a:gd name="connsiteX33" fmla="*/ 5407503 w 6115796"/>
              <a:gd name="connsiteY33" fmla="*/ 2786290 h 6858000"/>
              <a:gd name="connsiteX34" fmla="*/ 5407356 w 6115796"/>
              <a:gd name="connsiteY34" fmla="*/ 2787545 h 6858000"/>
              <a:gd name="connsiteX35" fmla="*/ 5457023 w 6115796"/>
              <a:gd name="connsiteY35" fmla="*/ 2858292 h 6858000"/>
              <a:gd name="connsiteX36" fmla="*/ 5479298 w 6115796"/>
              <a:gd name="connsiteY36" fmla="*/ 2947791 h 6858000"/>
              <a:gd name="connsiteX37" fmla="*/ 5482415 w 6115796"/>
              <a:gd name="connsiteY37" fmla="*/ 3004079 h 6858000"/>
              <a:gd name="connsiteX38" fmla="*/ 5503944 w 6115796"/>
              <a:gd name="connsiteY38" fmla="*/ 3123335 h 6858000"/>
              <a:gd name="connsiteX39" fmla="*/ 5516007 w 6115796"/>
              <a:gd name="connsiteY39" fmla="*/ 3258473 h 6858000"/>
              <a:gd name="connsiteX40" fmla="*/ 5589758 w 6115796"/>
              <a:gd name="connsiteY40" fmla="*/ 3453699 h 6858000"/>
              <a:gd name="connsiteX41" fmla="*/ 5596144 w 6115796"/>
              <a:gd name="connsiteY41" fmla="*/ 3534624 h 6858000"/>
              <a:gd name="connsiteX42" fmla="*/ 5597750 w 6115796"/>
              <a:gd name="connsiteY42" fmla="*/ 3534129 h 6858000"/>
              <a:gd name="connsiteX43" fmla="*/ 5618377 w 6115796"/>
              <a:gd name="connsiteY43" fmla="*/ 3588431 h 6858000"/>
              <a:gd name="connsiteX44" fmla="*/ 5655472 w 6115796"/>
              <a:gd name="connsiteY44" fmla="*/ 3678877 h 6858000"/>
              <a:gd name="connsiteX45" fmla="*/ 5683015 w 6115796"/>
              <a:gd name="connsiteY45" fmla="*/ 3762025 h 6858000"/>
              <a:gd name="connsiteX46" fmla="*/ 5696643 w 6115796"/>
              <a:gd name="connsiteY46" fmla="*/ 3773888 h 6858000"/>
              <a:gd name="connsiteX47" fmla="*/ 5768491 w 6115796"/>
              <a:gd name="connsiteY47" fmla="*/ 3914399 h 6858000"/>
              <a:gd name="connsiteX48" fmla="*/ 5793123 w 6115796"/>
              <a:gd name="connsiteY48" fmla="*/ 3969952 h 6858000"/>
              <a:gd name="connsiteX49" fmla="*/ 5808321 w 6115796"/>
              <a:gd name="connsiteY49" fmla="*/ 3988153 h 6858000"/>
              <a:gd name="connsiteX50" fmla="*/ 5825621 w 6115796"/>
              <a:gd name="connsiteY50" fmla="*/ 4015525 h 6858000"/>
              <a:gd name="connsiteX51" fmla="*/ 5860672 w 6115796"/>
              <a:gd name="connsiteY51" fmla="*/ 4061579 h 6858000"/>
              <a:gd name="connsiteX52" fmla="*/ 5894095 w 6115796"/>
              <a:gd name="connsiteY52" fmla="*/ 4128857 h 6858000"/>
              <a:gd name="connsiteX53" fmla="*/ 5903513 w 6115796"/>
              <a:gd name="connsiteY53" fmla="*/ 4187661 h 6858000"/>
              <a:gd name="connsiteX54" fmla="*/ 5946705 w 6115796"/>
              <a:gd name="connsiteY54" fmla="*/ 4428051 h 6858000"/>
              <a:gd name="connsiteX55" fmla="*/ 5949261 w 6115796"/>
              <a:gd name="connsiteY55" fmla="*/ 4449185 h 6858000"/>
              <a:gd name="connsiteX56" fmla="*/ 5968960 w 6115796"/>
              <a:gd name="connsiteY56" fmla="*/ 4482655 h 6858000"/>
              <a:gd name="connsiteX57" fmla="*/ 5998138 w 6115796"/>
              <a:gd name="connsiteY57" fmla="*/ 4697518 h 6858000"/>
              <a:gd name="connsiteX58" fmla="*/ 6007819 w 6115796"/>
              <a:gd name="connsiteY58" fmla="*/ 4858148 h 6858000"/>
              <a:gd name="connsiteX59" fmla="*/ 6007749 w 6115796"/>
              <a:gd name="connsiteY59" fmla="*/ 4964715 h 6858000"/>
              <a:gd name="connsiteX60" fmla="*/ 6005269 w 6115796"/>
              <a:gd name="connsiteY60" fmla="*/ 5150567 h 6858000"/>
              <a:gd name="connsiteX61" fmla="*/ 6001127 w 6115796"/>
              <a:gd name="connsiteY61" fmla="*/ 5164609 h 6858000"/>
              <a:gd name="connsiteX62" fmla="*/ 5998514 w 6115796"/>
              <a:gd name="connsiteY62" fmla="*/ 5189673 h 6858000"/>
              <a:gd name="connsiteX63" fmla="*/ 6018409 w 6115796"/>
              <a:gd name="connsiteY63" fmla="*/ 5227157 h 6858000"/>
              <a:gd name="connsiteX64" fmla="*/ 6036748 w 6115796"/>
              <a:gd name="connsiteY64" fmla="*/ 5322752 h 6858000"/>
              <a:gd name="connsiteX65" fmla="*/ 6037677 w 6115796"/>
              <a:gd name="connsiteY65" fmla="*/ 5354807 h 6858000"/>
              <a:gd name="connsiteX66" fmla="*/ 6053435 w 6115796"/>
              <a:gd name="connsiteY66" fmla="*/ 5387547 h 6858000"/>
              <a:gd name="connsiteX67" fmla="*/ 6068640 w 6115796"/>
              <a:gd name="connsiteY67" fmla="*/ 5474503 h 6858000"/>
              <a:gd name="connsiteX68" fmla="*/ 6080922 w 6115796"/>
              <a:gd name="connsiteY68" fmla="*/ 5561070 h 6858000"/>
              <a:gd name="connsiteX69" fmla="*/ 6096949 w 6115796"/>
              <a:gd name="connsiteY69" fmla="*/ 5648179 h 6858000"/>
              <a:gd name="connsiteX70" fmla="*/ 6115796 w 6115796"/>
              <a:gd name="connsiteY70" fmla="*/ 5862844 h 6858000"/>
              <a:gd name="connsiteX71" fmla="*/ 6045436 w 6115796"/>
              <a:gd name="connsiteY71" fmla="*/ 6124480 h 6858000"/>
              <a:gd name="connsiteX72" fmla="*/ 6030489 w 6115796"/>
              <a:gd name="connsiteY72" fmla="*/ 6317666 h 6858000"/>
              <a:gd name="connsiteX73" fmla="*/ 6007492 w 6115796"/>
              <a:gd name="connsiteY73" fmla="*/ 6440818 h 6858000"/>
              <a:gd name="connsiteX74" fmla="*/ 6009467 w 6115796"/>
              <a:gd name="connsiteY74" fmla="*/ 6487076 h 6858000"/>
              <a:gd name="connsiteX75" fmla="*/ 5995064 w 6115796"/>
              <a:gd name="connsiteY75" fmla="*/ 6540791 h 6858000"/>
              <a:gd name="connsiteX76" fmla="*/ 5986207 w 6115796"/>
              <a:gd name="connsiteY76" fmla="*/ 6695855 h 6858000"/>
              <a:gd name="connsiteX77" fmla="*/ 5979428 w 6115796"/>
              <a:gd name="connsiteY77" fmla="*/ 6754678 h 6858000"/>
              <a:gd name="connsiteX78" fmla="*/ 5984543 w 6115796"/>
              <a:gd name="connsiteY78" fmla="*/ 6811016 h 6858000"/>
              <a:gd name="connsiteX79" fmla="*/ 5979671 w 6115796"/>
              <a:gd name="connsiteY79" fmla="*/ 6858000 h 6858000"/>
              <a:gd name="connsiteX80" fmla="*/ 0 w 6115796"/>
              <a:gd name="connsiteY80" fmla="*/ 6858000 h 6858000"/>
              <a:gd name="connsiteX81" fmla="*/ 0 w 6115796"/>
              <a:gd name="connsiteY81" fmla="*/ 0 h 6858000"/>
              <a:gd name="connsiteX0" fmla="*/ 0 w 6115796"/>
              <a:gd name="connsiteY0" fmla="*/ 0 h 6858000"/>
              <a:gd name="connsiteX1" fmla="*/ 4965888 w 6115796"/>
              <a:gd name="connsiteY1" fmla="*/ 0 h 6858000"/>
              <a:gd name="connsiteX2" fmla="*/ 4967767 w 6115796"/>
              <a:gd name="connsiteY2" fmla="*/ 7930 h 6858000"/>
              <a:gd name="connsiteX3" fmla="*/ 4979444 w 6115796"/>
              <a:gd name="connsiteY3" fmla="*/ 43921 h 6858000"/>
              <a:gd name="connsiteX4" fmla="*/ 5021173 w 6115796"/>
              <a:gd name="connsiteY4" fmla="*/ 123738 h 6858000"/>
              <a:gd name="connsiteX5" fmla="*/ 5075458 w 6115796"/>
              <a:gd name="connsiteY5" fmla="*/ 264355 h 6858000"/>
              <a:gd name="connsiteX6" fmla="*/ 5081175 w 6115796"/>
              <a:gd name="connsiteY6" fmla="*/ 277448 h 6858000"/>
              <a:gd name="connsiteX7" fmla="*/ 5097011 w 6115796"/>
              <a:gd name="connsiteY7" fmla="*/ 355616 h 6858000"/>
              <a:gd name="connsiteX8" fmla="*/ 5153000 w 6115796"/>
              <a:gd name="connsiteY8" fmla="*/ 507134 h 6858000"/>
              <a:gd name="connsiteX9" fmla="*/ 5171282 w 6115796"/>
              <a:gd name="connsiteY9" fmla="*/ 602071 h 6858000"/>
              <a:gd name="connsiteX10" fmla="*/ 5176196 w 6115796"/>
              <a:gd name="connsiteY10" fmla="*/ 636822 h 6858000"/>
              <a:gd name="connsiteX11" fmla="*/ 5189051 w 6115796"/>
              <a:gd name="connsiteY11" fmla="*/ 782518 h 6858000"/>
              <a:gd name="connsiteX12" fmla="*/ 5218707 w 6115796"/>
              <a:gd name="connsiteY12" fmla="*/ 886387 h 6858000"/>
              <a:gd name="connsiteX13" fmla="*/ 5221281 w 6115796"/>
              <a:gd name="connsiteY13" fmla="*/ 920873 h 6858000"/>
              <a:gd name="connsiteX14" fmla="*/ 5201018 w 6115796"/>
              <a:gd name="connsiteY14" fmla="*/ 1095027 h 6858000"/>
              <a:gd name="connsiteX15" fmla="*/ 5189234 w 6115796"/>
              <a:gd name="connsiteY15" fmla="*/ 1217308 h 6858000"/>
              <a:gd name="connsiteX16" fmla="*/ 5202769 w 6115796"/>
              <a:gd name="connsiteY16" fmla="*/ 1269450 h 6858000"/>
              <a:gd name="connsiteX17" fmla="*/ 5225968 w 6115796"/>
              <a:gd name="connsiteY17" fmla="*/ 1357994 h 6858000"/>
              <a:gd name="connsiteX18" fmla="*/ 5231437 w 6115796"/>
              <a:gd name="connsiteY18" fmla="*/ 1373779 h 6858000"/>
              <a:gd name="connsiteX19" fmla="*/ 5237226 w 6115796"/>
              <a:gd name="connsiteY19" fmla="*/ 1441327 h 6858000"/>
              <a:gd name="connsiteX20" fmla="*/ 5255653 w 6115796"/>
              <a:gd name="connsiteY20" fmla="*/ 1524712 h 6858000"/>
              <a:gd name="connsiteX21" fmla="*/ 5263491 w 6115796"/>
              <a:gd name="connsiteY21" fmla="*/ 1642938 h 6858000"/>
              <a:gd name="connsiteX22" fmla="*/ 5256552 w 6115796"/>
              <a:gd name="connsiteY22" fmla="*/ 1672509 h 6858000"/>
              <a:gd name="connsiteX23" fmla="*/ 5266931 w 6115796"/>
              <a:gd name="connsiteY23" fmla="*/ 1866147 h 6858000"/>
              <a:gd name="connsiteX24" fmla="*/ 5255696 w 6115796"/>
              <a:gd name="connsiteY24" fmla="*/ 1953770 h 6858000"/>
              <a:gd name="connsiteX25" fmla="*/ 5252592 w 6115796"/>
              <a:gd name="connsiteY25" fmla="*/ 2092210 h 6858000"/>
              <a:gd name="connsiteX26" fmla="*/ 5250104 w 6115796"/>
              <a:gd name="connsiteY26" fmla="*/ 2249166 h 6858000"/>
              <a:gd name="connsiteX27" fmla="*/ 5251214 w 6115796"/>
              <a:gd name="connsiteY27" fmla="*/ 2250944 h 6858000"/>
              <a:gd name="connsiteX28" fmla="*/ 5250644 w 6115796"/>
              <a:gd name="connsiteY28" fmla="*/ 2266619 h 6858000"/>
              <a:gd name="connsiteX29" fmla="*/ 5293877 w 6115796"/>
              <a:gd name="connsiteY29" fmla="*/ 2368649 h 6858000"/>
              <a:gd name="connsiteX30" fmla="*/ 5311338 w 6115796"/>
              <a:gd name="connsiteY30" fmla="*/ 2404034 h 6858000"/>
              <a:gd name="connsiteX31" fmla="*/ 5338366 w 6115796"/>
              <a:gd name="connsiteY31" fmla="*/ 2465052 h 6858000"/>
              <a:gd name="connsiteX32" fmla="*/ 5371263 w 6115796"/>
              <a:gd name="connsiteY32" fmla="*/ 2586413 h 6858000"/>
              <a:gd name="connsiteX33" fmla="*/ 5407503 w 6115796"/>
              <a:gd name="connsiteY33" fmla="*/ 2786290 h 6858000"/>
              <a:gd name="connsiteX34" fmla="*/ 5407356 w 6115796"/>
              <a:gd name="connsiteY34" fmla="*/ 2787545 h 6858000"/>
              <a:gd name="connsiteX35" fmla="*/ 5457023 w 6115796"/>
              <a:gd name="connsiteY35" fmla="*/ 2858292 h 6858000"/>
              <a:gd name="connsiteX36" fmla="*/ 5479298 w 6115796"/>
              <a:gd name="connsiteY36" fmla="*/ 2947791 h 6858000"/>
              <a:gd name="connsiteX37" fmla="*/ 5482415 w 6115796"/>
              <a:gd name="connsiteY37" fmla="*/ 3004079 h 6858000"/>
              <a:gd name="connsiteX38" fmla="*/ 5503944 w 6115796"/>
              <a:gd name="connsiteY38" fmla="*/ 3123335 h 6858000"/>
              <a:gd name="connsiteX39" fmla="*/ 5516007 w 6115796"/>
              <a:gd name="connsiteY39" fmla="*/ 3258473 h 6858000"/>
              <a:gd name="connsiteX40" fmla="*/ 5589758 w 6115796"/>
              <a:gd name="connsiteY40" fmla="*/ 3453699 h 6858000"/>
              <a:gd name="connsiteX41" fmla="*/ 5596144 w 6115796"/>
              <a:gd name="connsiteY41" fmla="*/ 3534624 h 6858000"/>
              <a:gd name="connsiteX42" fmla="*/ 5597750 w 6115796"/>
              <a:gd name="connsiteY42" fmla="*/ 3534129 h 6858000"/>
              <a:gd name="connsiteX43" fmla="*/ 5618377 w 6115796"/>
              <a:gd name="connsiteY43" fmla="*/ 3588431 h 6858000"/>
              <a:gd name="connsiteX44" fmla="*/ 5655472 w 6115796"/>
              <a:gd name="connsiteY44" fmla="*/ 3678877 h 6858000"/>
              <a:gd name="connsiteX45" fmla="*/ 5683015 w 6115796"/>
              <a:gd name="connsiteY45" fmla="*/ 3762025 h 6858000"/>
              <a:gd name="connsiteX46" fmla="*/ 5696643 w 6115796"/>
              <a:gd name="connsiteY46" fmla="*/ 3773888 h 6858000"/>
              <a:gd name="connsiteX47" fmla="*/ 5768491 w 6115796"/>
              <a:gd name="connsiteY47" fmla="*/ 3914399 h 6858000"/>
              <a:gd name="connsiteX48" fmla="*/ 5793123 w 6115796"/>
              <a:gd name="connsiteY48" fmla="*/ 3969952 h 6858000"/>
              <a:gd name="connsiteX49" fmla="*/ 5808321 w 6115796"/>
              <a:gd name="connsiteY49" fmla="*/ 3988153 h 6858000"/>
              <a:gd name="connsiteX50" fmla="*/ 5825621 w 6115796"/>
              <a:gd name="connsiteY50" fmla="*/ 4015525 h 6858000"/>
              <a:gd name="connsiteX51" fmla="*/ 5860672 w 6115796"/>
              <a:gd name="connsiteY51" fmla="*/ 4061579 h 6858000"/>
              <a:gd name="connsiteX52" fmla="*/ 5894095 w 6115796"/>
              <a:gd name="connsiteY52" fmla="*/ 4128857 h 6858000"/>
              <a:gd name="connsiteX53" fmla="*/ 5903513 w 6115796"/>
              <a:gd name="connsiteY53" fmla="*/ 4187661 h 6858000"/>
              <a:gd name="connsiteX54" fmla="*/ 5946705 w 6115796"/>
              <a:gd name="connsiteY54" fmla="*/ 4428051 h 6858000"/>
              <a:gd name="connsiteX55" fmla="*/ 5949261 w 6115796"/>
              <a:gd name="connsiteY55" fmla="*/ 4449185 h 6858000"/>
              <a:gd name="connsiteX56" fmla="*/ 5968960 w 6115796"/>
              <a:gd name="connsiteY56" fmla="*/ 4482655 h 6858000"/>
              <a:gd name="connsiteX57" fmla="*/ 5998138 w 6115796"/>
              <a:gd name="connsiteY57" fmla="*/ 4697518 h 6858000"/>
              <a:gd name="connsiteX58" fmla="*/ 6007819 w 6115796"/>
              <a:gd name="connsiteY58" fmla="*/ 4858148 h 6858000"/>
              <a:gd name="connsiteX59" fmla="*/ 6007749 w 6115796"/>
              <a:gd name="connsiteY59" fmla="*/ 4964715 h 6858000"/>
              <a:gd name="connsiteX60" fmla="*/ 6005269 w 6115796"/>
              <a:gd name="connsiteY60" fmla="*/ 5150567 h 6858000"/>
              <a:gd name="connsiteX61" fmla="*/ 6001127 w 6115796"/>
              <a:gd name="connsiteY61" fmla="*/ 5164609 h 6858000"/>
              <a:gd name="connsiteX62" fmla="*/ 5998514 w 6115796"/>
              <a:gd name="connsiteY62" fmla="*/ 5189673 h 6858000"/>
              <a:gd name="connsiteX63" fmla="*/ 6018409 w 6115796"/>
              <a:gd name="connsiteY63" fmla="*/ 5227157 h 6858000"/>
              <a:gd name="connsiteX64" fmla="*/ 6036748 w 6115796"/>
              <a:gd name="connsiteY64" fmla="*/ 5322752 h 6858000"/>
              <a:gd name="connsiteX65" fmla="*/ 6037677 w 6115796"/>
              <a:gd name="connsiteY65" fmla="*/ 5354807 h 6858000"/>
              <a:gd name="connsiteX66" fmla="*/ 6053435 w 6115796"/>
              <a:gd name="connsiteY66" fmla="*/ 5387547 h 6858000"/>
              <a:gd name="connsiteX67" fmla="*/ 6068640 w 6115796"/>
              <a:gd name="connsiteY67" fmla="*/ 5474503 h 6858000"/>
              <a:gd name="connsiteX68" fmla="*/ 6080922 w 6115796"/>
              <a:gd name="connsiteY68" fmla="*/ 5561070 h 6858000"/>
              <a:gd name="connsiteX69" fmla="*/ 6096949 w 6115796"/>
              <a:gd name="connsiteY69" fmla="*/ 5648179 h 6858000"/>
              <a:gd name="connsiteX70" fmla="*/ 6115796 w 6115796"/>
              <a:gd name="connsiteY70" fmla="*/ 5862844 h 6858000"/>
              <a:gd name="connsiteX71" fmla="*/ 6045436 w 6115796"/>
              <a:gd name="connsiteY71" fmla="*/ 6124480 h 6858000"/>
              <a:gd name="connsiteX72" fmla="*/ 6030489 w 6115796"/>
              <a:gd name="connsiteY72" fmla="*/ 6317666 h 6858000"/>
              <a:gd name="connsiteX73" fmla="*/ 6007492 w 6115796"/>
              <a:gd name="connsiteY73" fmla="*/ 6440818 h 6858000"/>
              <a:gd name="connsiteX74" fmla="*/ 6009467 w 6115796"/>
              <a:gd name="connsiteY74" fmla="*/ 6487076 h 6858000"/>
              <a:gd name="connsiteX75" fmla="*/ 5995064 w 6115796"/>
              <a:gd name="connsiteY75" fmla="*/ 6540791 h 6858000"/>
              <a:gd name="connsiteX76" fmla="*/ 5986207 w 6115796"/>
              <a:gd name="connsiteY76" fmla="*/ 6695855 h 6858000"/>
              <a:gd name="connsiteX77" fmla="*/ 5979428 w 6115796"/>
              <a:gd name="connsiteY77" fmla="*/ 6754678 h 6858000"/>
              <a:gd name="connsiteX78" fmla="*/ 5984543 w 6115796"/>
              <a:gd name="connsiteY78" fmla="*/ 6811016 h 6858000"/>
              <a:gd name="connsiteX79" fmla="*/ 5979671 w 6115796"/>
              <a:gd name="connsiteY79" fmla="*/ 6858000 h 6858000"/>
              <a:gd name="connsiteX80" fmla="*/ 0 w 6115796"/>
              <a:gd name="connsiteY80" fmla="*/ 6858000 h 6858000"/>
              <a:gd name="connsiteX81" fmla="*/ 0 w 6115796"/>
              <a:gd name="connsiteY81" fmla="*/ 0 h 6858000"/>
              <a:gd name="connsiteX0" fmla="*/ 0 w 6115796"/>
              <a:gd name="connsiteY0" fmla="*/ 0 h 6858000"/>
              <a:gd name="connsiteX1" fmla="*/ 4965888 w 6115796"/>
              <a:gd name="connsiteY1" fmla="*/ 0 h 6858000"/>
              <a:gd name="connsiteX2" fmla="*/ 4967767 w 6115796"/>
              <a:gd name="connsiteY2" fmla="*/ 7930 h 6858000"/>
              <a:gd name="connsiteX3" fmla="*/ 4979444 w 6115796"/>
              <a:gd name="connsiteY3" fmla="*/ 43921 h 6858000"/>
              <a:gd name="connsiteX4" fmla="*/ 5021173 w 6115796"/>
              <a:gd name="connsiteY4" fmla="*/ 123738 h 6858000"/>
              <a:gd name="connsiteX5" fmla="*/ 5075458 w 6115796"/>
              <a:gd name="connsiteY5" fmla="*/ 264355 h 6858000"/>
              <a:gd name="connsiteX6" fmla="*/ 5081175 w 6115796"/>
              <a:gd name="connsiteY6" fmla="*/ 277448 h 6858000"/>
              <a:gd name="connsiteX7" fmla="*/ 5097011 w 6115796"/>
              <a:gd name="connsiteY7" fmla="*/ 355616 h 6858000"/>
              <a:gd name="connsiteX8" fmla="*/ 5153000 w 6115796"/>
              <a:gd name="connsiteY8" fmla="*/ 507134 h 6858000"/>
              <a:gd name="connsiteX9" fmla="*/ 5171282 w 6115796"/>
              <a:gd name="connsiteY9" fmla="*/ 602071 h 6858000"/>
              <a:gd name="connsiteX10" fmla="*/ 5176196 w 6115796"/>
              <a:gd name="connsiteY10" fmla="*/ 636822 h 6858000"/>
              <a:gd name="connsiteX11" fmla="*/ 5189051 w 6115796"/>
              <a:gd name="connsiteY11" fmla="*/ 782518 h 6858000"/>
              <a:gd name="connsiteX12" fmla="*/ 5218707 w 6115796"/>
              <a:gd name="connsiteY12" fmla="*/ 886387 h 6858000"/>
              <a:gd name="connsiteX13" fmla="*/ 5221281 w 6115796"/>
              <a:gd name="connsiteY13" fmla="*/ 920873 h 6858000"/>
              <a:gd name="connsiteX14" fmla="*/ 5201018 w 6115796"/>
              <a:gd name="connsiteY14" fmla="*/ 1095027 h 6858000"/>
              <a:gd name="connsiteX15" fmla="*/ 5189234 w 6115796"/>
              <a:gd name="connsiteY15" fmla="*/ 1217308 h 6858000"/>
              <a:gd name="connsiteX16" fmla="*/ 5202769 w 6115796"/>
              <a:gd name="connsiteY16" fmla="*/ 1269450 h 6858000"/>
              <a:gd name="connsiteX17" fmla="*/ 5225968 w 6115796"/>
              <a:gd name="connsiteY17" fmla="*/ 1357994 h 6858000"/>
              <a:gd name="connsiteX18" fmla="*/ 5231437 w 6115796"/>
              <a:gd name="connsiteY18" fmla="*/ 1373779 h 6858000"/>
              <a:gd name="connsiteX19" fmla="*/ 5237226 w 6115796"/>
              <a:gd name="connsiteY19" fmla="*/ 1441327 h 6858000"/>
              <a:gd name="connsiteX20" fmla="*/ 5255653 w 6115796"/>
              <a:gd name="connsiteY20" fmla="*/ 1524712 h 6858000"/>
              <a:gd name="connsiteX21" fmla="*/ 5263491 w 6115796"/>
              <a:gd name="connsiteY21" fmla="*/ 1642938 h 6858000"/>
              <a:gd name="connsiteX22" fmla="*/ 5256552 w 6115796"/>
              <a:gd name="connsiteY22" fmla="*/ 1672509 h 6858000"/>
              <a:gd name="connsiteX23" fmla="*/ 5266931 w 6115796"/>
              <a:gd name="connsiteY23" fmla="*/ 1866147 h 6858000"/>
              <a:gd name="connsiteX24" fmla="*/ 5255696 w 6115796"/>
              <a:gd name="connsiteY24" fmla="*/ 1953770 h 6858000"/>
              <a:gd name="connsiteX25" fmla="*/ 5252592 w 6115796"/>
              <a:gd name="connsiteY25" fmla="*/ 2092210 h 6858000"/>
              <a:gd name="connsiteX26" fmla="*/ 5250104 w 6115796"/>
              <a:gd name="connsiteY26" fmla="*/ 2249166 h 6858000"/>
              <a:gd name="connsiteX27" fmla="*/ 5251214 w 6115796"/>
              <a:gd name="connsiteY27" fmla="*/ 2250944 h 6858000"/>
              <a:gd name="connsiteX28" fmla="*/ 5250644 w 6115796"/>
              <a:gd name="connsiteY28" fmla="*/ 2266619 h 6858000"/>
              <a:gd name="connsiteX29" fmla="*/ 5293877 w 6115796"/>
              <a:gd name="connsiteY29" fmla="*/ 2368649 h 6858000"/>
              <a:gd name="connsiteX30" fmla="*/ 5311338 w 6115796"/>
              <a:gd name="connsiteY30" fmla="*/ 2404034 h 6858000"/>
              <a:gd name="connsiteX31" fmla="*/ 5338366 w 6115796"/>
              <a:gd name="connsiteY31" fmla="*/ 2465052 h 6858000"/>
              <a:gd name="connsiteX32" fmla="*/ 5371263 w 6115796"/>
              <a:gd name="connsiteY32" fmla="*/ 2586413 h 6858000"/>
              <a:gd name="connsiteX33" fmla="*/ 5407503 w 6115796"/>
              <a:gd name="connsiteY33" fmla="*/ 2786290 h 6858000"/>
              <a:gd name="connsiteX34" fmla="*/ 5407356 w 6115796"/>
              <a:gd name="connsiteY34" fmla="*/ 2787545 h 6858000"/>
              <a:gd name="connsiteX35" fmla="*/ 5457023 w 6115796"/>
              <a:gd name="connsiteY35" fmla="*/ 2858292 h 6858000"/>
              <a:gd name="connsiteX36" fmla="*/ 5484061 w 6115796"/>
              <a:gd name="connsiteY36" fmla="*/ 2919216 h 6858000"/>
              <a:gd name="connsiteX37" fmla="*/ 5482415 w 6115796"/>
              <a:gd name="connsiteY37" fmla="*/ 3004079 h 6858000"/>
              <a:gd name="connsiteX38" fmla="*/ 5503944 w 6115796"/>
              <a:gd name="connsiteY38" fmla="*/ 3123335 h 6858000"/>
              <a:gd name="connsiteX39" fmla="*/ 5516007 w 6115796"/>
              <a:gd name="connsiteY39" fmla="*/ 3258473 h 6858000"/>
              <a:gd name="connsiteX40" fmla="*/ 5589758 w 6115796"/>
              <a:gd name="connsiteY40" fmla="*/ 3453699 h 6858000"/>
              <a:gd name="connsiteX41" fmla="*/ 5596144 w 6115796"/>
              <a:gd name="connsiteY41" fmla="*/ 3534624 h 6858000"/>
              <a:gd name="connsiteX42" fmla="*/ 5597750 w 6115796"/>
              <a:gd name="connsiteY42" fmla="*/ 3534129 h 6858000"/>
              <a:gd name="connsiteX43" fmla="*/ 5618377 w 6115796"/>
              <a:gd name="connsiteY43" fmla="*/ 3588431 h 6858000"/>
              <a:gd name="connsiteX44" fmla="*/ 5655472 w 6115796"/>
              <a:gd name="connsiteY44" fmla="*/ 3678877 h 6858000"/>
              <a:gd name="connsiteX45" fmla="*/ 5683015 w 6115796"/>
              <a:gd name="connsiteY45" fmla="*/ 3762025 h 6858000"/>
              <a:gd name="connsiteX46" fmla="*/ 5696643 w 6115796"/>
              <a:gd name="connsiteY46" fmla="*/ 3773888 h 6858000"/>
              <a:gd name="connsiteX47" fmla="*/ 5768491 w 6115796"/>
              <a:gd name="connsiteY47" fmla="*/ 3914399 h 6858000"/>
              <a:gd name="connsiteX48" fmla="*/ 5793123 w 6115796"/>
              <a:gd name="connsiteY48" fmla="*/ 3969952 h 6858000"/>
              <a:gd name="connsiteX49" fmla="*/ 5808321 w 6115796"/>
              <a:gd name="connsiteY49" fmla="*/ 3988153 h 6858000"/>
              <a:gd name="connsiteX50" fmla="*/ 5825621 w 6115796"/>
              <a:gd name="connsiteY50" fmla="*/ 4015525 h 6858000"/>
              <a:gd name="connsiteX51" fmla="*/ 5860672 w 6115796"/>
              <a:gd name="connsiteY51" fmla="*/ 4061579 h 6858000"/>
              <a:gd name="connsiteX52" fmla="*/ 5894095 w 6115796"/>
              <a:gd name="connsiteY52" fmla="*/ 4128857 h 6858000"/>
              <a:gd name="connsiteX53" fmla="*/ 5903513 w 6115796"/>
              <a:gd name="connsiteY53" fmla="*/ 4187661 h 6858000"/>
              <a:gd name="connsiteX54" fmla="*/ 5946705 w 6115796"/>
              <a:gd name="connsiteY54" fmla="*/ 4428051 h 6858000"/>
              <a:gd name="connsiteX55" fmla="*/ 5949261 w 6115796"/>
              <a:gd name="connsiteY55" fmla="*/ 4449185 h 6858000"/>
              <a:gd name="connsiteX56" fmla="*/ 5968960 w 6115796"/>
              <a:gd name="connsiteY56" fmla="*/ 4482655 h 6858000"/>
              <a:gd name="connsiteX57" fmla="*/ 5998138 w 6115796"/>
              <a:gd name="connsiteY57" fmla="*/ 4697518 h 6858000"/>
              <a:gd name="connsiteX58" fmla="*/ 6007819 w 6115796"/>
              <a:gd name="connsiteY58" fmla="*/ 4858148 h 6858000"/>
              <a:gd name="connsiteX59" fmla="*/ 6007749 w 6115796"/>
              <a:gd name="connsiteY59" fmla="*/ 4964715 h 6858000"/>
              <a:gd name="connsiteX60" fmla="*/ 6005269 w 6115796"/>
              <a:gd name="connsiteY60" fmla="*/ 5150567 h 6858000"/>
              <a:gd name="connsiteX61" fmla="*/ 6001127 w 6115796"/>
              <a:gd name="connsiteY61" fmla="*/ 5164609 h 6858000"/>
              <a:gd name="connsiteX62" fmla="*/ 5998514 w 6115796"/>
              <a:gd name="connsiteY62" fmla="*/ 5189673 h 6858000"/>
              <a:gd name="connsiteX63" fmla="*/ 6018409 w 6115796"/>
              <a:gd name="connsiteY63" fmla="*/ 5227157 h 6858000"/>
              <a:gd name="connsiteX64" fmla="*/ 6036748 w 6115796"/>
              <a:gd name="connsiteY64" fmla="*/ 5322752 h 6858000"/>
              <a:gd name="connsiteX65" fmla="*/ 6037677 w 6115796"/>
              <a:gd name="connsiteY65" fmla="*/ 5354807 h 6858000"/>
              <a:gd name="connsiteX66" fmla="*/ 6053435 w 6115796"/>
              <a:gd name="connsiteY66" fmla="*/ 5387547 h 6858000"/>
              <a:gd name="connsiteX67" fmla="*/ 6068640 w 6115796"/>
              <a:gd name="connsiteY67" fmla="*/ 5474503 h 6858000"/>
              <a:gd name="connsiteX68" fmla="*/ 6080922 w 6115796"/>
              <a:gd name="connsiteY68" fmla="*/ 5561070 h 6858000"/>
              <a:gd name="connsiteX69" fmla="*/ 6096949 w 6115796"/>
              <a:gd name="connsiteY69" fmla="*/ 5648179 h 6858000"/>
              <a:gd name="connsiteX70" fmla="*/ 6115796 w 6115796"/>
              <a:gd name="connsiteY70" fmla="*/ 5862844 h 6858000"/>
              <a:gd name="connsiteX71" fmla="*/ 6045436 w 6115796"/>
              <a:gd name="connsiteY71" fmla="*/ 6124480 h 6858000"/>
              <a:gd name="connsiteX72" fmla="*/ 6030489 w 6115796"/>
              <a:gd name="connsiteY72" fmla="*/ 6317666 h 6858000"/>
              <a:gd name="connsiteX73" fmla="*/ 6007492 w 6115796"/>
              <a:gd name="connsiteY73" fmla="*/ 6440818 h 6858000"/>
              <a:gd name="connsiteX74" fmla="*/ 6009467 w 6115796"/>
              <a:gd name="connsiteY74" fmla="*/ 6487076 h 6858000"/>
              <a:gd name="connsiteX75" fmla="*/ 5995064 w 6115796"/>
              <a:gd name="connsiteY75" fmla="*/ 6540791 h 6858000"/>
              <a:gd name="connsiteX76" fmla="*/ 5986207 w 6115796"/>
              <a:gd name="connsiteY76" fmla="*/ 6695855 h 6858000"/>
              <a:gd name="connsiteX77" fmla="*/ 5979428 w 6115796"/>
              <a:gd name="connsiteY77" fmla="*/ 6754678 h 6858000"/>
              <a:gd name="connsiteX78" fmla="*/ 5984543 w 6115796"/>
              <a:gd name="connsiteY78" fmla="*/ 6811016 h 6858000"/>
              <a:gd name="connsiteX79" fmla="*/ 5979671 w 6115796"/>
              <a:gd name="connsiteY79" fmla="*/ 6858000 h 6858000"/>
              <a:gd name="connsiteX80" fmla="*/ 0 w 6115796"/>
              <a:gd name="connsiteY80" fmla="*/ 6858000 h 6858000"/>
              <a:gd name="connsiteX81" fmla="*/ 0 w 6115796"/>
              <a:gd name="connsiteY81" fmla="*/ 0 h 6858000"/>
              <a:gd name="connsiteX0" fmla="*/ 0 w 6115796"/>
              <a:gd name="connsiteY0" fmla="*/ 0 h 6858000"/>
              <a:gd name="connsiteX1" fmla="*/ 4965888 w 6115796"/>
              <a:gd name="connsiteY1" fmla="*/ 0 h 6858000"/>
              <a:gd name="connsiteX2" fmla="*/ 4967767 w 6115796"/>
              <a:gd name="connsiteY2" fmla="*/ 7930 h 6858000"/>
              <a:gd name="connsiteX3" fmla="*/ 4979444 w 6115796"/>
              <a:gd name="connsiteY3" fmla="*/ 43921 h 6858000"/>
              <a:gd name="connsiteX4" fmla="*/ 5021173 w 6115796"/>
              <a:gd name="connsiteY4" fmla="*/ 123738 h 6858000"/>
              <a:gd name="connsiteX5" fmla="*/ 5075458 w 6115796"/>
              <a:gd name="connsiteY5" fmla="*/ 264355 h 6858000"/>
              <a:gd name="connsiteX6" fmla="*/ 5081175 w 6115796"/>
              <a:gd name="connsiteY6" fmla="*/ 277448 h 6858000"/>
              <a:gd name="connsiteX7" fmla="*/ 5097011 w 6115796"/>
              <a:gd name="connsiteY7" fmla="*/ 355616 h 6858000"/>
              <a:gd name="connsiteX8" fmla="*/ 5153000 w 6115796"/>
              <a:gd name="connsiteY8" fmla="*/ 507134 h 6858000"/>
              <a:gd name="connsiteX9" fmla="*/ 5171282 w 6115796"/>
              <a:gd name="connsiteY9" fmla="*/ 602071 h 6858000"/>
              <a:gd name="connsiteX10" fmla="*/ 5176196 w 6115796"/>
              <a:gd name="connsiteY10" fmla="*/ 636822 h 6858000"/>
              <a:gd name="connsiteX11" fmla="*/ 5189051 w 6115796"/>
              <a:gd name="connsiteY11" fmla="*/ 782518 h 6858000"/>
              <a:gd name="connsiteX12" fmla="*/ 5218707 w 6115796"/>
              <a:gd name="connsiteY12" fmla="*/ 886387 h 6858000"/>
              <a:gd name="connsiteX13" fmla="*/ 5221281 w 6115796"/>
              <a:gd name="connsiteY13" fmla="*/ 920873 h 6858000"/>
              <a:gd name="connsiteX14" fmla="*/ 5201018 w 6115796"/>
              <a:gd name="connsiteY14" fmla="*/ 1095027 h 6858000"/>
              <a:gd name="connsiteX15" fmla="*/ 5189234 w 6115796"/>
              <a:gd name="connsiteY15" fmla="*/ 1217308 h 6858000"/>
              <a:gd name="connsiteX16" fmla="*/ 5202769 w 6115796"/>
              <a:gd name="connsiteY16" fmla="*/ 1269450 h 6858000"/>
              <a:gd name="connsiteX17" fmla="*/ 5225968 w 6115796"/>
              <a:gd name="connsiteY17" fmla="*/ 1357994 h 6858000"/>
              <a:gd name="connsiteX18" fmla="*/ 5231437 w 6115796"/>
              <a:gd name="connsiteY18" fmla="*/ 1373779 h 6858000"/>
              <a:gd name="connsiteX19" fmla="*/ 5237226 w 6115796"/>
              <a:gd name="connsiteY19" fmla="*/ 1441327 h 6858000"/>
              <a:gd name="connsiteX20" fmla="*/ 5255653 w 6115796"/>
              <a:gd name="connsiteY20" fmla="*/ 1524712 h 6858000"/>
              <a:gd name="connsiteX21" fmla="*/ 5263491 w 6115796"/>
              <a:gd name="connsiteY21" fmla="*/ 1642938 h 6858000"/>
              <a:gd name="connsiteX22" fmla="*/ 5256552 w 6115796"/>
              <a:gd name="connsiteY22" fmla="*/ 1672509 h 6858000"/>
              <a:gd name="connsiteX23" fmla="*/ 5266931 w 6115796"/>
              <a:gd name="connsiteY23" fmla="*/ 1866147 h 6858000"/>
              <a:gd name="connsiteX24" fmla="*/ 5255696 w 6115796"/>
              <a:gd name="connsiteY24" fmla="*/ 1953770 h 6858000"/>
              <a:gd name="connsiteX25" fmla="*/ 5252592 w 6115796"/>
              <a:gd name="connsiteY25" fmla="*/ 2092210 h 6858000"/>
              <a:gd name="connsiteX26" fmla="*/ 5250104 w 6115796"/>
              <a:gd name="connsiteY26" fmla="*/ 2249166 h 6858000"/>
              <a:gd name="connsiteX27" fmla="*/ 5251214 w 6115796"/>
              <a:gd name="connsiteY27" fmla="*/ 2250944 h 6858000"/>
              <a:gd name="connsiteX28" fmla="*/ 5250644 w 6115796"/>
              <a:gd name="connsiteY28" fmla="*/ 2266619 h 6858000"/>
              <a:gd name="connsiteX29" fmla="*/ 5293877 w 6115796"/>
              <a:gd name="connsiteY29" fmla="*/ 2368649 h 6858000"/>
              <a:gd name="connsiteX30" fmla="*/ 5311338 w 6115796"/>
              <a:gd name="connsiteY30" fmla="*/ 2404034 h 6858000"/>
              <a:gd name="connsiteX31" fmla="*/ 5338366 w 6115796"/>
              <a:gd name="connsiteY31" fmla="*/ 2465052 h 6858000"/>
              <a:gd name="connsiteX32" fmla="*/ 5371263 w 6115796"/>
              <a:gd name="connsiteY32" fmla="*/ 2586413 h 6858000"/>
              <a:gd name="connsiteX33" fmla="*/ 5407503 w 6115796"/>
              <a:gd name="connsiteY33" fmla="*/ 2786290 h 6858000"/>
              <a:gd name="connsiteX34" fmla="*/ 5407356 w 6115796"/>
              <a:gd name="connsiteY34" fmla="*/ 2787545 h 6858000"/>
              <a:gd name="connsiteX35" fmla="*/ 5457023 w 6115796"/>
              <a:gd name="connsiteY35" fmla="*/ 2858292 h 6858000"/>
              <a:gd name="connsiteX36" fmla="*/ 5484061 w 6115796"/>
              <a:gd name="connsiteY36" fmla="*/ 2919216 h 6858000"/>
              <a:gd name="connsiteX37" fmla="*/ 5482415 w 6115796"/>
              <a:gd name="connsiteY37" fmla="*/ 3004079 h 6858000"/>
              <a:gd name="connsiteX38" fmla="*/ 5503944 w 6115796"/>
              <a:gd name="connsiteY38" fmla="*/ 3123335 h 6858000"/>
              <a:gd name="connsiteX39" fmla="*/ 5516007 w 6115796"/>
              <a:gd name="connsiteY39" fmla="*/ 3258473 h 6858000"/>
              <a:gd name="connsiteX40" fmla="*/ 5589758 w 6115796"/>
              <a:gd name="connsiteY40" fmla="*/ 3453699 h 6858000"/>
              <a:gd name="connsiteX41" fmla="*/ 5596144 w 6115796"/>
              <a:gd name="connsiteY41" fmla="*/ 3534624 h 6858000"/>
              <a:gd name="connsiteX42" fmla="*/ 5597750 w 6115796"/>
              <a:gd name="connsiteY42" fmla="*/ 3534129 h 6858000"/>
              <a:gd name="connsiteX43" fmla="*/ 5618377 w 6115796"/>
              <a:gd name="connsiteY43" fmla="*/ 3588431 h 6858000"/>
              <a:gd name="connsiteX44" fmla="*/ 5655472 w 6115796"/>
              <a:gd name="connsiteY44" fmla="*/ 3678877 h 6858000"/>
              <a:gd name="connsiteX45" fmla="*/ 5683015 w 6115796"/>
              <a:gd name="connsiteY45" fmla="*/ 3762025 h 6858000"/>
              <a:gd name="connsiteX46" fmla="*/ 5696643 w 6115796"/>
              <a:gd name="connsiteY46" fmla="*/ 3773888 h 6858000"/>
              <a:gd name="connsiteX47" fmla="*/ 5768491 w 6115796"/>
              <a:gd name="connsiteY47" fmla="*/ 3914399 h 6858000"/>
              <a:gd name="connsiteX48" fmla="*/ 5793123 w 6115796"/>
              <a:gd name="connsiteY48" fmla="*/ 3969952 h 6858000"/>
              <a:gd name="connsiteX49" fmla="*/ 5808321 w 6115796"/>
              <a:gd name="connsiteY49" fmla="*/ 3988153 h 6858000"/>
              <a:gd name="connsiteX50" fmla="*/ 5825621 w 6115796"/>
              <a:gd name="connsiteY50" fmla="*/ 4015525 h 6858000"/>
              <a:gd name="connsiteX51" fmla="*/ 5860672 w 6115796"/>
              <a:gd name="connsiteY51" fmla="*/ 4061579 h 6858000"/>
              <a:gd name="connsiteX52" fmla="*/ 5894095 w 6115796"/>
              <a:gd name="connsiteY52" fmla="*/ 4128857 h 6858000"/>
              <a:gd name="connsiteX53" fmla="*/ 5903513 w 6115796"/>
              <a:gd name="connsiteY53" fmla="*/ 4187661 h 6858000"/>
              <a:gd name="connsiteX54" fmla="*/ 5946705 w 6115796"/>
              <a:gd name="connsiteY54" fmla="*/ 4428051 h 6858000"/>
              <a:gd name="connsiteX55" fmla="*/ 5949261 w 6115796"/>
              <a:gd name="connsiteY55" fmla="*/ 4449185 h 6858000"/>
              <a:gd name="connsiteX56" fmla="*/ 5968960 w 6115796"/>
              <a:gd name="connsiteY56" fmla="*/ 4482655 h 6858000"/>
              <a:gd name="connsiteX57" fmla="*/ 5998138 w 6115796"/>
              <a:gd name="connsiteY57" fmla="*/ 4697518 h 6858000"/>
              <a:gd name="connsiteX58" fmla="*/ 6007819 w 6115796"/>
              <a:gd name="connsiteY58" fmla="*/ 4858148 h 6858000"/>
              <a:gd name="connsiteX59" fmla="*/ 6007749 w 6115796"/>
              <a:gd name="connsiteY59" fmla="*/ 4964715 h 6858000"/>
              <a:gd name="connsiteX60" fmla="*/ 6005269 w 6115796"/>
              <a:gd name="connsiteY60" fmla="*/ 5150567 h 6858000"/>
              <a:gd name="connsiteX61" fmla="*/ 6001127 w 6115796"/>
              <a:gd name="connsiteY61" fmla="*/ 5164609 h 6858000"/>
              <a:gd name="connsiteX62" fmla="*/ 5998514 w 6115796"/>
              <a:gd name="connsiteY62" fmla="*/ 5189673 h 6858000"/>
              <a:gd name="connsiteX63" fmla="*/ 6018409 w 6115796"/>
              <a:gd name="connsiteY63" fmla="*/ 5227157 h 6858000"/>
              <a:gd name="connsiteX64" fmla="*/ 6036748 w 6115796"/>
              <a:gd name="connsiteY64" fmla="*/ 5322752 h 6858000"/>
              <a:gd name="connsiteX65" fmla="*/ 6037677 w 6115796"/>
              <a:gd name="connsiteY65" fmla="*/ 5354807 h 6858000"/>
              <a:gd name="connsiteX66" fmla="*/ 6053435 w 6115796"/>
              <a:gd name="connsiteY66" fmla="*/ 5387547 h 6858000"/>
              <a:gd name="connsiteX67" fmla="*/ 6068640 w 6115796"/>
              <a:gd name="connsiteY67" fmla="*/ 5474503 h 6858000"/>
              <a:gd name="connsiteX68" fmla="*/ 6080922 w 6115796"/>
              <a:gd name="connsiteY68" fmla="*/ 5561070 h 6858000"/>
              <a:gd name="connsiteX69" fmla="*/ 6096949 w 6115796"/>
              <a:gd name="connsiteY69" fmla="*/ 5648179 h 6858000"/>
              <a:gd name="connsiteX70" fmla="*/ 6115796 w 6115796"/>
              <a:gd name="connsiteY70" fmla="*/ 5862844 h 6858000"/>
              <a:gd name="connsiteX71" fmla="*/ 6045436 w 6115796"/>
              <a:gd name="connsiteY71" fmla="*/ 6124480 h 6858000"/>
              <a:gd name="connsiteX72" fmla="*/ 6030489 w 6115796"/>
              <a:gd name="connsiteY72" fmla="*/ 6317666 h 6858000"/>
              <a:gd name="connsiteX73" fmla="*/ 6007492 w 6115796"/>
              <a:gd name="connsiteY73" fmla="*/ 6440818 h 6858000"/>
              <a:gd name="connsiteX74" fmla="*/ 6009467 w 6115796"/>
              <a:gd name="connsiteY74" fmla="*/ 6487076 h 6858000"/>
              <a:gd name="connsiteX75" fmla="*/ 5995064 w 6115796"/>
              <a:gd name="connsiteY75" fmla="*/ 6540791 h 6858000"/>
              <a:gd name="connsiteX76" fmla="*/ 5986207 w 6115796"/>
              <a:gd name="connsiteY76" fmla="*/ 6695855 h 6858000"/>
              <a:gd name="connsiteX77" fmla="*/ 5979428 w 6115796"/>
              <a:gd name="connsiteY77" fmla="*/ 6754678 h 6858000"/>
              <a:gd name="connsiteX78" fmla="*/ 5984543 w 6115796"/>
              <a:gd name="connsiteY78" fmla="*/ 6811016 h 6858000"/>
              <a:gd name="connsiteX79" fmla="*/ 5979671 w 6115796"/>
              <a:gd name="connsiteY79" fmla="*/ 6858000 h 6858000"/>
              <a:gd name="connsiteX80" fmla="*/ 0 w 6115796"/>
              <a:gd name="connsiteY80" fmla="*/ 6858000 h 6858000"/>
              <a:gd name="connsiteX81" fmla="*/ 0 w 6115796"/>
              <a:gd name="connsiteY81" fmla="*/ 0 h 6858000"/>
              <a:gd name="connsiteX0" fmla="*/ 0 w 6115796"/>
              <a:gd name="connsiteY0" fmla="*/ 0 h 6858000"/>
              <a:gd name="connsiteX1" fmla="*/ 4965888 w 6115796"/>
              <a:gd name="connsiteY1" fmla="*/ 0 h 6858000"/>
              <a:gd name="connsiteX2" fmla="*/ 4967767 w 6115796"/>
              <a:gd name="connsiteY2" fmla="*/ 7930 h 6858000"/>
              <a:gd name="connsiteX3" fmla="*/ 4979444 w 6115796"/>
              <a:gd name="connsiteY3" fmla="*/ 43921 h 6858000"/>
              <a:gd name="connsiteX4" fmla="*/ 5021173 w 6115796"/>
              <a:gd name="connsiteY4" fmla="*/ 123738 h 6858000"/>
              <a:gd name="connsiteX5" fmla="*/ 5075458 w 6115796"/>
              <a:gd name="connsiteY5" fmla="*/ 264355 h 6858000"/>
              <a:gd name="connsiteX6" fmla="*/ 5081175 w 6115796"/>
              <a:gd name="connsiteY6" fmla="*/ 277448 h 6858000"/>
              <a:gd name="connsiteX7" fmla="*/ 5097011 w 6115796"/>
              <a:gd name="connsiteY7" fmla="*/ 355616 h 6858000"/>
              <a:gd name="connsiteX8" fmla="*/ 5153000 w 6115796"/>
              <a:gd name="connsiteY8" fmla="*/ 507134 h 6858000"/>
              <a:gd name="connsiteX9" fmla="*/ 5171282 w 6115796"/>
              <a:gd name="connsiteY9" fmla="*/ 602071 h 6858000"/>
              <a:gd name="connsiteX10" fmla="*/ 5176196 w 6115796"/>
              <a:gd name="connsiteY10" fmla="*/ 636822 h 6858000"/>
              <a:gd name="connsiteX11" fmla="*/ 5189051 w 6115796"/>
              <a:gd name="connsiteY11" fmla="*/ 782518 h 6858000"/>
              <a:gd name="connsiteX12" fmla="*/ 5218707 w 6115796"/>
              <a:gd name="connsiteY12" fmla="*/ 886387 h 6858000"/>
              <a:gd name="connsiteX13" fmla="*/ 5221281 w 6115796"/>
              <a:gd name="connsiteY13" fmla="*/ 920873 h 6858000"/>
              <a:gd name="connsiteX14" fmla="*/ 5201018 w 6115796"/>
              <a:gd name="connsiteY14" fmla="*/ 1095027 h 6858000"/>
              <a:gd name="connsiteX15" fmla="*/ 5189234 w 6115796"/>
              <a:gd name="connsiteY15" fmla="*/ 1217308 h 6858000"/>
              <a:gd name="connsiteX16" fmla="*/ 5202769 w 6115796"/>
              <a:gd name="connsiteY16" fmla="*/ 1269450 h 6858000"/>
              <a:gd name="connsiteX17" fmla="*/ 5225968 w 6115796"/>
              <a:gd name="connsiteY17" fmla="*/ 1357994 h 6858000"/>
              <a:gd name="connsiteX18" fmla="*/ 5231437 w 6115796"/>
              <a:gd name="connsiteY18" fmla="*/ 1373779 h 6858000"/>
              <a:gd name="connsiteX19" fmla="*/ 5237226 w 6115796"/>
              <a:gd name="connsiteY19" fmla="*/ 1441327 h 6858000"/>
              <a:gd name="connsiteX20" fmla="*/ 5255653 w 6115796"/>
              <a:gd name="connsiteY20" fmla="*/ 1524712 h 6858000"/>
              <a:gd name="connsiteX21" fmla="*/ 5263491 w 6115796"/>
              <a:gd name="connsiteY21" fmla="*/ 1642938 h 6858000"/>
              <a:gd name="connsiteX22" fmla="*/ 5256552 w 6115796"/>
              <a:gd name="connsiteY22" fmla="*/ 1672509 h 6858000"/>
              <a:gd name="connsiteX23" fmla="*/ 5266931 w 6115796"/>
              <a:gd name="connsiteY23" fmla="*/ 1866147 h 6858000"/>
              <a:gd name="connsiteX24" fmla="*/ 5255696 w 6115796"/>
              <a:gd name="connsiteY24" fmla="*/ 1953770 h 6858000"/>
              <a:gd name="connsiteX25" fmla="*/ 5252592 w 6115796"/>
              <a:gd name="connsiteY25" fmla="*/ 2092210 h 6858000"/>
              <a:gd name="connsiteX26" fmla="*/ 5250104 w 6115796"/>
              <a:gd name="connsiteY26" fmla="*/ 2249166 h 6858000"/>
              <a:gd name="connsiteX27" fmla="*/ 5251214 w 6115796"/>
              <a:gd name="connsiteY27" fmla="*/ 2250944 h 6858000"/>
              <a:gd name="connsiteX28" fmla="*/ 5250644 w 6115796"/>
              <a:gd name="connsiteY28" fmla="*/ 2266619 h 6858000"/>
              <a:gd name="connsiteX29" fmla="*/ 5293877 w 6115796"/>
              <a:gd name="connsiteY29" fmla="*/ 2368649 h 6858000"/>
              <a:gd name="connsiteX30" fmla="*/ 5311338 w 6115796"/>
              <a:gd name="connsiteY30" fmla="*/ 2404034 h 6858000"/>
              <a:gd name="connsiteX31" fmla="*/ 5338366 w 6115796"/>
              <a:gd name="connsiteY31" fmla="*/ 2465052 h 6858000"/>
              <a:gd name="connsiteX32" fmla="*/ 5371263 w 6115796"/>
              <a:gd name="connsiteY32" fmla="*/ 2586413 h 6858000"/>
              <a:gd name="connsiteX33" fmla="*/ 5407503 w 6115796"/>
              <a:gd name="connsiteY33" fmla="*/ 2786290 h 6858000"/>
              <a:gd name="connsiteX34" fmla="*/ 5407356 w 6115796"/>
              <a:gd name="connsiteY34" fmla="*/ 2787545 h 6858000"/>
              <a:gd name="connsiteX35" fmla="*/ 5457023 w 6115796"/>
              <a:gd name="connsiteY35" fmla="*/ 2858292 h 6858000"/>
              <a:gd name="connsiteX36" fmla="*/ 5484061 w 6115796"/>
              <a:gd name="connsiteY36" fmla="*/ 2919216 h 6858000"/>
              <a:gd name="connsiteX37" fmla="*/ 5491940 w 6115796"/>
              <a:gd name="connsiteY37" fmla="*/ 3015985 h 6858000"/>
              <a:gd name="connsiteX38" fmla="*/ 5503944 w 6115796"/>
              <a:gd name="connsiteY38" fmla="*/ 3123335 h 6858000"/>
              <a:gd name="connsiteX39" fmla="*/ 5516007 w 6115796"/>
              <a:gd name="connsiteY39" fmla="*/ 3258473 h 6858000"/>
              <a:gd name="connsiteX40" fmla="*/ 5589758 w 6115796"/>
              <a:gd name="connsiteY40" fmla="*/ 3453699 h 6858000"/>
              <a:gd name="connsiteX41" fmla="*/ 5596144 w 6115796"/>
              <a:gd name="connsiteY41" fmla="*/ 3534624 h 6858000"/>
              <a:gd name="connsiteX42" fmla="*/ 5597750 w 6115796"/>
              <a:gd name="connsiteY42" fmla="*/ 3534129 h 6858000"/>
              <a:gd name="connsiteX43" fmla="*/ 5618377 w 6115796"/>
              <a:gd name="connsiteY43" fmla="*/ 3588431 h 6858000"/>
              <a:gd name="connsiteX44" fmla="*/ 5655472 w 6115796"/>
              <a:gd name="connsiteY44" fmla="*/ 3678877 h 6858000"/>
              <a:gd name="connsiteX45" fmla="*/ 5683015 w 6115796"/>
              <a:gd name="connsiteY45" fmla="*/ 3762025 h 6858000"/>
              <a:gd name="connsiteX46" fmla="*/ 5696643 w 6115796"/>
              <a:gd name="connsiteY46" fmla="*/ 3773888 h 6858000"/>
              <a:gd name="connsiteX47" fmla="*/ 5768491 w 6115796"/>
              <a:gd name="connsiteY47" fmla="*/ 3914399 h 6858000"/>
              <a:gd name="connsiteX48" fmla="*/ 5793123 w 6115796"/>
              <a:gd name="connsiteY48" fmla="*/ 3969952 h 6858000"/>
              <a:gd name="connsiteX49" fmla="*/ 5808321 w 6115796"/>
              <a:gd name="connsiteY49" fmla="*/ 3988153 h 6858000"/>
              <a:gd name="connsiteX50" fmla="*/ 5825621 w 6115796"/>
              <a:gd name="connsiteY50" fmla="*/ 4015525 h 6858000"/>
              <a:gd name="connsiteX51" fmla="*/ 5860672 w 6115796"/>
              <a:gd name="connsiteY51" fmla="*/ 4061579 h 6858000"/>
              <a:gd name="connsiteX52" fmla="*/ 5894095 w 6115796"/>
              <a:gd name="connsiteY52" fmla="*/ 4128857 h 6858000"/>
              <a:gd name="connsiteX53" fmla="*/ 5903513 w 6115796"/>
              <a:gd name="connsiteY53" fmla="*/ 4187661 h 6858000"/>
              <a:gd name="connsiteX54" fmla="*/ 5946705 w 6115796"/>
              <a:gd name="connsiteY54" fmla="*/ 4428051 h 6858000"/>
              <a:gd name="connsiteX55" fmla="*/ 5949261 w 6115796"/>
              <a:gd name="connsiteY55" fmla="*/ 4449185 h 6858000"/>
              <a:gd name="connsiteX56" fmla="*/ 5968960 w 6115796"/>
              <a:gd name="connsiteY56" fmla="*/ 4482655 h 6858000"/>
              <a:gd name="connsiteX57" fmla="*/ 5998138 w 6115796"/>
              <a:gd name="connsiteY57" fmla="*/ 4697518 h 6858000"/>
              <a:gd name="connsiteX58" fmla="*/ 6007819 w 6115796"/>
              <a:gd name="connsiteY58" fmla="*/ 4858148 h 6858000"/>
              <a:gd name="connsiteX59" fmla="*/ 6007749 w 6115796"/>
              <a:gd name="connsiteY59" fmla="*/ 4964715 h 6858000"/>
              <a:gd name="connsiteX60" fmla="*/ 6005269 w 6115796"/>
              <a:gd name="connsiteY60" fmla="*/ 5150567 h 6858000"/>
              <a:gd name="connsiteX61" fmla="*/ 6001127 w 6115796"/>
              <a:gd name="connsiteY61" fmla="*/ 5164609 h 6858000"/>
              <a:gd name="connsiteX62" fmla="*/ 5998514 w 6115796"/>
              <a:gd name="connsiteY62" fmla="*/ 5189673 h 6858000"/>
              <a:gd name="connsiteX63" fmla="*/ 6018409 w 6115796"/>
              <a:gd name="connsiteY63" fmla="*/ 5227157 h 6858000"/>
              <a:gd name="connsiteX64" fmla="*/ 6036748 w 6115796"/>
              <a:gd name="connsiteY64" fmla="*/ 5322752 h 6858000"/>
              <a:gd name="connsiteX65" fmla="*/ 6037677 w 6115796"/>
              <a:gd name="connsiteY65" fmla="*/ 5354807 h 6858000"/>
              <a:gd name="connsiteX66" fmla="*/ 6053435 w 6115796"/>
              <a:gd name="connsiteY66" fmla="*/ 5387547 h 6858000"/>
              <a:gd name="connsiteX67" fmla="*/ 6068640 w 6115796"/>
              <a:gd name="connsiteY67" fmla="*/ 5474503 h 6858000"/>
              <a:gd name="connsiteX68" fmla="*/ 6080922 w 6115796"/>
              <a:gd name="connsiteY68" fmla="*/ 5561070 h 6858000"/>
              <a:gd name="connsiteX69" fmla="*/ 6096949 w 6115796"/>
              <a:gd name="connsiteY69" fmla="*/ 5648179 h 6858000"/>
              <a:gd name="connsiteX70" fmla="*/ 6115796 w 6115796"/>
              <a:gd name="connsiteY70" fmla="*/ 5862844 h 6858000"/>
              <a:gd name="connsiteX71" fmla="*/ 6045436 w 6115796"/>
              <a:gd name="connsiteY71" fmla="*/ 6124480 h 6858000"/>
              <a:gd name="connsiteX72" fmla="*/ 6030489 w 6115796"/>
              <a:gd name="connsiteY72" fmla="*/ 6317666 h 6858000"/>
              <a:gd name="connsiteX73" fmla="*/ 6007492 w 6115796"/>
              <a:gd name="connsiteY73" fmla="*/ 6440818 h 6858000"/>
              <a:gd name="connsiteX74" fmla="*/ 6009467 w 6115796"/>
              <a:gd name="connsiteY74" fmla="*/ 6487076 h 6858000"/>
              <a:gd name="connsiteX75" fmla="*/ 5995064 w 6115796"/>
              <a:gd name="connsiteY75" fmla="*/ 6540791 h 6858000"/>
              <a:gd name="connsiteX76" fmla="*/ 5986207 w 6115796"/>
              <a:gd name="connsiteY76" fmla="*/ 6695855 h 6858000"/>
              <a:gd name="connsiteX77" fmla="*/ 5979428 w 6115796"/>
              <a:gd name="connsiteY77" fmla="*/ 6754678 h 6858000"/>
              <a:gd name="connsiteX78" fmla="*/ 5984543 w 6115796"/>
              <a:gd name="connsiteY78" fmla="*/ 6811016 h 6858000"/>
              <a:gd name="connsiteX79" fmla="*/ 5979671 w 6115796"/>
              <a:gd name="connsiteY79" fmla="*/ 6858000 h 6858000"/>
              <a:gd name="connsiteX80" fmla="*/ 0 w 6115796"/>
              <a:gd name="connsiteY80" fmla="*/ 6858000 h 6858000"/>
              <a:gd name="connsiteX81" fmla="*/ 0 w 6115796"/>
              <a:gd name="connsiteY81" fmla="*/ 0 h 6858000"/>
              <a:gd name="connsiteX0" fmla="*/ 0 w 6115796"/>
              <a:gd name="connsiteY0" fmla="*/ 0 h 6858000"/>
              <a:gd name="connsiteX1" fmla="*/ 4965888 w 6115796"/>
              <a:gd name="connsiteY1" fmla="*/ 0 h 6858000"/>
              <a:gd name="connsiteX2" fmla="*/ 4967767 w 6115796"/>
              <a:gd name="connsiteY2" fmla="*/ 7930 h 6858000"/>
              <a:gd name="connsiteX3" fmla="*/ 4979444 w 6115796"/>
              <a:gd name="connsiteY3" fmla="*/ 43921 h 6858000"/>
              <a:gd name="connsiteX4" fmla="*/ 5021173 w 6115796"/>
              <a:gd name="connsiteY4" fmla="*/ 123738 h 6858000"/>
              <a:gd name="connsiteX5" fmla="*/ 5075458 w 6115796"/>
              <a:gd name="connsiteY5" fmla="*/ 264355 h 6858000"/>
              <a:gd name="connsiteX6" fmla="*/ 5081175 w 6115796"/>
              <a:gd name="connsiteY6" fmla="*/ 277448 h 6858000"/>
              <a:gd name="connsiteX7" fmla="*/ 5097011 w 6115796"/>
              <a:gd name="connsiteY7" fmla="*/ 355616 h 6858000"/>
              <a:gd name="connsiteX8" fmla="*/ 5153000 w 6115796"/>
              <a:gd name="connsiteY8" fmla="*/ 507134 h 6858000"/>
              <a:gd name="connsiteX9" fmla="*/ 5171282 w 6115796"/>
              <a:gd name="connsiteY9" fmla="*/ 602071 h 6858000"/>
              <a:gd name="connsiteX10" fmla="*/ 5176196 w 6115796"/>
              <a:gd name="connsiteY10" fmla="*/ 636822 h 6858000"/>
              <a:gd name="connsiteX11" fmla="*/ 5189051 w 6115796"/>
              <a:gd name="connsiteY11" fmla="*/ 782518 h 6858000"/>
              <a:gd name="connsiteX12" fmla="*/ 5218707 w 6115796"/>
              <a:gd name="connsiteY12" fmla="*/ 886387 h 6858000"/>
              <a:gd name="connsiteX13" fmla="*/ 5221281 w 6115796"/>
              <a:gd name="connsiteY13" fmla="*/ 920873 h 6858000"/>
              <a:gd name="connsiteX14" fmla="*/ 5201018 w 6115796"/>
              <a:gd name="connsiteY14" fmla="*/ 1095027 h 6858000"/>
              <a:gd name="connsiteX15" fmla="*/ 5189234 w 6115796"/>
              <a:gd name="connsiteY15" fmla="*/ 1217308 h 6858000"/>
              <a:gd name="connsiteX16" fmla="*/ 5202769 w 6115796"/>
              <a:gd name="connsiteY16" fmla="*/ 1269450 h 6858000"/>
              <a:gd name="connsiteX17" fmla="*/ 5225968 w 6115796"/>
              <a:gd name="connsiteY17" fmla="*/ 1357994 h 6858000"/>
              <a:gd name="connsiteX18" fmla="*/ 5231437 w 6115796"/>
              <a:gd name="connsiteY18" fmla="*/ 1373779 h 6858000"/>
              <a:gd name="connsiteX19" fmla="*/ 5237226 w 6115796"/>
              <a:gd name="connsiteY19" fmla="*/ 1441327 h 6858000"/>
              <a:gd name="connsiteX20" fmla="*/ 5255653 w 6115796"/>
              <a:gd name="connsiteY20" fmla="*/ 1524712 h 6858000"/>
              <a:gd name="connsiteX21" fmla="*/ 5263491 w 6115796"/>
              <a:gd name="connsiteY21" fmla="*/ 1642938 h 6858000"/>
              <a:gd name="connsiteX22" fmla="*/ 5256552 w 6115796"/>
              <a:gd name="connsiteY22" fmla="*/ 1672509 h 6858000"/>
              <a:gd name="connsiteX23" fmla="*/ 5266931 w 6115796"/>
              <a:gd name="connsiteY23" fmla="*/ 1866147 h 6858000"/>
              <a:gd name="connsiteX24" fmla="*/ 5255696 w 6115796"/>
              <a:gd name="connsiteY24" fmla="*/ 1953770 h 6858000"/>
              <a:gd name="connsiteX25" fmla="*/ 5252592 w 6115796"/>
              <a:gd name="connsiteY25" fmla="*/ 2092210 h 6858000"/>
              <a:gd name="connsiteX26" fmla="*/ 5250104 w 6115796"/>
              <a:gd name="connsiteY26" fmla="*/ 2249166 h 6858000"/>
              <a:gd name="connsiteX27" fmla="*/ 5251214 w 6115796"/>
              <a:gd name="connsiteY27" fmla="*/ 2250944 h 6858000"/>
              <a:gd name="connsiteX28" fmla="*/ 5250644 w 6115796"/>
              <a:gd name="connsiteY28" fmla="*/ 2266619 h 6858000"/>
              <a:gd name="connsiteX29" fmla="*/ 5293877 w 6115796"/>
              <a:gd name="connsiteY29" fmla="*/ 2368649 h 6858000"/>
              <a:gd name="connsiteX30" fmla="*/ 5311338 w 6115796"/>
              <a:gd name="connsiteY30" fmla="*/ 2404034 h 6858000"/>
              <a:gd name="connsiteX31" fmla="*/ 5338366 w 6115796"/>
              <a:gd name="connsiteY31" fmla="*/ 2465052 h 6858000"/>
              <a:gd name="connsiteX32" fmla="*/ 5371263 w 6115796"/>
              <a:gd name="connsiteY32" fmla="*/ 2586413 h 6858000"/>
              <a:gd name="connsiteX33" fmla="*/ 5407503 w 6115796"/>
              <a:gd name="connsiteY33" fmla="*/ 2786290 h 6858000"/>
              <a:gd name="connsiteX34" fmla="*/ 5407356 w 6115796"/>
              <a:gd name="connsiteY34" fmla="*/ 2787545 h 6858000"/>
              <a:gd name="connsiteX35" fmla="*/ 5457023 w 6115796"/>
              <a:gd name="connsiteY35" fmla="*/ 2858292 h 6858000"/>
              <a:gd name="connsiteX36" fmla="*/ 5484061 w 6115796"/>
              <a:gd name="connsiteY36" fmla="*/ 2919216 h 6858000"/>
              <a:gd name="connsiteX37" fmla="*/ 5491940 w 6115796"/>
              <a:gd name="connsiteY37" fmla="*/ 3015985 h 6858000"/>
              <a:gd name="connsiteX38" fmla="*/ 5503944 w 6115796"/>
              <a:gd name="connsiteY38" fmla="*/ 3123335 h 6858000"/>
              <a:gd name="connsiteX39" fmla="*/ 5516007 w 6115796"/>
              <a:gd name="connsiteY39" fmla="*/ 3258473 h 6858000"/>
              <a:gd name="connsiteX40" fmla="*/ 5589758 w 6115796"/>
              <a:gd name="connsiteY40" fmla="*/ 3453699 h 6858000"/>
              <a:gd name="connsiteX41" fmla="*/ 5596144 w 6115796"/>
              <a:gd name="connsiteY41" fmla="*/ 3534624 h 6858000"/>
              <a:gd name="connsiteX42" fmla="*/ 5597750 w 6115796"/>
              <a:gd name="connsiteY42" fmla="*/ 3534129 h 6858000"/>
              <a:gd name="connsiteX43" fmla="*/ 5618377 w 6115796"/>
              <a:gd name="connsiteY43" fmla="*/ 3588431 h 6858000"/>
              <a:gd name="connsiteX44" fmla="*/ 5655472 w 6115796"/>
              <a:gd name="connsiteY44" fmla="*/ 3678877 h 6858000"/>
              <a:gd name="connsiteX45" fmla="*/ 5683015 w 6115796"/>
              <a:gd name="connsiteY45" fmla="*/ 3762025 h 6858000"/>
              <a:gd name="connsiteX46" fmla="*/ 5696643 w 6115796"/>
              <a:gd name="connsiteY46" fmla="*/ 3773888 h 6858000"/>
              <a:gd name="connsiteX47" fmla="*/ 5768491 w 6115796"/>
              <a:gd name="connsiteY47" fmla="*/ 3914399 h 6858000"/>
              <a:gd name="connsiteX48" fmla="*/ 5793123 w 6115796"/>
              <a:gd name="connsiteY48" fmla="*/ 3969952 h 6858000"/>
              <a:gd name="connsiteX49" fmla="*/ 5808321 w 6115796"/>
              <a:gd name="connsiteY49" fmla="*/ 3988153 h 6858000"/>
              <a:gd name="connsiteX50" fmla="*/ 5825621 w 6115796"/>
              <a:gd name="connsiteY50" fmla="*/ 4015525 h 6858000"/>
              <a:gd name="connsiteX51" fmla="*/ 5860672 w 6115796"/>
              <a:gd name="connsiteY51" fmla="*/ 4061579 h 6858000"/>
              <a:gd name="connsiteX52" fmla="*/ 5894095 w 6115796"/>
              <a:gd name="connsiteY52" fmla="*/ 4128857 h 6858000"/>
              <a:gd name="connsiteX53" fmla="*/ 5903513 w 6115796"/>
              <a:gd name="connsiteY53" fmla="*/ 4187661 h 6858000"/>
              <a:gd name="connsiteX54" fmla="*/ 5946705 w 6115796"/>
              <a:gd name="connsiteY54" fmla="*/ 4428051 h 6858000"/>
              <a:gd name="connsiteX55" fmla="*/ 5949261 w 6115796"/>
              <a:gd name="connsiteY55" fmla="*/ 4449185 h 6858000"/>
              <a:gd name="connsiteX56" fmla="*/ 5968960 w 6115796"/>
              <a:gd name="connsiteY56" fmla="*/ 4482655 h 6858000"/>
              <a:gd name="connsiteX57" fmla="*/ 5998138 w 6115796"/>
              <a:gd name="connsiteY57" fmla="*/ 4697518 h 6858000"/>
              <a:gd name="connsiteX58" fmla="*/ 6007819 w 6115796"/>
              <a:gd name="connsiteY58" fmla="*/ 4858148 h 6858000"/>
              <a:gd name="connsiteX59" fmla="*/ 6007749 w 6115796"/>
              <a:gd name="connsiteY59" fmla="*/ 4964715 h 6858000"/>
              <a:gd name="connsiteX60" fmla="*/ 6005269 w 6115796"/>
              <a:gd name="connsiteY60" fmla="*/ 5150567 h 6858000"/>
              <a:gd name="connsiteX61" fmla="*/ 6001127 w 6115796"/>
              <a:gd name="connsiteY61" fmla="*/ 5164609 h 6858000"/>
              <a:gd name="connsiteX62" fmla="*/ 5998514 w 6115796"/>
              <a:gd name="connsiteY62" fmla="*/ 5189673 h 6858000"/>
              <a:gd name="connsiteX63" fmla="*/ 6018409 w 6115796"/>
              <a:gd name="connsiteY63" fmla="*/ 5227157 h 6858000"/>
              <a:gd name="connsiteX64" fmla="*/ 6036748 w 6115796"/>
              <a:gd name="connsiteY64" fmla="*/ 5322752 h 6858000"/>
              <a:gd name="connsiteX65" fmla="*/ 6037677 w 6115796"/>
              <a:gd name="connsiteY65" fmla="*/ 5354807 h 6858000"/>
              <a:gd name="connsiteX66" fmla="*/ 6053435 w 6115796"/>
              <a:gd name="connsiteY66" fmla="*/ 5387547 h 6858000"/>
              <a:gd name="connsiteX67" fmla="*/ 6068640 w 6115796"/>
              <a:gd name="connsiteY67" fmla="*/ 5474503 h 6858000"/>
              <a:gd name="connsiteX68" fmla="*/ 6080922 w 6115796"/>
              <a:gd name="connsiteY68" fmla="*/ 5561070 h 6858000"/>
              <a:gd name="connsiteX69" fmla="*/ 6096949 w 6115796"/>
              <a:gd name="connsiteY69" fmla="*/ 5648179 h 6858000"/>
              <a:gd name="connsiteX70" fmla="*/ 6115796 w 6115796"/>
              <a:gd name="connsiteY70" fmla="*/ 5862844 h 6858000"/>
              <a:gd name="connsiteX71" fmla="*/ 6045436 w 6115796"/>
              <a:gd name="connsiteY71" fmla="*/ 6124480 h 6858000"/>
              <a:gd name="connsiteX72" fmla="*/ 6030489 w 6115796"/>
              <a:gd name="connsiteY72" fmla="*/ 6317666 h 6858000"/>
              <a:gd name="connsiteX73" fmla="*/ 6007492 w 6115796"/>
              <a:gd name="connsiteY73" fmla="*/ 6440818 h 6858000"/>
              <a:gd name="connsiteX74" fmla="*/ 6009467 w 6115796"/>
              <a:gd name="connsiteY74" fmla="*/ 6487076 h 6858000"/>
              <a:gd name="connsiteX75" fmla="*/ 5995064 w 6115796"/>
              <a:gd name="connsiteY75" fmla="*/ 6540791 h 6858000"/>
              <a:gd name="connsiteX76" fmla="*/ 5986207 w 6115796"/>
              <a:gd name="connsiteY76" fmla="*/ 6695855 h 6858000"/>
              <a:gd name="connsiteX77" fmla="*/ 5979428 w 6115796"/>
              <a:gd name="connsiteY77" fmla="*/ 6754678 h 6858000"/>
              <a:gd name="connsiteX78" fmla="*/ 5984543 w 6115796"/>
              <a:gd name="connsiteY78" fmla="*/ 6811016 h 6858000"/>
              <a:gd name="connsiteX79" fmla="*/ 5979671 w 6115796"/>
              <a:gd name="connsiteY79" fmla="*/ 6858000 h 6858000"/>
              <a:gd name="connsiteX80" fmla="*/ 0 w 6115796"/>
              <a:gd name="connsiteY80" fmla="*/ 6858000 h 6858000"/>
              <a:gd name="connsiteX81" fmla="*/ 0 w 6115796"/>
              <a:gd name="connsiteY81" fmla="*/ 0 h 6858000"/>
              <a:gd name="connsiteX0" fmla="*/ 0 w 6115796"/>
              <a:gd name="connsiteY0" fmla="*/ 0 h 6858000"/>
              <a:gd name="connsiteX1" fmla="*/ 4965888 w 6115796"/>
              <a:gd name="connsiteY1" fmla="*/ 0 h 6858000"/>
              <a:gd name="connsiteX2" fmla="*/ 4967767 w 6115796"/>
              <a:gd name="connsiteY2" fmla="*/ 7930 h 6858000"/>
              <a:gd name="connsiteX3" fmla="*/ 4979444 w 6115796"/>
              <a:gd name="connsiteY3" fmla="*/ 43921 h 6858000"/>
              <a:gd name="connsiteX4" fmla="*/ 5021173 w 6115796"/>
              <a:gd name="connsiteY4" fmla="*/ 123738 h 6858000"/>
              <a:gd name="connsiteX5" fmla="*/ 5075458 w 6115796"/>
              <a:gd name="connsiteY5" fmla="*/ 264355 h 6858000"/>
              <a:gd name="connsiteX6" fmla="*/ 5081175 w 6115796"/>
              <a:gd name="connsiteY6" fmla="*/ 277448 h 6858000"/>
              <a:gd name="connsiteX7" fmla="*/ 5097011 w 6115796"/>
              <a:gd name="connsiteY7" fmla="*/ 355616 h 6858000"/>
              <a:gd name="connsiteX8" fmla="*/ 5153000 w 6115796"/>
              <a:gd name="connsiteY8" fmla="*/ 507134 h 6858000"/>
              <a:gd name="connsiteX9" fmla="*/ 5171282 w 6115796"/>
              <a:gd name="connsiteY9" fmla="*/ 602071 h 6858000"/>
              <a:gd name="connsiteX10" fmla="*/ 5176196 w 6115796"/>
              <a:gd name="connsiteY10" fmla="*/ 636822 h 6858000"/>
              <a:gd name="connsiteX11" fmla="*/ 5189051 w 6115796"/>
              <a:gd name="connsiteY11" fmla="*/ 782518 h 6858000"/>
              <a:gd name="connsiteX12" fmla="*/ 5218707 w 6115796"/>
              <a:gd name="connsiteY12" fmla="*/ 886387 h 6858000"/>
              <a:gd name="connsiteX13" fmla="*/ 5221281 w 6115796"/>
              <a:gd name="connsiteY13" fmla="*/ 920873 h 6858000"/>
              <a:gd name="connsiteX14" fmla="*/ 5201018 w 6115796"/>
              <a:gd name="connsiteY14" fmla="*/ 1095027 h 6858000"/>
              <a:gd name="connsiteX15" fmla="*/ 5189234 w 6115796"/>
              <a:gd name="connsiteY15" fmla="*/ 1217308 h 6858000"/>
              <a:gd name="connsiteX16" fmla="*/ 5202769 w 6115796"/>
              <a:gd name="connsiteY16" fmla="*/ 1269450 h 6858000"/>
              <a:gd name="connsiteX17" fmla="*/ 5225968 w 6115796"/>
              <a:gd name="connsiteY17" fmla="*/ 1357994 h 6858000"/>
              <a:gd name="connsiteX18" fmla="*/ 5231437 w 6115796"/>
              <a:gd name="connsiteY18" fmla="*/ 1373779 h 6858000"/>
              <a:gd name="connsiteX19" fmla="*/ 5237226 w 6115796"/>
              <a:gd name="connsiteY19" fmla="*/ 1441327 h 6858000"/>
              <a:gd name="connsiteX20" fmla="*/ 5255653 w 6115796"/>
              <a:gd name="connsiteY20" fmla="*/ 1524712 h 6858000"/>
              <a:gd name="connsiteX21" fmla="*/ 5263491 w 6115796"/>
              <a:gd name="connsiteY21" fmla="*/ 1642938 h 6858000"/>
              <a:gd name="connsiteX22" fmla="*/ 5256552 w 6115796"/>
              <a:gd name="connsiteY22" fmla="*/ 1672509 h 6858000"/>
              <a:gd name="connsiteX23" fmla="*/ 5266931 w 6115796"/>
              <a:gd name="connsiteY23" fmla="*/ 1866147 h 6858000"/>
              <a:gd name="connsiteX24" fmla="*/ 5255696 w 6115796"/>
              <a:gd name="connsiteY24" fmla="*/ 1953770 h 6858000"/>
              <a:gd name="connsiteX25" fmla="*/ 5252592 w 6115796"/>
              <a:gd name="connsiteY25" fmla="*/ 2092210 h 6858000"/>
              <a:gd name="connsiteX26" fmla="*/ 5250104 w 6115796"/>
              <a:gd name="connsiteY26" fmla="*/ 2249166 h 6858000"/>
              <a:gd name="connsiteX27" fmla="*/ 5250644 w 6115796"/>
              <a:gd name="connsiteY27" fmla="*/ 2266619 h 6858000"/>
              <a:gd name="connsiteX28" fmla="*/ 5293877 w 6115796"/>
              <a:gd name="connsiteY28" fmla="*/ 2368649 h 6858000"/>
              <a:gd name="connsiteX29" fmla="*/ 5311338 w 6115796"/>
              <a:gd name="connsiteY29" fmla="*/ 2404034 h 6858000"/>
              <a:gd name="connsiteX30" fmla="*/ 5338366 w 6115796"/>
              <a:gd name="connsiteY30" fmla="*/ 2465052 h 6858000"/>
              <a:gd name="connsiteX31" fmla="*/ 5371263 w 6115796"/>
              <a:gd name="connsiteY31" fmla="*/ 2586413 h 6858000"/>
              <a:gd name="connsiteX32" fmla="*/ 5407503 w 6115796"/>
              <a:gd name="connsiteY32" fmla="*/ 2786290 h 6858000"/>
              <a:gd name="connsiteX33" fmla="*/ 5407356 w 6115796"/>
              <a:gd name="connsiteY33" fmla="*/ 2787545 h 6858000"/>
              <a:gd name="connsiteX34" fmla="*/ 5457023 w 6115796"/>
              <a:gd name="connsiteY34" fmla="*/ 2858292 h 6858000"/>
              <a:gd name="connsiteX35" fmla="*/ 5484061 w 6115796"/>
              <a:gd name="connsiteY35" fmla="*/ 2919216 h 6858000"/>
              <a:gd name="connsiteX36" fmla="*/ 5491940 w 6115796"/>
              <a:gd name="connsiteY36" fmla="*/ 3015985 h 6858000"/>
              <a:gd name="connsiteX37" fmla="*/ 5503944 w 6115796"/>
              <a:gd name="connsiteY37" fmla="*/ 3123335 h 6858000"/>
              <a:gd name="connsiteX38" fmla="*/ 5516007 w 6115796"/>
              <a:gd name="connsiteY38" fmla="*/ 3258473 h 6858000"/>
              <a:gd name="connsiteX39" fmla="*/ 5589758 w 6115796"/>
              <a:gd name="connsiteY39" fmla="*/ 3453699 h 6858000"/>
              <a:gd name="connsiteX40" fmla="*/ 5596144 w 6115796"/>
              <a:gd name="connsiteY40" fmla="*/ 3534624 h 6858000"/>
              <a:gd name="connsiteX41" fmla="*/ 5597750 w 6115796"/>
              <a:gd name="connsiteY41" fmla="*/ 3534129 h 6858000"/>
              <a:gd name="connsiteX42" fmla="*/ 5618377 w 6115796"/>
              <a:gd name="connsiteY42" fmla="*/ 3588431 h 6858000"/>
              <a:gd name="connsiteX43" fmla="*/ 5655472 w 6115796"/>
              <a:gd name="connsiteY43" fmla="*/ 3678877 h 6858000"/>
              <a:gd name="connsiteX44" fmla="*/ 5683015 w 6115796"/>
              <a:gd name="connsiteY44" fmla="*/ 3762025 h 6858000"/>
              <a:gd name="connsiteX45" fmla="*/ 5696643 w 6115796"/>
              <a:gd name="connsiteY45" fmla="*/ 3773888 h 6858000"/>
              <a:gd name="connsiteX46" fmla="*/ 5768491 w 6115796"/>
              <a:gd name="connsiteY46" fmla="*/ 3914399 h 6858000"/>
              <a:gd name="connsiteX47" fmla="*/ 5793123 w 6115796"/>
              <a:gd name="connsiteY47" fmla="*/ 3969952 h 6858000"/>
              <a:gd name="connsiteX48" fmla="*/ 5808321 w 6115796"/>
              <a:gd name="connsiteY48" fmla="*/ 3988153 h 6858000"/>
              <a:gd name="connsiteX49" fmla="*/ 5825621 w 6115796"/>
              <a:gd name="connsiteY49" fmla="*/ 4015525 h 6858000"/>
              <a:gd name="connsiteX50" fmla="*/ 5860672 w 6115796"/>
              <a:gd name="connsiteY50" fmla="*/ 4061579 h 6858000"/>
              <a:gd name="connsiteX51" fmla="*/ 5894095 w 6115796"/>
              <a:gd name="connsiteY51" fmla="*/ 4128857 h 6858000"/>
              <a:gd name="connsiteX52" fmla="*/ 5903513 w 6115796"/>
              <a:gd name="connsiteY52" fmla="*/ 4187661 h 6858000"/>
              <a:gd name="connsiteX53" fmla="*/ 5946705 w 6115796"/>
              <a:gd name="connsiteY53" fmla="*/ 4428051 h 6858000"/>
              <a:gd name="connsiteX54" fmla="*/ 5949261 w 6115796"/>
              <a:gd name="connsiteY54" fmla="*/ 4449185 h 6858000"/>
              <a:gd name="connsiteX55" fmla="*/ 5968960 w 6115796"/>
              <a:gd name="connsiteY55" fmla="*/ 4482655 h 6858000"/>
              <a:gd name="connsiteX56" fmla="*/ 5998138 w 6115796"/>
              <a:gd name="connsiteY56" fmla="*/ 4697518 h 6858000"/>
              <a:gd name="connsiteX57" fmla="*/ 6007819 w 6115796"/>
              <a:gd name="connsiteY57" fmla="*/ 4858148 h 6858000"/>
              <a:gd name="connsiteX58" fmla="*/ 6007749 w 6115796"/>
              <a:gd name="connsiteY58" fmla="*/ 4964715 h 6858000"/>
              <a:gd name="connsiteX59" fmla="*/ 6005269 w 6115796"/>
              <a:gd name="connsiteY59" fmla="*/ 5150567 h 6858000"/>
              <a:gd name="connsiteX60" fmla="*/ 6001127 w 6115796"/>
              <a:gd name="connsiteY60" fmla="*/ 5164609 h 6858000"/>
              <a:gd name="connsiteX61" fmla="*/ 5998514 w 6115796"/>
              <a:gd name="connsiteY61" fmla="*/ 5189673 h 6858000"/>
              <a:gd name="connsiteX62" fmla="*/ 6018409 w 6115796"/>
              <a:gd name="connsiteY62" fmla="*/ 5227157 h 6858000"/>
              <a:gd name="connsiteX63" fmla="*/ 6036748 w 6115796"/>
              <a:gd name="connsiteY63" fmla="*/ 5322752 h 6858000"/>
              <a:gd name="connsiteX64" fmla="*/ 6037677 w 6115796"/>
              <a:gd name="connsiteY64" fmla="*/ 5354807 h 6858000"/>
              <a:gd name="connsiteX65" fmla="*/ 6053435 w 6115796"/>
              <a:gd name="connsiteY65" fmla="*/ 5387547 h 6858000"/>
              <a:gd name="connsiteX66" fmla="*/ 6068640 w 6115796"/>
              <a:gd name="connsiteY66" fmla="*/ 5474503 h 6858000"/>
              <a:gd name="connsiteX67" fmla="*/ 6080922 w 6115796"/>
              <a:gd name="connsiteY67" fmla="*/ 5561070 h 6858000"/>
              <a:gd name="connsiteX68" fmla="*/ 6096949 w 6115796"/>
              <a:gd name="connsiteY68" fmla="*/ 5648179 h 6858000"/>
              <a:gd name="connsiteX69" fmla="*/ 6115796 w 6115796"/>
              <a:gd name="connsiteY69" fmla="*/ 5862844 h 6858000"/>
              <a:gd name="connsiteX70" fmla="*/ 6045436 w 6115796"/>
              <a:gd name="connsiteY70" fmla="*/ 6124480 h 6858000"/>
              <a:gd name="connsiteX71" fmla="*/ 6030489 w 6115796"/>
              <a:gd name="connsiteY71" fmla="*/ 6317666 h 6858000"/>
              <a:gd name="connsiteX72" fmla="*/ 6007492 w 6115796"/>
              <a:gd name="connsiteY72" fmla="*/ 6440818 h 6858000"/>
              <a:gd name="connsiteX73" fmla="*/ 6009467 w 6115796"/>
              <a:gd name="connsiteY73" fmla="*/ 6487076 h 6858000"/>
              <a:gd name="connsiteX74" fmla="*/ 5995064 w 6115796"/>
              <a:gd name="connsiteY74" fmla="*/ 6540791 h 6858000"/>
              <a:gd name="connsiteX75" fmla="*/ 5986207 w 6115796"/>
              <a:gd name="connsiteY75" fmla="*/ 6695855 h 6858000"/>
              <a:gd name="connsiteX76" fmla="*/ 5979428 w 6115796"/>
              <a:gd name="connsiteY76" fmla="*/ 6754678 h 6858000"/>
              <a:gd name="connsiteX77" fmla="*/ 5984543 w 6115796"/>
              <a:gd name="connsiteY77" fmla="*/ 6811016 h 6858000"/>
              <a:gd name="connsiteX78" fmla="*/ 5979671 w 6115796"/>
              <a:gd name="connsiteY78" fmla="*/ 6858000 h 6858000"/>
              <a:gd name="connsiteX79" fmla="*/ 0 w 6115796"/>
              <a:gd name="connsiteY79" fmla="*/ 6858000 h 6858000"/>
              <a:gd name="connsiteX80" fmla="*/ 0 w 6115796"/>
              <a:gd name="connsiteY80" fmla="*/ 0 h 6858000"/>
              <a:gd name="connsiteX0" fmla="*/ 0 w 6115796"/>
              <a:gd name="connsiteY0" fmla="*/ 0 h 6858000"/>
              <a:gd name="connsiteX1" fmla="*/ 4965888 w 6115796"/>
              <a:gd name="connsiteY1" fmla="*/ 0 h 6858000"/>
              <a:gd name="connsiteX2" fmla="*/ 4967767 w 6115796"/>
              <a:gd name="connsiteY2" fmla="*/ 7930 h 6858000"/>
              <a:gd name="connsiteX3" fmla="*/ 4979444 w 6115796"/>
              <a:gd name="connsiteY3" fmla="*/ 43921 h 6858000"/>
              <a:gd name="connsiteX4" fmla="*/ 5021173 w 6115796"/>
              <a:gd name="connsiteY4" fmla="*/ 123738 h 6858000"/>
              <a:gd name="connsiteX5" fmla="*/ 5075458 w 6115796"/>
              <a:gd name="connsiteY5" fmla="*/ 264355 h 6858000"/>
              <a:gd name="connsiteX6" fmla="*/ 5081175 w 6115796"/>
              <a:gd name="connsiteY6" fmla="*/ 277448 h 6858000"/>
              <a:gd name="connsiteX7" fmla="*/ 5097011 w 6115796"/>
              <a:gd name="connsiteY7" fmla="*/ 355616 h 6858000"/>
              <a:gd name="connsiteX8" fmla="*/ 5153000 w 6115796"/>
              <a:gd name="connsiteY8" fmla="*/ 507134 h 6858000"/>
              <a:gd name="connsiteX9" fmla="*/ 5171282 w 6115796"/>
              <a:gd name="connsiteY9" fmla="*/ 602071 h 6858000"/>
              <a:gd name="connsiteX10" fmla="*/ 5176196 w 6115796"/>
              <a:gd name="connsiteY10" fmla="*/ 636822 h 6858000"/>
              <a:gd name="connsiteX11" fmla="*/ 5189051 w 6115796"/>
              <a:gd name="connsiteY11" fmla="*/ 782518 h 6858000"/>
              <a:gd name="connsiteX12" fmla="*/ 5218707 w 6115796"/>
              <a:gd name="connsiteY12" fmla="*/ 886387 h 6858000"/>
              <a:gd name="connsiteX13" fmla="*/ 5221281 w 6115796"/>
              <a:gd name="connsiteY13" fmla="*/ 920873 h 6858000"/>
              <a:gd name="connsiteX14" fmla="*/ 5201018 w 6115796"/>
              <a:gd name="connsiteY14" fmla="*/ 1095027 h 6858000"/>
              <a:gd name="connsiteX15" fmla="*/ 5189234 w 6115796"/>
              <a:gd name="connsiteY15" fmla="*/ 1217308 h 6858000"/>
              <a:gd name="connsiteX16" fmla="*/ 5202769 w 6115796"/>
              <a:gd name="connsiteY16" fmla="*/ 1269450 h 6858000"/>
              <a:gd name="connsiteX17" fmla="*/ 5225968 w 6115796"/>
              <a:gd name="connsiteY17" fmla="*/ 1357994 h 6858000"/>
              <a:gd name="connsiteX18" fmla="*/ 5231437 w 6115796"/>
              <a:gd name="connsiteY18" fmla="*/ 1373779 h 6858000"/>
              <a:gd name="connsiteX19" fmla="*/ 5237226 w 6115796"/>
              <a:gd name="connsiteY19" fmla="*/ 1441327 h 6858000"/>
              <a:gd name="connsiteX20" fmla="*/ 5255653 w 6115796"/>
              <a:gd name="connsiteY20" fmla="*/ 1524712 h 6858000"/>
              <a:gd name="connsiteX21" fmla="*/ 5263491 w 6115796"/>
              <a:gd name="connsiteY21" fmla="*/ 1642938 h 6858000"/>
              <a:gd name="connsiteX22" fmla="*/ 5256552 w 6115796"/>
              <a:gd name="connsiteY22" fmla="*/ 1672509 h 6858000"/>
              <a:gd name="connsiteX23" fmla="*/ 5266931 w 6115796"/>
              <a:gd name="connsiteY23" fmla="*/ 1866147 h 6858000"/>
              <a:gd name="connsiteX24" fmla="*/ 5255696 w 6115796"/>
              <a:gd name="connsiteY24" fmla="*/ 1953770 h 6858000"/>
              <a:gd name="connsiteX25" fmla="*/ 5252592 w 6115796"/>
              <a:gd name="connsiteY25" fmla="*/ 2092210 h 6858000"/>
              <a:gd name="connsiteX26" fmla="*/ 5257248 w 6115796"/>
              <a:gd name="connsiteY26" fmla="*/ 2203922 h 6858000"/>
              <a:gd name="connsiteX27" fmla="*/ 5250644 w 6115796"/>
              <a:gd name="connsiteY27" fmla="*/ 2266619 h 6858000"/>
              <a:gd name="connsiteX28" fmla="*/ 5293877 w 6115796"/>
              <a:gd name="connsiteY28" fmla="*/ 2368649 h 6858000"/>
              <a:gd name="connsiteX29" fmla="*/ 5311338 w 6115796"/>
              <a:gd name="connsiteY29" fmla="*/ 2404034 h 6858000"/>
              <a:gd name="connsiteX30" fmla="*/ 5338366 w 6115796"/>
              <a:gd name="connsiteY30" fmla="*/ 2465052 h 6858000"/>
              <a:gd name="connsiteX31" fmla="*/ 5371263 w 6115796"/>
              <a:gd name="connsiteY31" fmla="*/ 2586413 h 6858000"/>
              <a:gd name="connsiteX32" fmla="*/ 5407503 w 6115796"/>
              <a:gd name="connsiteY32" fmla="*/ 2786290 h 6858000"/>
              <a:gd name="connsiteX33" fmla="*/ 5407356 w 6115796"/>
              <a:gd name="connsiteY33" fmla="*/ 2787545 h 6858000"/>
              <a:gd name="connsiteX34" fmla="*/ 5457023 w 6115796"/>
              <a:gd name="connsiteY34" fmla="*/ 2858292 h 6858000"/>
              <a:gd name="connsiteX35" fmla="*/ 5484061 w 6115796"/>
              <a:gd name="connsiteY35" fmla="*/ 2919216 h 6858000"/>
              <a:gd name="connsiteX36" fmla="*/ 5491940 w 6115796"/>
              <a:gd name="connsiteY36" fmla="*/ 3015985 h 6858000"/>
              <a:gd name="connsiteX37" fmla="*/ 5503944 w 6115796"/>
              <a:gd name="connsiteY37" fmla="*/ 3123335 h 6858000"/>
              <a:gd name="connsiteX38" fmla="*/ 5516007 w 6115796"/>
              <a:gd name="connsiteY38" fmla="*/ 3258473 h 6858000"/>
              <a:gd name="connsiteX39" fmla="*/ 5589758 w 6115796"/>
              <a:gd name="connsiteY39" fmla="*/ 3453699 h 6858000"/>
              <a:gd name="connsiteX40" fmla="*/ 5596144 w 6115796"/>
              <a:gd name="connsiteY40" fmla="*/ 3534624 h 6858000"/>
              <a:gd name="connsiteX41" fmla="*/ 5597750 w 6115796"/>
              <a:gd name="connsiteY41" fmla="*/ 3534129 h 6858000"/>
              <a:gd name="connsiteX42" fmla="*/ 5618377 w 6115796"/>
              <a:gd name="connsiteY42" fmla="*/ 3588431 h 6858000"/>
              <a:gd name="connsiteX43" fmla="*/ 5655472 w 6115796"/>
              <a:gd name="connsiteY43" fmla="*/ 3678877 h 6858000"/>
              <a:gd name="connsiteX44" fmla="*/ 5683015 w 6115796"/>
              <a:gd name="connsiteY44" fmla="*/ 3762025 h 6858000"/>
              <a:gd name="connsiteX45" fmla="*/ 5696643 w 6115796"/>
              <a:gd name="connsiteY45" fmla="*/ 3773888 h 6858000"/>
              <a:gd name="connsiteX46" fmla="*/ 5768491 w 6115796"/>
              <a:gd name="connsiteY46" fmla="*/ 3914399 h 6858000"/>
              <a:gd name="connsiteX47" fmla="*/ 5793123 w 6115796"/>
              <a:gd name="connsiteY47" fmla="*/ 3969952 h 6858000"/>
              <a:gd name="connsiteX48" fmla="*/ 5808321 w 6115796"/>
              <a:gd name="connsiteY48" fmla="*/ 3988153 h 6858000"/>
              <a:gd name="connsiteX49" fmla="*/ 5825621 w 6115796"/>
              <a:gd name="connsiteY49" fmla="*/ 4015525 h 6858000"/>
              <a:gd name="connsiteX50" fmla="*/ 5860672 w 6115796"/>
              <a:gd name="connsiteY50" fmla="*/ 4061579 h 6858000"/>
              <a:gd name="connsiteX51" fmla="*/ 5894095 w 6115796"/>
              <a:gd name="connsiteY51" fmla="*/ 4128857 h 6858000"/>
              <a:gd name="connsiteX52" fmla="*/ 5903513 w 6115796"/>
              <a:gd name="connsiteY52" fmla="*/ 4187661 h 6858000"/>
              <a:gd name="connsiteX53" fmla="*/ 5946705 w 6115796"/>
              <a:gd name="connsiteY53" fmla="*/ 4428051 h 6858000"/>
              <a:gd name="connsiteX54" fmla="*/ 5949261 w 6115796"/>
              <a:gd name="connsiteY54" fmla="*/ 4449185 h 6858000"/>
              <a:gd name="connsiteX55" fmla="*/ 5968960 w 6115796"/>
              <a:gd name="connsiteY55" fmla="*/ 4482655 h 6858000"/>
              <a:gd name="connsiteX56" fmla="*/ 5998138 w 6115796"/>
              <a:gd name="connsiteY56" fmla="*/ 4697518 h 6858000"/>
              <a:gd name="connsiteX57" fmla="*/ 6007819 w 6115796"/>
              <a:gd name="connsiteY57" fmla="*/ 4858148 h 6858000"/>
              <a:gd name="connsiteX58" fmla="*/ 6007749 w 6115796"/>
              <a:gd name="connsiteY58" fmla="*/ 4964715 h 6858000"/>
              <a:gd name="connsiteX59" fmla="*/ 6005269 w 6115796"/>
              <a:gd name="connsiteY59" fmla="*/ 5150567 h 6858000"/>
              <a:gd name="connsiteX60" fmla="*/ 6001127 w 6115796"/>
              <a:gd name="connsiteY60" fmla="*/ 5164609 h 6858000"/>
              <a:gd name="connsiteX61" fmla="*/ 5998514 w 6115796"/>
              <a:gd name="connsiteY61" fmla="*/ 5189673 h 6858000"/>
              <a:gd name="connsiteX62" fmla="*/ 6018409 w 6115796"/>
              <a:gd name="connsiteY62" fmla="*/ 5227157 h 6858000"/>
              <a:gd name="connsiteX63" fmla="*/ 6036748 w 6115796"/>
              <a:gd name="connsiteY63" fmla="*/ 5322752 h 6858000"/>
              <a:gd name="connsiteX64" fmla="*/ 6037677 w 6115796"/>
              <a:gd name="connsiteY64" fmla="*/ 5354807 h 6858000"/>
              <a:gd name="connsiteX65" fmla="*/ 6053435 w 6115796"/>
              <a:gd name="connsiteY65" fmla="*/ 5387547 h 6858000"/>
              <a:gd name="connsiteX66" fmla="*/ 6068640 w 6115796"/>
              <a:gd name="connsiteY66" fmla="*/ 5474503 h 6858000"/>
              <a:gd name="connsiteX67" fmla="*/ 6080922 w 6115796"/>
              <a:gd name="connsiteY67" fmla="*/ 5561070 h 6858000"/>
              <a:gd name="connsiteX68" fmla="*/ 6096949 w 6115796"/>
              <a:gd name="connsiteY68" fmla="*/ 5648179 h 6858000"/>
              <a:gd name="connsiteX69" fmla="*/ 6115796 w 6115796"/>
              <a:gd name="connsiteY69" fmla="*/ 5862844 h 6858000"/>
              <a:gd name="connsiteX70" fmla="*/ 6045436 w 6115796"/>
              <a:gd name="connsiteY70" fmla="*/ 6124480 h 6858000"/>
              <a:gd name="connsiteX71" fmla="*/ 6030489 w 6115796"/>
              <a:gd name="connsiteY71" fmla="*/ 6317666 h 6858000"/>
              <a:gd name="connsiteX72" fmla="*/ 6007492 w 6115796"/>
              <a:gd name="connsiteY72" fmla="*/ 6440818 h 6858000"/>
              <a:gd name="connsiteX73" fmla="*/ 6009467 w 6115796"/>
              <a:gd name="connsiteY73" fmla="*/ 6487076 h 6858000"/>
              <a:gd name="connsiteX74" fmla="*/ 5995064 w 6115796"/>
              <a:gd name="connsiteY74" fmla="*/ 6540791 h 6858000"/>
              <a:gd name="connsiteX75" fmla="*/ 5986207 w 6115796"/>
              <a:gd name="connsiteY75" fmla="*/ 6695855 h 6858000"/>
              <a:gd name="connsiteX76" fmla="*/ 5979428 w 6115796"/>
              <a:gd name="connsiteY76" fmla="*/ 6754678 h 6858000"/>
              <a:gd name="connsiteX77" fmla="*/ 5984543 w 6115796"/>
              <a:gd name="connsiteY77" fmla="*/ 6811016 h 6858000"/>
              <a:gd name="connsiteX78" fmla="*/ 5979671 w 6115796"/>
              <a:gd name="connsiteY78" fmla="*/ 6858000 h 6858000"/>
              <a:gd name="connsiteX79" fmla="*/ 0 w 6115796"/>
              <a:gd name="connsiteY79" fmla="*/ 6858000 h 6858000"/>
              <a:gd name="connsiteX80" fmla="*/ 0 w 6115796"/>
              <a:gd name="connsiteY80" fmla="*/ 0 h 6858000"/>
              <a:gd name="connsiteX0" fmla="*/ 0 w 6115796"/>
              <a:gd name="connsiteY0" fmla="*/ 0 h 6858000"/>
              <a:gd name="connsiteX1" fmla="*/ 4965888 w 6115796"/>
              <a:gd name="connsiteY1" fmla="*/ 0 h 6858000"/>
              <a:gd name="connsiteX2" fmla="*/ 4967767 w 6115796"/>
              <a:gd name="connsiteY2" fmla="*/ 7930 h 6858000"/>
              <a:gd name="connsiteX3" fmla="*/ 4979444 w 6115796"/>
              <a:gd name="connsiteY3" fmla="*/ 43921 h 6858000"/>
              <a:gd name="connsiteX4" fmla="*/ 5021173 w 6115796"/>
              <a:gd name="connsiteY4" fmla="*/ 123738 h 6858000"/>
              <a:gd name="connsiteX5" fmla="*/ 5075458 w 6115796"/>
              <a:gd name="connsiteY5" fmla="*/ 264355 h 6858000"/>
              <a:gd name="connsiteX6" fmla="*/ 5081175 w 6115796"/>
              <a:gd name="connsiteY6" fmla="*/ 277448 h 6858000"/>
              <a:gd name="connsiteX7" fmla="*/ 5097011 w 6115796"/>
              <a:gd name="connsiteY7" fmla="*/ 355616 h 6858000"/>
              <a:gd name="connsiteX8" fmla="*/ 5153000 w 6115796"/>
              <a:gd name="connsiteY8" fmla="*/ 507134 h 6858000"/>
              <a:gd name="connsiteX9" fmla="*/ 5171282 w 6115796"/>
              <a:gd name="connsiteY9" fmla="*/ 602071 h 6858000"/>
              <a:gd name="connsiteX10" fmla="*/ 5176196 w 6115796"/>
              <a:gd name="connsiteY10" fmla="*/ 636822 h 6858000"/>
              <a:gd name="connsiteX11" fmla="*/ 5189051 w 6115796"/>
              <a:gd name="connsiteY11" fmla="*/ 782518 h 6858000"/>
              <a:gd name="connsiteX12" fmla="*/ 5218707 w 6115796"/>
              <a:gd name="connsiteY12" fmla="*/ 886387 h 6858000"/>
              <a:gd name="connsiteX13" fmla="*/ 5221281 w 6115796"/>
              <a:gd name="connsiteY13" fmla="*/ 920873 h 6858000"/>
              <a:gd name="connsiteX14" fmla="*/ 5201018 w 6115796"/>
              <a:gd name="connsiteY14" fmla="*/ 1095027 h 6858000"/>
              <a:gd name="connsiteX15" fmla="*/ 5189234 w 6115796"/>
              <a:gd name="connsiteY15" fmla="*/ 1217308 h 6858000"/>
              <a:gd name="connsiteX16" fmla="*/ 5202769 w 6115796"/>
              <a:gd name="connsiteY16" fmla="*/ 1269450 h 6858000"/>
              <a:gd name="connsiteX17" fmla="*/ 5225968 w 6115796"/>
              <a:gd name="connsiteY17" fmla="*/ 1357994 h 6858000"/>
              <a:gd name="connsiteX18" fmla="*/ 5231437 w 6115796"/>
              <a:gd name="connsiteY18" fmla="*/ 1373779 h 6858000"/>
              <a:gd name="connsiteX19" fmla="*/ 5237226 w 6115796"/>
              <a:gd name="connsiteY19" fmla="*/ 1441327 h 6858000"/>
              <a:gd name="connsiteX20" fmla="*/ 5255653 w 6115796"/>
              <a:gd name="connsiteY20" fmla="*/ 1524712 h 6858000"/>
              <a:gd name="connsiteX21" fmla="*/ 5263491 w 6115796"/>
              <a:gd name="connsiteY21" fmla="*/ 1642938 h 6858000"/>
              <a:gd name="connsiteX22" fmla="*/ 5256552 w 6115796"/>
              <a:gd name="connsiteY22" fmla="*/ 1672509 h 6858000"/>
              <a:gd name="connsiteX23" fmla="*/ 5266931 w 6115796"/>
              <a:gd name="connsiteY23" fmla="*/ 1866147 h 6858000"/>
              <a:gd name="connsiteX24" fmla="*/ 5255696 w 6115796"/>
              <a:gd name="connsiteY24" fmla="*/ 1953770 h 6858000"/>
              <a:gd name="connsiteX25" fmla="*/ 5252592 w 6115796"/>
              <a:gd name="connsiteY25" fmla="*/ 2092210 h 6858000"/>
              <a:gd name="connsiteX26" fmla="*/ 5257248 w 6115796"/>
              <a:gd name="connsiteY26" fmla="*/ 2203922 h 6858000"/>
              <a:gd name="connsiteX27" fmla="*/ 5250644 w 6115796"/>
              <a:gd name="connsiteY27" fmla="*/ 2266619 h 6858000"/>
              <a:gd name="connsiteX28" fmla="*/ 5293877 w 6115796"/>
              <a:gd name="connsiteY28" fmla="*/ 2368649 h 6858000"/>
              <a:gd name="connsiteX29" fmla="*/ 5311338 w 6115796"/>
              <a:gd name="connsiteY29" fmla="*/ 2404034 h 6858000"/>
              <a:gd name="connsiteX30" fmla="*/ 5338366 w 6115796"/>
              <a:gd name="connsiteY30" fmla="*/ 2465052 h 6858000"/>
              <a:gd name="connsiteX31" fmla="*/ 5371263 w 6115796"/>
              <a:gd name="connsiteY31" fmla="*/ 2586413 h 6858000"/>
              <a:gd name="connsiteX32" fmla="*/ 5407503 w 6115796"/>
              <a:gd name="connsiteY32" fmla="*/ 2786290 h 6858000"/>
              <a:gd name="connsiteX33" fmla="*/ 5407356 w 6115796"/>
              <a:gd name="connsiteY33" fmla="*/ 2787545 h 6858000"/>
              <a:gd name="connsiteX34" fmla="*/ 5457023 w 6115796"/>
              <a:gd name="connsiteY34" fmla="*/ 2858292 h 6858000"/>
              <a:gd name="connsiteX35" fmla="*/ 5484061 w 6115796"/>
              <a:gd name="connsiteY35" fmla="*/ 2919216 h 6858000"/>
              <a:gd name="connsiteX36" fmla="*/ 5491940 w 6115796"/>
              <a:gd name="connsiteY36" fmla="*/ 3015985 h 6858000"/>
              <a:gd name="connsiteX37" fmla="*/ 5503944 w 6115796"/>
              <a:gd name="connsiteY37" fmla="*/ 3123335 h 6858000"/>
              <a:gd name="connsiteX38" fmla="*/ 5516007 w 6115796"/>
              <a:gd name="connsiteY38" fmla="*/ 3258473 h 6858000"/>
              <a:gd name="connsiteX39" fmla="*/ 5589758 w 6115796"/>
              <a:gd name="connsiteY39" fmla="*/ 3453699 h 6858000"/>
              <a:gd name="connsiteX40" fmla="*/ 5596144 w 6115796"/>
              <a:gd name="connsiteY40" fmla="*/ 3534624 h 6858000"/>
              <a:gd name="connsiteX41" fmla="*/ 5597750 w 6115796"/>
              <a:gd name="connsiteY41" fmla="*/ 3534129 h 6858000"/>
              <a:gd name="connsiteX42" fmla="*/ 5618377 w 6115796"/>
              <a:gd name="connsiteY42" fmla="*/ 3588431 h 6858000"/>
              <a:gd name="connsiteX43" fmla="*/ 5655472 w 6115796"/>
              <a:gd name="connsiteY43" fmla="*/ 3678877 h 6858000"/>
              <a:gd name="connsiteX44" fmla="*/ 5683015 w 6115796"/>
              <a:gd name="connsiteY44" fmla="*/ 3762025 h 6858000"/>
              <a:gd name="connsiteX45" fmla="*/ 5696643 w 6115796"/>
              <a:gd name="connsiteY45" fmla="*/ 3773888 h 6858000"/>
              <a:gd name="connsiteX46" fmla="*/ 5768491 w 6115796"/>
              <a:gd name="connsiteY46" fmla="*/ 3914399 h 6858000"/>
              <a:gd name="connsiteX47" fmla="*/ 5793123 w 6115796"/>
              <a:gd name="connsiteY47" fmla="*/ 3969952 h 6858000"/>
              <a:gd name="connsiteX48" fmla="*/ 5808321 w 6115796"/>
              <a:gd name="connsiteY48" fmla="*/ 3988153 h 6858000"/>
              <a:gd name="connsiteX49" fmla="*/ 5825621 w 6115796"/>
              <a:gd name="connsiteY49" fmla="*/ 4015525 h 6858000"/>
              <a:gd name="connsiteX50" fmla="*/ 5860672 w 6115796"/>
              <a:gd name="connsiteY50" fmla="*/ 4061579 h 6858000"/>
              <a:gd name="connsiteX51" fmla="*/ 5894095 w 6115796"/>
              <a:gd name="connsiteY51" fmla="*/ 4128857 h 6858000"/>
              <a:gd name="connsiteX52" fmla="*/ 5903513 w 6115796"/>
              <a:gd name="connsiteY52" fmla="*/ 4187661 h 6858000"/>
              <a:gd name="connsiteX53" fmla="*/ 5946705 w 6115796"/>
              <a:gd name="connsiteY53" fmla="*/ 4428051 h 6858000"/>
              <a:gd name="connsiteX54" fmla="*/ 5949261 w 6115796"/>
              <a:gd name="connsiteY54" fmla="*/ 4449185 h 6858000"/>
              <a:gd name="connsiteX55" fmla="*/ 5968960 w 6115796"/>
              <a:gd name="connsiteY55" fmla="*/ 4482655 h 6858000"/>
              <a:gd name="connsiteX56" fmla="*/ 5998138 w 6115796"/>
              <a:gd name="connsiteY56" fmla="*/ 4697518 h 6858000"/>
              <a:gd name="connsiteX57" fmla="*/ 6007819 w 6115796"/>
              <a:gd name="connsiteY57" fmla="*/ 4858148 h 6858000"/>
              <a:gd name="connsiteX58" fmla="*/ 6007749 w 6115796"/>
              <a:gd name="connsiteY58" fmla="*/ 4964715 h 6858000"/>
              <a:gd name="connsiteX59" fmla="*/ 6005269 w 6115796"/>
              <a:gd name="connsiteY59" fmla="*/ 5150567 h 6858000"/>
              <a:gd name="connsiteX60" fmla="*/ 6001127 w 6115796"/>
              <a:gd name="connsiteY60" fmla="*/ 5164609 h 6858000"/>
              <a:gd name="connsiteX61" fmla="*/ 5998514 w 6115796"/>
              <a:gd name="connsiteY61" fmla="*/ 5189673 h 6858000"/>
              <a:gd name="connsiteX62" fmla="*/ 6018409 w 6115796"/>
              <a:gd name="connsiteY62" fmla="*/ 5227157 h 6858000"/>
              <a:gd name="connsiteX63" fmla="*/ 6036748 w 6115796"/>
              <a:gd name="connsiteY63" fmla="*/ 5322752 h 6858000"/>
              <a:gd name="connsiteX64" fmla="*/ 6037677 w 6115796"/>
              <a:gd name="connsiteY64" fmla="*/ 5354807 h 6858000"/>
              <a:gd name="connsiteX65" fmla="*/ 6053435 w 6115796"/>
              <a:gd name="connsiteY65" fmla="*/ 5387547 h 6858000"/>
              <a:gd name="connsiteX66" fmla="*/ 6068640 w 6115796"/>
              <a:gd name="connsiteY66" fmla="*/ 5474503 h 6858000"/>
              <a:gd name="connsiteX67" fmla="*/ 6080922 w 6115796"/>
              <a:gd name="connsiteY67" fmla="*/ 5561070 h 6858000"/>
              <a:gd name="connsiteX68" fmla="*/ 6096949 w 6115796"/>
              <a:gd name="connsiteY68" fmla="*/ 5648179 h 6858000"/>
              <a:gd name="connsiteX69" fmla="*/ 6115796 w 6115796"/>
              <a:gd name="connsiteY69" fmla="*/ 5862844 h 6858000"/>
              <a:gd name="connsiteX70" fmla="*/ 6045436 w 6115796"/>
              <a:gd name="connsiteY70" fmla="*/ 6124480 h 6858000"/>
              <a:gd name="connsiteX71" fmla="*/ 6030489 w 6115796"/>
              <a:gd name="connsiteY71" fmla="*/ 6317666 h 6858000"/>
              <a:gd name="connsiteX72" fmla="*/ 6007492 w 6115796"/>
              <a:gd name="connsiteY72" fmla="*/ 6440818 h 6858000"/>
              <a:gd name="connsiteX73" fmla="*/ 6009467 w 6115796"/>
              <a:gd name="connsiteY73" fmla="*/ 6487076 h 6858000"/>
              <a:gd name="connsiteX74" fmla="*/ 5995064 w 6115796"/>
              <a:gd name="connsiteY74" fmla="*/ 6540791 h 6858000"/>
              <a:gd name="connsiteX75" fmla="*/ 5986207 w 6115796"/>
              <a:gd name="connsiteY75" fmla="*/ 6695855 h 6858000"/>
              <a:gd name="connsiteX76" fmla="*/ 5979428 w 6115796"/>
              <a:gd name="connsiteY76" fmla="*/ 6754678 h 6858000"/>
              <a:gd name="connsiteX77" fmla="*/ 5984543 w 6115796"/>
              <a:gd name="connsiteY77" fmla="*/ 6811016 h 6858000"/>
              <a:gd name="connsiteX78" fmla="*/ 5979671 w 6115796"/>
              <a:gd name="connsiteY78" fmla="*/ 6858000 h 6858000"/>
              <a:gd name="connsiteX79" fmla="*/ 0 w 6115796"/>
              <a:gd name="connsiteY79" fmla="*/ 6858000 h 6858000"/>
              <a:gd name="connsiteX80" fmla="*/ 0 w 6115796"/>
              <a:gd name="connsiteY80" fmla="*/ 0 h 6858000"/>
              <a:gd name="connsiteX0" fmla="*/ 0 w 6115796"/>
              <a:gd name="connsiteY0" fmla="*/ 0 h 6858000"/>
              <a:gd name="connsiteX1" fmla="*/ 4965888 w 6115796"/>
              <a:gd name="connsiteY1" fmla="*/ 0 h 6858000"/>
              <a:gd name="connsiteX2" fmla="*/ 4967767 w 6115796"/>
              <a:gd name="connsiteY2" fmla="*/ 7930 h 6858000"/>
              <a:gd name="connsiteX3" fmla="*/ 4979444 w 6115796"/>
              <a:gd name="connsiteY3" fmla="*/ 43921 h 6858000"/>
              <a:gd name="connsiteX4" fmla="*/ 5021173 w 6115796"/>
              <a:gd name="connsiteY4" fmla="*/ 123738 h 6858000"/>
              <a:gd name="connsiteX5" fmla="*/ 5075458 w 6115796"/>
              <a:gd name="connsiteY5" fmla="*/ 264355 h 6858000"/>
              <a:gd name="connsiteX6" fmla="*/ 5081175 w 6115796"/>
              <a:gd name="connsiteY6" fmla="*/ 277448 h 6858000"/>
              <a:gd name="connsiteX7" fmla="*/ 5097011 w 6115796"/>
              <a:gd name="connsiteY7" fmla="*/ 355616 h 6858000"/>
              <a:gd name="connsiteX8" fmla="*/ 5153000 w 6115796"/>
              <a:gd name="connsiteY8" fmla="*/ 507134 h 6858000"/>
              <a:gd name="connsiteX9" fmla="*/ 5171282 w 6115796"/>
              <a:gd name="connsiteY9" fmla="*/ 602071 h 6858000"/>
              <a:gd name="connsiteX10" fmla="*/ 5176196 w 6115796"/>
              <a:gd name="connsiteY10" fmla="*/ 636822 h 6858000"/>
              <a:gd name="connsiteX11" fmla="*/ 5189051 w 6115796"/>
              <a:gd name="connsiteY11" fmla="*/ 782518 h 6858000"/>
              <a:gd name="connsiteX12" fmla="*/ 5218707 w 6115796"/>
              <a:gd name="connsiteY12" fmla="*/ 886387 h 6858000"/>
              <a:gd name="connsiteX13" fmla="*/ 5221281 w 6115796"/>
              <a:gd name="connsiteY13" fmla="*/ 920873 h 6858000"/>
              <a:gd name="connsiteX14" fmla="*/ 5201018 w 6115796"/>
              <a:gd name="connsiteY14" fmla="*/ 1095027 h 6858000"/>
              <a:gd name="connsiteX15" fmla="*/ 5189234 w 6115796"/>
              <a:gd name="connsiteY15" fmla="*/ 1217308 h 6858000"/>
              <a:gd name="connsiteX16" fmla="*/ 5202769 w 6115796"/>
              <a:gd name="connsiteY16" fmla="*/ 1269450 h 6858000"/>
              <a:gd name="connsiteX17" fmla="*/ 5225968 w 6115796"/>
              <a:gd name="connsiteY17" fmla="*/ 1357994 h 6858000"/>
              <a:gd name="connsiteX18" fmla="*/ 5231437 w 6115796"/>
              <a:gd name="connsiteY18" fmla="*/ 1373779 h 6858000"/>
              <a:gd name="connsiteX19" fmla="*/ 5237226 w 6115796"/>
              <a:gd name="connsiteY19" fmla="*/ 1441327 h 6858000"/>
              <a:gd name="connsiteX20" fmla="*/ 5255653 w 6115796"/>
              <a:gd name="connsiteY20" fmla="*/ 1524712 h 6858000"/>
              <a:gd name="connsiteX21" fmla="*/ 5263491 w 6115796"/>
              <a:gd name="connsiteY21" fmla="*/ 1642938 h 6858000"/>
              <a:gd name="connsiteX22" fmla="*/ 5256552 w 6115796"/>
              <a:gd name="connsiteY22" fmla="*/ 1672509 h 6858000"/>
              <a:gd name="connsiteX23" fmla="*/ 5266931 w 6115796"/>
              <a:gd name="connsiteY23" fmla="*/ 1866147 h 6858000"/>
              <a:gd name="connsiteX24" fmla="*/ 5255696 w 6115796"/>
              <a:gd name="connsiteY24" fmla="*/ 1953770 h 6858000"/>
              <a:gd name="connsiteX25" fmla="*/ 5252592 w 6115796"/>
              <a:gd name="connsiteY25" fmla="*/ 2092210 h 6858000"/>
              <a:gd name="connsiteX26" fmla="*/ 5257248 w 6115796"/>
              <a:gd name="connsiteY26" fmla="*/ 2203922 h 6858000"/>
              <a:gd name="connsiteX27" fmla="*/ 5262551 w 6115796"/>
              <a:gd name="connsiteY27" fmla="*/ 2288050 h 6858000"/>
              <a:gd name="connsiteX28" fmla="*/ 5293877 w 6115796"/>
              <a:gd name="connsiteY28" fmla="*/ 2368649 h 6858000"/>
              <a:gd name="connsiteX29" fmla="*/ 5311338 w 6115796"/>
              <a:gd name="connsiteY29" fmla="*/ 2404034 h 6858000"/>
              <a:gd name="connsiteX30" fmla="*/ 5338366 w 6115796"/>
              <a:gd name="connsiteY30" fmla="*/ 2465052 h 6858000"/>
              <a:gd name="connsiteX31" fmla="*/ 5371263 w 6115796"/>
              <a:gd name="connsiteY31" fmla="*/ 2586413 h 6858000"/>
              <a:gd name="connsiteX32" fmla="*/ 5407503 w 6115796"/>
              <a:gd name="connsiteY32" fmla="*/ 2786290 h 6858000"/>
              <a:gd name="connsiteX33" fmla="*/ 5407356 w 6115796"/>
              <a:gd name="connsiteY33" fmla="*/ 2787545 h 6858000"/>
              <a:gd name="connsiteX34" fmla="*/ 5457023 w 6115796"/>
              <a:gd name="connsiteY34" fmla="*/ 2858292 h 6858000"/>
              <a:gd name="connsiteX35" fmla="*/ 5484061 w 6115796"/>
              <a:gd name="connsiteY35" fmla="*/ 2919216 h 6858000"/>
              <a:gd name="connsiteX36" fmla="*/ 5491940 w 6115796"/>
              <a:gd name="connsiteY36" fmla="*/ 3015985 h 6858000"/>
              <a:gd name="connsiteX37" fmla="*/ 5503944 w 6115796"/>
              <a:gd name="connsiteY37" fmla="*/ 3123335 h 6858000"/>
              <a:gd name="connsiteX38" fmla="*/ 5516007 w 6115796"/>
              <a:gd name="connsiteY38" fmla="*/ 3258473 h 6858000"/>
              <a:gd name="connsiteX39" fmla="*/ 5589758 w 6115796"/>
              <a:gd name="connsiteY39" fmla="*/ 3453699 h 6858000"/>
              <a:gd name="connsiteX40" fmla="*/ 5596144 w 6115796"/>
              <a:gd name="connsiteY40" fmla="*/ 3534624 h 6858000"/>
              <a:gd name="connsiteX41" fmla="*/ 5597750 w 6115796"/>
              <a:gd name="connsiteY41" fmla="*/ 3534129 h 6858000"/>
              <a:gd name="connsiteX42" fmla="*/ 5618377 w 6115796"/>
              <a:gd name="connsiteY42" fmla="*/ 3588431 h 6858000"/>
              <a:gd name="connsiteX43" fmla="*/ 5655472 w 6115796"/>
              <a:gd name="connsiteY43" fmla="*/ 3678877 h 6858000"/>
              <a:gd name="connsiteX44" fmla="*/ 5683015 w 6115796"/>
              <a:gd name="connsiteY44" fmla="*/ 3762025 h 6858000"/>
              <a:gd name="connsiteX45" fmla="*/ 5696643 w 6115796"/>
              <a:gd name="connsiteY45" fmla="*/ 3773888 h 6858000"/>
              <a:gd name="connsiteX46" fmla="*/ 5768491 w 6115796"/>
              <a:gd name="connsiteY46" fmla="*/ 3914399 h 6858000"/>
              <a:gd name="connsiteX47" fmla="*/ 5793123 w 6115796"/>
              <a:gd name="connsiteY47" fmla="*/ 3969952 h 6858000"/>
              <a:gd name="connsiteX48" fmla="*/ 5808321 w 6115796"/>
              <a:gd name="connsiteY48" fmla="*/ 3988153 h 6858000"/>
              <a:gd name="connsiteX49" fmla="*/ 5825621 w 6115796"/>
              <a:gd name="connsiteY49" fmla="*/ 4015525 h 6858000"/>
              <a:gd name="connsiteX50" fmla="*/ 5860672 w 6115796"/>
              <a:gd name="connsiteY50" fmla="*/ 4061579 h 6858000"/>
              <a:gd name="connsiteX51" fmla="*/ 5894095 w 6115796"/>
              <a:gd name="connsiteY51" fmla="*/ 4128857 h 6858000"/>
              <a:gd name="connsiteX52" fmla="*/ 5903513 w 6115796"/>
              <a:gd name="connsiteY52" fmla="*/ 4187661 h 6858000"/>
              <a:gd name="connsiteX53" fmla="*/ 5946705 w 6115796"/>
              <a:gd name="connsiteY53" fmla="*/ 4428051 h 6858000"/>
              <a:gd name="connsiteX54" fmla="*/ 5949261 w 6115796"/>
              <a:gd name="connsiteY54" fmla="*/ 4449185 h 6858000"/>
              <a:gd name="connsiteX55" fmla="*/ 5968960 w 6115796"/>
              <a:gd name="connsiteY55" fmla="*/ 4482655 h 6858000"/>
              <a:gd name="connsiteX56" fmla="*/ 5998138 w 6115796"/>
              <a:gd name="connsiteY56" fmla="*/ 4697518 h 6858000"/>
              <a:gd name="connsiteX57" fmla="*/ 6007819 w 6115796"/>
              <a:gd name="connsiteY57" fmla="*/ 4858148 h 6858000"/>
              <a:gd name="connsiteX58" fmla="*/ 6007749 w 6115796"/>
              <a:gd name="connsiteY58" fmla="*/ 4964715 h 6858000"/>
              <a:gd name="connsiteX59" fmla="*/ 6005269 w 6115796"/>
              <a:gd name="connsiteY59" fmla="*/ 5150567 h 6858000"/>
              <a:gd name="connsiteX60" fmla="*/ 6001127 w 6115796"/>
              <a:gd name="connsiteY60" fmla="*/ 5164609 h 6858000"/>
              <a:gd name="connsiteX61" fmla="*/ 5998514 w 6115796"/>
              <a:gd name="connsiteY61" fmla="*/ 5189673 h 6858000"/>
              <a:gd name="connsiteX62" fmla="*/ 6018409 w 6115796"/>
              <a:gd name="connsiteY62" fmla="*/ 5227157 h 6858000"/>
              <a:gd name="connsiteX63" fmla="*/ 6036748 w 6115796"/>
              <a:gd name="connsiteY63" fmla="*/ 5322752 h 6858000"/>
              <a:gd name="connsiteX64" fmla="*/ 6037677 w 6115796"/>
              <a:gd name="connsiteY64" fmla="*/ 5354807 h 6858000"/>
              <a:gd name="connsiteX65" fmla="*/ 6053435 w 6115796"/>
              <a:gd name="connsiteY65" fmla="*/ 5387547 h 6858000"/>
              <a:gd name="connsiteX66" fmla="*/ 6068640 w 6115796"/>
              <a:gd name="connsiteY66" fmla="*/ 5474503 h 6858000"/>
              <a:gd name="connsiteX67" fmla="*/ 6080922 w 6115796"/>
              <a:gd name="connsiteY67" fmla="*/ 5561070 h 6858000"/>
              <a:gd name="connsiteX68" fmla="*/ 6096949 w 6115796"/>
              <a:gd name="connsiteY68" fmla="*/ 5648179 h 6858000"/>
              <a:gd name="connsiteX69" fmla="*/ 6115796 w 6115796"/>
              <a:gd name="connsiteY69" fmla="*/ 5862844 h 6858000"/>
              <a:gd name="connsiteX70" fmla="*/ 6045436 w 6115796"/>
              <a:gd name="connsiteY70" fmla="*/ 6124480 h 6858000"/>
              <a:gd name="connsiteX71" fmla="*/ 6030489 w 6115796"/>
              <a:gd name="connsiteY71" fmla="*/ 6317666 h 6858000"/>
              <a:gd name="connsiteX72" fmla="*/ 6007492 w 6115796"/>
              <a:gd name="connsiteY72" fmla="*/ 6440818 h 6858000"/>
              <a:gd name="connsiteX73" fmla="*/ 6009467 w 6115796"/>
              <a:gd name="connsiteY73" fmla="*/ 6487076 h 6858000"/>
              <a:gd name="connsiteX74" fmla="*/ 5995064 w 6115796"/>
              <a:gd name="connsiteY74" fmla="*/ 6540791 h 6858000"/>
              <a:gd name="connsiteX75" fmla="*/ 5986207 w 6115796"/>
              <a:gd name="connsiteY75" fmla="*/ 6695855 h 6858000"/>
              <a:gd name="connsiteX76" fmla="*/ 5979428 w 6115796"/>
              <a:gd name="connsiteY76" fmla="*/ 6754678 h 6858000"/>
              <a:gd name="connsiteX77" fmla="*/ 5984543 w 6115796"/>
              <a:gd name="connsiteY77" fmla="*/ 6811016 h 6858000"/>
              <a:gd name="connsiteX78" fmla="*/ 5979671 w 6115796"/>
              <a:gd name="connsiteY78" fmla="*/ 6858000 h 6858000"/>
              <a:gd name="connsiteX79" fmla="*/ 0 w 6115796"/>
              <a:gd name="connsiteY79" fmla="*/ 6858000 h 6858000"/>
              <a:gd name="connsiteX80" fmla="*/ 0 w 6115796"/>
              <a:gd name="connsiteY80" fmla="*/ 0 h 6858000"/>
              <a:gd name="connsiteX0" fmla="*/ 0 w 6115796"/>
              <a:gd name="connsiteY0" fmla="*/ 0 h 6858000"/>
              <a:gd name="connsiteX1" fmla="*/ 4965888 w 6115796"/>
              <a:gd name="connsiteY1" fmla="*/ 0 h 6858000"/>
              <a:gd name="connsiteX2" fmla="*/ 4967767 w 6115796"/>
              <a:gd name="connsiteY2" fmla="*/ 7930 h 6858000"/>
              <a:gd name="connsiteX3" fmla="*/ 4979444 w 6115796"/>
              <a:gd name="connsiteY3" fmla="*/ 43921 h 6858000"/>
              <a:gd name="connsiteX4" fmla="*/ 5021173 w 6115796"/>
              <a:gd name="connsiteY4" fmla="*/ 123738 h 6858000"/>
              <a:gd name="connsiteX5" fmla="*/ 5075458 w 6115796"/>
              <a:gd name="connsiteY5" fmla="*/ 264355 h 6858000"/>
              <a:gd name="connsiteX6" fmla="*/ 5081175 w 6115796"/>
              <a:gd name="connsiteY6" fmla="*/ 277448 h 6858000"/>
              <a:gd name="connsiteX7" fmla="*/ 5097011 w 6115796"/>
              <a:gd name="connsiteY7" fmla="*/ 355616 h 6858000"/>
              <a:gd name="connsiteX8" fmla="*/ 5153000 w 6115796"/>
              <a:gd name="connsiteY8" fmla="*/ 507134 h 6858000"/>
              <a:gd name="connsiteX9" fmla="*/ 5171282 w 6115796"/>
              <a:gd name="connsiteY9" fmla="*/ 602071 h 6858000"/>
              <a:gd name="connsiteX10" fmla="*/ 5176196 w 6115796"/>
              <a:gd name="connsiteY10" fmla="*/ 636822 h 6858000"/>
              <a:gd name="connsiteX11" fmla="*/ 5189051 w 6115796"/>
              <a:gd name="connsiteY11" fmla="*/ 782518 h 6858000"/>
              <a:gd name="connsiteX12" fmla="*/ 5218707 w 6115796"/>
              <a:gd name="connsiteY12" fmla="*/ 886387 h 6858000"/>
              <a:gd name="connsiteX13" fmla="*/ 5221281 w 6115796"/>
              <a:gd name="connsiteY13" fmla="*/ 920873 h 6858000"/>
              <a:gd name="connsiteX14" fmla="*/ 5201018 w 6115796"/>
              <a:gd name="connsiteY14" fmla="*/ 1095027 h 6858000"/>
              <a:gd name="connsiteX15" fmla="*/ 5189234 w 6115796"/>
              <a:gd name="connsiteY15" fmla="*/ 1217308 h 6858000"/>
              <a:gd name="connsiteX16" fmla="*/ 5202769 w 6115796"/>
              <a:gd name="connsiteY16" fmla="*/ 1269450 h 6858000"/>
              <a:gd name="connsiteX17" fmla="*/ 5225968 w 6115796"/>
              <a:gd name="connsiteY17" fmla="*/ 1357994 h 6858000"/>
              <a:gd name="connsiteX18" fmla="*/ 5231437 w 6115796"/>
              <a:gd name="connsiteY18" fmla="*/ 1373779 h 6858000"/>
              <a:gd name="connsiteX19" fmla="*/ 5237226 w 6115796"/>
              <a:gd name="connsiteY19" fmla="*/ 1441327 h 6858000"/>
              <a:gd name="connsiteX20" fmla="*/ 5255653 w 6115796"/>
              <a:gd name="connsiteY20" fmla="*/ 1524712 h 6858000"/>
              <a:gd name="connsiteX21" fmla="*/ 5263491 w 6115796"/>
              <a:gd name="connsiteY21" fmla="*/ 1642938 h 6858000"/>
              <a:gd name="connsiteX22" fmla="*/ 5256552 w 6115796"/>
              <a:gd name="connsiteY22" fmla="*/ 1672509 h 6858000"/>
              <a:gd name="connsiteX23" fmla="*/ 5266931 w 6115796"/>
              <a:gd name="connsiteY23" fmla="*/ 1866147 h 6858000"/>
              <a:gd name="connsiteX24" fmla="*/ 5255696 w 6115796"/>
              <a:gd name="connsiteY24" fmla="*/ 1953770 h 6858000"/>
              <a:gd name="connsiteX25" fmla="*/ 5252592 w 6115796"/>
              <a:gd name="connsiteY25" fmla="*/ 2092210 h 6858000"/>
              <a:gd name="connsiteX26" fmla="*/ 5257248 w 6115796"/>
              <a:gd name="connsiteY26" fmla="*/ 2203922 h 6858000"/>
              <a:gd name="connsiteX27" fmla="*/ 5262551 w 6115796"/>
              <a:gd name="connsiteY27" fmla="*/ 2288050 h 6858000"/>
              <a:gd name="connsiteX28" fmla="*/ 5293877 w 6115796"/>
              <a:gd name="connsiteY28" fmla="*/ 2368649 h 6858000"/>
              <a:gd name="connsiteX29" fmla="*/ 5311338 w 6115796"/>
              <a:gd name="connsiteY29" fmla="*/ 2404034 h 6858000"/>
              <a:gd name="connsiteX30" fmla="*/ 5338366 w 6115796"/>
              <a:gd name="connsiteY30" fmla="*/ 2465052 h 6858000"/>
              <a:gd name="connsiteX31" fmla="*/ 5371263 w 6115796"/>
              <a:gd name="connsiteY31" fmla="*/ 2586413 h 6858000"/>
              <a:gd name="connsiteX32" fmla="*/ 5407503 w 6115796"/>
              <a:gd name="connsiteY32" fmla="*/ 2786290 h 6858000"/>
              <a:gd name="connsiteX33" fmla="*/ 5407356 w 6115796"/>
              <a:gd name="connsiteY33" fmla="*/ 2787545 h 6858000"/>
              <a:gd name="connsiteX34" fmla="*/ 5457023 w 6115796"/>
              <a:gd name="connsiteY34" fmla="*/ 2858292 h 6858000"/>
              <a:gd name="connsiteX35" fmla="*/ 5484061 w 6115796"/>
              <a:gd name="connsiteY35" fmla="*/ 2919216 h 6858000"/>
              <a:gd name="connsiteX36" fmla="*/ 5491940 w 6115796"/>
              <a:gd name="connsiteY36" fmla="*/ 3015985 h 6858000"/>
              <a:gd name="connsiteX37" fmla="*/ 5503944 w 6115796"/>
              <a:gd name="connsiteY37" fmla="*/ 3123335 h 6858000"/>
              <a:gd name="connsiteX38" fmla="*/ 5516007 w 6115796"/>
              <a:gd name="connsiteY38" fmla="*/ 3258473 h 6858000"/>
              <a:gd name="connsiteX39" fmla="*/ 5589758 w 6115796"/>
              <a:gd name="connsiteY39" fmla="*/ 3453699 h 6858000"/>
              <a:gd name="connsiteX40" fmla="*/ 5596144 w 6115796"/>
              <a:gd name="connsiteY40" fmla="*/ 3534624 h 6858000"/>
              <a:gd name="connsiteX41" fmla="*/ 5597750 w 6115796"/>
              <a:gd name="connsiteY41" fmla="*/ 3534129 h 6858000"/>
              <a:gd name="connsiteX42" fmla="*/ 5618377 w 6115796"/>
              <a:gd name="connsiteY42" fmla="*/ 3588431 h 6858000"/>
              <a:gd name="connsiteX43" fmla="*/ 5655472 w 6115796"/>
              <a:gd name="connsiteY43" fmla="*/ 3678877 h 6858000"/>
              <a:gd name="connsiteX44" fmla="*/ 5683015 w 6115796"/>
              <a:gd name="connsiteY44" fmla="*/ 3762025 h 6858000"/>
              <a:gd name="connsiteX45" fmla="*/ 5696643 w 6115796"/>
              <a:gd name="connsiteY45" fmla="*/ 3773888 h 6858000"/>
              <a:gd name="connsiteX46" fmla="*/ 5768491 w 6115796"/>
              <a:gd name="connsiteY46" fmla="*/ 3914399 h 6858000"/>
              <a:gd name="connsiteX47" fmla="*/ 5793123 w 6115796"/>
              <a:gd name="connsiteY47" fmla="*/ 3969952 h 6858000"/>
              <a:gd name="connsiteX48" fmla="*/ 5808321 w 6115796"/>
              <a:gd name="connsiteY48" fmla="*/ 3988153 h 6858000"/>
              <a:gd name="connsiteX49" fmla="*/ 5825621 w 6115796"/>
              <a:gd name="connsiteY49" fmla="*/ 4015525 h 6858000"/>
              <a:gd name="connsiteX50" fmla="*/ 5860672 w 6115796"/>
              <a:gd name="connsiteY50" fmla="*/ 4061579 h 6858000"/>
              <a:gd name="connsiteX51" fmla="*/ 5894095 w 6115796"/>
              <a:gd name="connsiteY51" fmla="*/ 4128857 h 6858000"/>
              <a:gd name="connsiteX52" fmla="*/ 5903513 w 6115796"/>
              <a:gd name="connsiteY52" fmla="*/ 4187661 h 6858000"/>
              <a:gd name="connsiteX53" fmla="*/ 5946705 w 6115796"/>
              <a:gd name="connsiteY53" fmla="*/ 4428051 h 6858000"/>
              <a:gd name="connsiteX54" fmla="*/ 5949261 w 6115796"/>
              <a:gd name="connsiteY54" fmla="*/ 4449185 h 6858000"/>
              <a:gd name="connsiteX55" fmla="*/ 5968960 w 6115796"/>
              <a:gd name="connsiteY55" fmla="*/ 4482655 h 6858000"/>
              <a:gd name="connsiteX56" fmla="*/ 5998138 w 6115796"/>
              <a:gd name="connsiteY56" fmla="*/ 4697518 h 6858000"/>
              <a:gd name="connsiteX57" fmla="*/ 6007819 w 6115796"/>
              <a:gd name="connsiteY57" fmla="*/ 4858148 h 6858000"/>
              <a:gd name="connsiteX58" fmla="*/ 6007749 w 6115796"/>
              <a:gd name="connsiteY58" fmla="*/ 4964715 h 6858000"/>
              <a:gd name="connsiteX59" fmla="*/ 6005269 w 6115796"/>
              <a:gd name="connsiteY59" fmla="*/ 5150567 h 6858000"/>
              <a:gd name="connsiteX60" fmla="*/ 6001127 w 6115796"/>
              <a:gd name="connsiteY60" fmla="*/ 5164609 h 6858000"/>
              <a:gd name="connsiteX61" fmla="*/ 5998514 w 6115796"/>
              <a:gd name="connsiteY61" fmla="*/ 5189673 h 6858000"/>
              <a:gd name="connsiteX62" fmla="*/ 6018409 w 6115796"/>
              <a:gd name="connsiteY62" fmla="*/ 5227157 h 6858000"/>
              <a:gd name="connsiteX63" fmla="*/ 6036748 w 6115796"/>
              <a:gd name="connsiteY63" fmla="*/ 5322752 h 6858000"/>
              <a:gd name="connsiteX64" fmla="*/ 6037677 w 6115796"/>
              <a:gd name="connsiteY64" fmla="*/ 5354807 h 6858000"/>
              <a:gd name="connsiteX65" fmla="*/ 6053435 w 6115796"/>
              <a:gd name="connsiteY65" fmla="*/ 5387547 h 6858000"/>
              <a:gd name="connsiteX66" fmla="*/ 6068640 w 6115796"/>
              <a:gd name="connsiteY66" fmla="*/ 5474503 h 6858000"/>
              <a:gd name="connsiteX67" fmla="*/ 6080922 w 6115796"/>
              <a:gd name="connsiteY67" fmla="*/ 5561070 h 6858000"/>
              <a:gd name="connsiteX68" fmla="*/ 6096949 w 6115796"/>
              <a:gd name="connsiteY68" fmla="*/ 5648179 h 6858000"/>
              <a:gd name="connsiteX69" fmla="*/ 6115796 w 6115796"/>
              <a:gd name="connsiteY69" fmla="*/ 5862844 h 6858000"/>
              <a:gd name="connsiteX70" fmla="*/ 6045436 w 6115796"/>
              <a:gd name="connsiteY70" fmla="*/ 6124480 h 6858000"/>
              <a:gd name="connsiteX71" fmla="*/ 6030489 w 6115796"/>
              <a:gd name="connsiteY71" fmla="*/ 6317666 h 6858000"/>
              <a:gd name="connsiteX72" fmla="*/ 6007492 w 6115796"/>
              <a:gd name="connsiteY72" fmla="*/ 6440818 h 6858000"/>
              <a:gd name="connsiteX73" fmla="*/ 6009467 w 6115796"/>
              <a:gd name="connsiteY73" fmla="*/ 6487076 h 6858000"/>
              <a:gd name="connsiteX74" fmla="*/ 5995064 w 6115796"/>
              <a:gd name="connsiteY74" fmla="*/ 6540791 h 6858000"/>
              <a:gd name="connsiteX75" fmla="*/ 5986207 w 6115796"/>
              <a:gd name="connsiteY75" fmla="*/ 6695855 h 6858000"/>
              <a:gd name="connsiteX76" fmla="*/ 5979428 w 6115796"/>
              <a:gd name="connsiteY76" fmla="*/ 6754678 h 6858000"/>
              <a:gd name="connsiteX77" fmla="*/ 5984543 w 6115796"/>
              <a:gd name="connsiteY77" fmla="*/ 6811016 h 6858000"/>
              <a:gd name="connsiteX78" fmla="*/ 5979671 w 6115796"/>
              <a:gd name="connsiteY78" fmla="*/ 6858000 h 6858000"/>
              <a:gd name="connsiteX79" fmla="*/ 0 w 6115796"/>
              <a:gd name="connsiteY79" fmla="*/ 6858000 h 6858000"/>
              <a:gd name="connsiteX80" fmla="*/ 0 w 6115796"/>
              <a:gd name="connsiteY80" fmla="*/ 0 h 6858000"/>
              <a:gd name="connsiteX0" fmla="*/ 0 w 6115796"/>
              <a:gd name="connsiteY0" fmla="*/ 0 h 6858000"/>
              <a:gd name="connsiteX1" fmla="*/ 4965888 w 6115796"/>
              <a:gd name="connsiteY1" fmla="*/ 0 h 6858000"/>
              <a:gd name="connsiteX2" fmla="*/ 4967767 w 6115796"/>
              <a:gd name="connsiteY2" fmla="*/ 7930 h 6858000"/>
              <a:gd name="connsiteX3" fmla="*/ 4979444 w 6115796"/>
              <a:gd name="connsiteY3" fmla="*/ 43921 h 6858000"/>
              <a:gd name="connsiteX4" fmla="*/ 5021173 w 6115796"/>
              <a:gd name="connsiteY4" fmla="*/ 123738 h 6858000"/>
              <a:gd name="connsiteX5" fmla="*/ 5075458 w 6115796"/>
              <a:gd name="connsiteY5" fmla="*/ 264355 h 6858000"/>
              <a:gd name="connsiteX6" fmla="*/ 5081175 w 6115796"/>
              <a:gd name="connsiteY6" fmla="*/ 277448 h 6858000"/>
              <a:gd name="connsiteX7" fmla="*/ 5097011 w 6115796"/>
              <a:gd name="connsiteY7" fmla="*/ 355616 h 6858000"/>
              <a:gd name="connsiteX8" fmla="*/ 5153000 w 6115796"/>
              <a:gd name="connsiteY8" fmla="*/ 507134 h 6858000"/>
              <a:gd name="connsiteX9" fmla="*/ 5171282 w 6115796"/>
              <a:gd name="connsiteY9" fmla="*/ 602071 h 6858000"/>
              <a:gd name="connsiteX10" fmla="*/ 5176196 w 6115796"/>
              <a:gd name="connsiteY10" fmla="*/ 636822 h 6858000"/>
              <a:gd name="connsiteX11" fmla="*/ 5189051 w 6115796"/>
              <a:gd name="connsiteY11" fmla="*/ 782518 h 6858000"/>
              <a:gd name="connsiteX12" fmla="*/ 5218707 w 6115796"/>
              <a:gd name="connsiteY12" fmla="*/ 886387 h 6858000"/>
              <a:gd name="connsiteX13" fmla="*/ 5221281 w 6115796"/>
              <a:gd name="connsiteY13" fmla="*/ 920873 h 6858000"/>
              <a:gd name="connsiteX14" fmla="*/ 5201018 w 6115796"/>
              <a:gd name="connsiteY14" fmla="*/ 1095027 h 6858000"/>
              <a:gd name="connsiteX15" fmla="*/ 5189234 w 6115796"/>
              <a:gd name="connsiteY15" fmla="*/ 1217308 h 6858000"/>
              <a:gd name="connsiteX16" fmla="*/ 5202769 w 6115796"/>
              <a:gd name="connsiteY16" fmla="*/ 1269450 h 6858000"/>
              <a:gd name="connsiteX17" fmla="*/ 5225968 w 6115796"/>
              <a:gd name="connsiteY17" fmla="*/ 1357994 h 6858000"/>
              <a:gd name="connsiteX18" fmla="*/ 5231437 w 6115796"/>
              <a:gd name="connsiteY18" fmla="*/ 1373779 h 6858000"/>
              <a:gd name="connsiteX19" fmla="*/ 5237226 w 6115796"/>
              <a:gd name="connsiteY19" fmla="*/ 1441327 h 6858000"/>
              <a:gd name="connsiteX20" fmla="*/ 5255653 w 6115796"/>
              <a:gd name="connsiteY20" fmla="*/ 1524712 h 6858000"/>
              <a:gd name="connsiteX21" fmla="*/ 5263491 w 6115796"/>
              <a:gd name="connsiteY21" fmla="*/ 1642938 h 6858000"/>
              <a:gd name="connsiteX22" fmla="*/ 5256552 w 6115796"/>
              <a:gd name="connsiteY22" fmla="*/ 1672509 h 6858000"/>
              <a:gd name="connsiteX23" fmla="*/ 5264549 w 6115796"/>
              <a:gd name="connsiteY23" fmla="*/ 1837572 h 6858000"/>
              <a:gd name="connsiteX24" fmla="*/ 5255696 w 6115796"/>
              <a:gd name="connsiteY24" fmla="*/ 1953770 h 6858000"/>
              <a:gd name="connsiteX25" fmla="*/ 5252592 w 6115796"/>
              <a:gd name="connsiteY25" fmla="*/ 2092210 h 6858000"/>
              <a:gd name="connsiteX26" fmla="*/ 5257248 w 6115796"/>
              <a:gd name="connsiteY26" fmla="*/ 2203922 h 6858000"/>
              <a:gd name="connsiteX27" fmla="*/ 5262551 w 6115796"/>
              <a:gd name="connsiteY27" fmla="*/ 2288050 h 6858000"/>
              <a:gd name="connsiteX28" fmla="*/ 5293877 w 6115796"/>
              <a:gd name="connsiteY28" fmla="*/ 2368649 h 6858000"/>
              <a:gd name="connsiteX29" fmla="*/ 5311338 w 6115796"/>
              <a:gd name="connsiteY29" fmla="*/ 2404034 h 6858000"/>
              <a:gd name="connsiteX30" fmla="*/ 5338366 w 6115796"/>
              <a:gd name="connsiteY30" fmla="*/ 2465052 h 6858000"/>
              <a:gd name="connsiteX31" fmla="*/ 5371263 w 6115796"/>
              <a:gd name="connsiteY31" fmla="*/ 2586413 h 6858000"/>
              <a:gd name="connsiteX32" fmla="*/ 5407503 w 6115796"/>
              <a:gd name="connsiteY32" fmla="*/ 2786290 h 6858000"/>
              <a:gd name="connsiteX33" fmla="*/ 5407356 w 6115796"/>
              <a:gd name="connsiteY33" fmla="*/ 2787545 h 6858000"/>
              <a:gd name="connsiteX34" fmla="*/ 5457023 w 6115796"/>
              <a:gd name="connsiteY34" fmla="*/ 2858292 h 6858000"/>
              <a:gd name="connsiteX35" fmla="*/ 5484061 w 6115796"/>
              <a:gd name="connsiteY35" fmla="*/ 2919216 h 6858000"/>
              <a:gd name="connsiteX36" fmla="*/ 5491940 w 6115796"/>
              <a:gd name="connsiteY36" fmla="*/ 3015985 h 6858000"/>
              <a:gd name="connsiteX37" fmla="*/ 5503944 w 6115796"/>
              <a:gd name="connsiteY37" fmla="*/ 3123335 h 6858000"/>
              <a:gd name="connsiteX38" fmla="*/ 5516007 w 6115796"/>
              <a:gd name="connsiteY38" fmla="*/ 3258473 h 6858000"/>
              <a:gd name="connsiteX39" fmla="*/ 5589758 w 6115796"/>
              <a:gd name="connsiteY39" fmla="*/ 3453699 h 6858000"/>
              <a:gd name="connsiteX40" fmla="*/ 5596144 w 6115796"/>
              <a:gd name="connsiteY40" fmla="*/ 3534624 h 6858000"/>
              <a:gd name="connsiteX41" fmla="*/ 5597750 w 6115796"/>
              <a:gd name="connsiteY41" fmla="*/ 3534129 h 6858000"/>
              <a:gd name="connsiteX42" fmla="*/ 5618377 w 6115796"/>
              <a:gd name="connsiteY42" fmla="*/ 3588431 h 6858000"/>
              <a:gd name="connsiteX43" fmla="*/ 5655472 w 6115796"/>
              <a:gd name="connsiteY43" fmla="*/ 3678877 h 6858000"/>
              <a:gd name="connsiteX44" fmla="*/ 5683015 w 6115796"/>
              <a:gd name="connsiteY44" fmla="*/ 3762025 h 6858000"/>
              <a:gd name="connsiteX45" fmla="*/ 5696643 w 6115796"/>
              <a:gd name="connsiteY45" fmla="*/ 3773888 h 6858000"/>
              <a:gd name="connsiteX46" fmla="*/ 5768491 w 6115796"/>
              <a:gd name="connsiteY46" fmla="*/ 3914399 h 6858000"/>
              <a:gd name="connsiteX47" fmla="*/ 5793123 w 6115796"/>
              <a:gd name="connsiteY47" fmla="*/ 3969952 h 6858000"/>
              <a:gd name="connsiteX48" fmla="*/ 5808321 w 6115796"/>
              <a:gd name="connsiteY48" fmla="*/ 3988153 h 6858000"/>
              <a:gd name="connsiteX49" fmla="*/ 5825621 w 6115796"/>
              <a:gd name="connsiteY49" fmla="*/ 4015525 h 6858000"/>
              <a:gd name="connsiteX50" fmla="*/ 5860672 w 6115796"/>
              <a:gd name="connsiteY50" fmla="*/ 4061579 h 6858000"/>
              <a:gd name="connsiteX51" fmla="*/ 5894095 w 6115796"/>
              <a:gd name="connsiteY51" fmla="*/ 4128857 h 6858000"/>
              <a:gd name="connsiteX52" fmla="*/ 5903513 w 6115796"/>
              <a:gd name="connsiteY52" fmla="*/ 4187661 h 6858000"/>
              <a:gd name="connsiteX53" fmla="*/ 5946705 w 6115796"/>
              <a:gd name="connsiteY53" fmla="*/ 4428051 h 6858000"/>
              <a:gd name="connsiteX54" fmla="*/ 5949261 w 6115796"/>
              <a:gd name="connsiteY54" fmla="*/ 4449185 h 6858000"/>
              <a:gd name="connsiteX55" fmla="*/ 5968960 w 6115796"/>
              <a:gd name="connsiteY55" fmla="*/ 4482655 h 6858000"/>
              <a:gd name="connsiteX56" fmla="*/ 5998138 w 6115796"/>
              <a:gd name="connsiteY56" fmla="*/ 4697518 h 6858000"/>
              <a:gd name="connsiteX57" fmla="*/ 6007819 w 6115796"/>
              <a:gd name="connsiteY57" fmla="*/ 4858148 h 6858000"/>
              <a:gd name="connsiteX58" fmla="*/ 6007749 w 6115796"/>
              <a:gd name="connsiteY58" fmla="*/ 4964715 h 6858000"/>
              <a:gd name="connsiteX59" fmla="*/ 6005269 w 6115796"/>
              <a:gd name="connsiteY59" fmla="*/ 5150567 h 6858000"/>
              <a:gd name="connsiteX60" fmla="*/ 6001127 w 6115796"/>
              <a:gd name="connsiteY60" fmla="*/ 5164609 h 6858000"/>
              <a:gd name="connsiteX61" fmla="*/ 5998514 w 6115796"/>
              <a:gd name="connsiteY61" fmla="*/ 5189673 h 6858000"/>
              <a:gd name="connsiteX62" fmla="*/ 6018409 w 6115796"/>
              <a:gd name="connsiteY62" fmla="*/ 5227157 h 6858000"/>
              <a:gd name="connsiteX63" fmla="*/ 6036748 w 6115796"/>
              <a:gd name="connsiteY63" fmla="*/ 5322752 h 6858000"/>
              <a:gd name="connsiteX64" fmla="*/ 6037677 w 6115796"/>
              <a:gd name="connsiteY64" fmla="*/ 5354807 h 6858000"/>
              <a:gd name="connsiteX65" fmla="*/ 6053435 w 6115796"/>
              <a:gd name="connsiteY65" fmla="*/ 5387547 h 6858000"/>
              <a:gd name="connsiteX66" fmla="*/ 6068640 w 6115796"/>
              <a:gd name="connsiteY66" fmla="*/ 5474503 h 6858000"/>
              <a:gd name="connsiteX67" fmla="*/ 6080922 w 6115796"/>
              <a:gd name="connsiteY67" fmla="*/ 5561070 h 6858000"/>
              <a:gd name="connsiteX68" fmla="*/ 6096949 w 6115796"/>
              <a:gd name="connsiteY68" fmla="*/ 5648179 h 6858000"/>
              <a:gd name="connsiteX69" fmla="*/ 6115796 w 6115796"/>
              <a:gd name="connsiteY69" fmla="*/ 5862844 h 6858000"/>
              <a:gd name="connsiteX70" fmla="*/ 6045436 w 6115796"/>
              <a:gd name="connsiteY70" fmla="*/ 6124480 h 6858000"/>
              <a:gd name="connsiteX71" fmla="*/ 6030489 w 6115796"/>
              <a:gd name="connsiteY71" fmla="*/ 6317666 h 6858000"/>
              <a:gd name="connsiteX72" fmla="*/ 6007492 w 6115796"/>
              <a:gd name="connsiteY72" fmla="*/ 6440818 h 6858000"/>
              <a:gd name="connsiteX73" fmla="*/ 6009467 w 6115796"/>
              <a:gd name="connsiteY73" fmla="*/ 6487076 h 6858000"/>
              <a:gd name="connsiteX74" fmla="*/ 5995064 w 6115796"/>
              <a:gd name="connsiteY74" fmla="*/ 6540791 h 6858000"/>
              <a:gd name="connsiteX75" fmla="*/ 5986207 w 6115796"/>
              <a:gd name="connsiteY75" fmla="*/ 6695855 h 6858000"/>
              <a:gd name="connsiteX76" fmla="*/ 5979428 w 6115796"/>
              <a:gd name="connsiteY76" fmla="*/ 6754678 h 6858000"/>
              <a:gd name="connsiteX77" fmla="*/ 5984543 w 6115796"/>
              <a:gd name="connsiteY77" fmla="*/ 6811016 h 6858000"/>
              <a:gd name="connsiteX78" fmla="*/ 5979671 w 6115796"/>
              <a:gd name="connsiteY78" fmla="*/ 6858000 h 6858000"/>
              <a:gd name="connsiteX79" fmla="*/ 0 w 6115796"/>
              <a:gd name="connsiteY79" fmla="*/ 6858000 h 6858000"/>
              <a:gd name="connsiteX80" fmla="*/ 0 w 6115796"/>
              <a:gd name="connsiteY80" fmla="*/ 0 h 6858000"/>
              <a:gd name="connsiteX0" fmla="*/ 0 w 6115796"/>
              <a:gd name="connsiteY0" fmla="*/ 0 h 6858000"/>
              <a:gd name="connsiteX1" fmla="*/ 4965888 w 6115796"/>
              <a:gd name="connsiteY1" fmla="*/ 0 h 6858000"/>
              <a:gd name="connsiteX2" fmla="*/ 4967767 w 6115796"/>
              <a:gd name="connsiteY2" fmla="*/ 7930 h 6858000"/>
              <a:gd name="connsiteX3" fmla="*/ 4979444 w 6115796"/>
              <a:gd name="connsiteY3" fmla="*/ 43921 h 6858000"/>
              <a:gd name="connsiteX4" fmla="*/ 5021173 w 6115796"/>
              <a:gd name="connsiteY4" fmla="*/ 123738 h 6858000"/>
              <a:gd name="connsiteX5" fmla="*/ 5075458 w 6115796"/>
              <a:gd name="connsiteY5" fmla="*/ 264355 h 6858000"/>
              <a:gd name="connsiteX6" fmla="*/ 5081175 w 6115796"/>
              <a:gd name="connsiteY6" fmla="*/ 277448 h 6858000"/>
              <a:gd name="connsiteX7" fmla="*/ 5097011 w 6115796"/>
              <a:gd name="connsiteY7" fmla="*/ 355616 h 6858000"/>
              <a:gd name="connsiteX8" fmla="*/ 5153000 w 6115796"/>
              <a:gd name="connsiteY8" fmla="*/ 507134 h 6858000"/>
              <a:gd name="connsiteX9" fmla="*/ 5171282 w 6115796"/>
              <a:gd name="connsiteY9" fmla="*/ 602071 h 6858000"/>
              <a:gd name="connsiteX10" fmla="*/ 5176196 w 6115796"/>
              <a:gd name="connsiteY10" fmla="*/ 636822 h 6858000"/>
              <a:gd name="connsiteX11" fmla="*/ 5189051 w 6115796"/>
              <a:gd name="connsiteY11" fmla="*/ 782518 h 6858000"/>
              <a:gd name="connsiteX12" fmla="*/ 5218707 w 6115796"/>
              <a:gd name="connsiteY12" fmla="*/ 886387 h 6858000"/>
              <a:gd name="connsiteX13" fmla="*/ 5221281 w 6115796"/>
              <a:gd name="connsiteY13" fmla="*/ 920873 h 6858000"/>
              <a:gd name="connsiteX14" fmla="*/ 5201018 w 6115796"/>
              <a:gd name="connsiteY14" fmla="*/ 1095027 h 6858000"/>
              <a:gd name="connsiteX15" fmla="*/ 5189234 w 6115796"/>
              <a:gd name="connsiteY15" fmla="*/ 1217308 h 6858000"/>
              <a:gd name="connsiteX16" fmla="*/ 5202769 w 6115796"/>
              <a:gd name="connsiteY16" fmla="*/ 1269450 h 6858000"/>
              <a:gd name="connsiteX17" fmla="*/ 5225968 w 6115796"/>
              <a:gd name="connsiteY17" fmla="*/ 1357994 h 6858000"/>
              <a:gd name="connsiteX18" fmla="*/ 5226675 w 6115796"/>
              <a:gd name="connsiteY18" fmla="*/ 1385685 h 6858000"/>
              <a:gd name="connsiteX19" fmla="*/ 5237226 w 6115796"/>
              <a:gd name="connsiteY19" fmla="*/ 1441327 h 6858000"/>
              <a:gd name="connsiteX20" fmla="*/ 5255653 w 6115796"/>
              <a:gd name="connsiteY20" fmla="*/ 1524712 h 6858000"/>
              <a:gd name="connsiteX21" fmla="*/ 5263491 w 6115796"/>
              <a:gd name="connsiteY21" fmla="*/ 1642938 h 6858000"/>
              <a:gd name="connsiteX22" fmla="*/ 5256552 w 6115796"/>
              <a:gd name="connsiteY22" fmla="*/ 1672509 h 6858000"/>
              <a:gd name="connsiteX23" fmla="*/ 5264549 w 6115796"/>
              <a:gd name="connsiteY23" fmla="*/ 1837572 h 6858000"/>
              <a:gd name="connsiteX24" fmla="*/ 5255696 w 6115796"/>
              <a:gd name="connsiteY24" fmla="*/ 1953770 h 6858000"/>
              <a:gd name="connsiteX25" fmla="*/ 5252592 w 6115796"/>
              <a:gd name="connsiteY25" fmla="*/ 2092210 h 6858000"/>
              <a:gd name="connsiteX26" fmla="*/ 5257248 w 6115796"/>
              <a:gd name="connsiteY26" fmla="*/ 2203922 h 6858000"/>
              <a:gd name="connsiteX27" fmla="*/ 5262551 w 6115796"/>
              <a:gd name="connsiteY27" fmla="*/ 2288050 h 6858000"/>
              <a:gd name="connsiteX28" fmla="*/ 5293877 w 6115796"/>
              <a:gd name="connsiteY28" fmla="*/ 2368649 h 6858000"/>
              <a:gd name="connsiteX29" fmla="*/ 5311338 w 6115796"/>
              <a:gd name="connsiteY29" fmla="*/ 2404034 h 6858000"/>
              <a:gd name="connsiteX30" fmla="*/ 5338366 w 6115796"/>
              <a:gd name="connsiteY30" fmla="*/ 2465052 h 6858000"/>
              <a:gd name="connsiteX31" fmla="*/ 5371263 w 6115796"/>
              <a:gd name="connsiteY31" fmla="*/ 2586413 h 6858000"/>
              <a:gd name="connsiteX32" fmla="*/ 5407503 w 6115796"/>
              <a:gd name="connsiteY32" fmla="*/ 2786290 h 6858000"/>
              <a:gd name="connsiteX33" fmla="*/ 5407356 w 6115796"/>
              <a:gd name="connsiteY33" fmla="*/ 2787545 h 6858000"/>
              <a:gd name="connsiteX34" fmla="*/ 5457023 w 6115796"/>
              <a:gd name="connsiteY34" fmla="*/ 2858292 h 6858000"/>
              <a:gd name="connsiteX35" fmla="*/ 5484061 w 6115796"/>
              <a:gd name="connsiteY35" fmla="*/ 2919216 h 6858000"/>
              <a:gd name="connsiteX36" fmla="*/ 5491940 w 6115796"/>
              <a:gd name="connsiteY36" fmla="*/ 3015985 h 6858000"/>
              <a:gd name="connsiteX37" fmla="*/ 5503944 w 6115796"/>
              <a:gd name="connsiteY37" fmla="*/ 3123335 h 6858000"/>
              <a:gd name="connsiteX38" fmla="*/ 5516007 w 6115796"/>
              <a:gd name="connsiteY38" fmla="*/ 3258473 h 6858000"/>
              <a:gd name="connsiteX39" fmla="*/ 5589758 w 6115796"/>
              <a:gd name="connsiteY39" fmla="*/ 3453699 h 6858000"/>
              <a:gd name="connsiteX40" fmla="*/ 5596144 w 6115796"/>
              <a:gd name="connsiteY40" fmla="*/ 3534624 h 6858000"/>
              <a:gd name="connsiteX41" fmla="*/ 5597750 w 6115796"/>
              <a:gd name="connsiteY41" fmla="*/ 3534129 h 6858000"/>
              <a:gd name="connsiteX42" fmla="*/ 5618377 w 6115796"/>
              <a:gd name="connsiteY42" fmla="*/ 3588431 h 6858000"/>
              <a:gd name="connsiteX43" fmla="*/ 5655472 w 6115796"/>
              <a:gd name="connsiteY43" fmla="*/ 3678877 h 6858000"/>
              <a:gd name="connsiteX44" fmla="*/ 5683015 w 6115796"/>
              <a:gd name="connsiteY44" fmla="*/ 3762025 h 6858000"/>
              <a:gd name="connsiteX45" fmla="*/ 5696643 w 6115796"/>
              <a:gd name="connsiteY45" fmla="*/ 3773888 h 6858000"/>
              <a:gd name="connsiteX46" fmla="*/ 5768491 w 6115796"/>
              <a:gd name="connsiteY46" fmla="*/ 3914399 h 6858000"/>
              <a:gd name="connsiteX47" fmla="*/ 5793123 w 6115796"/>
              <a:gd name="connsiteY47" fmla="*/ 3969952 h 6858000"/>
              <a:gd name="connsiteX48" fmla="*/ 5808321 w 6115796"/>
              <a:gd name="connsiteY48" fmla="*/ 3988153 h 6858000"/>
              <a:gd name="connsiteX49" fmla="*/ 5825621 w 6115796"/>
              <a:gd name="connsiteY49" fmla="*/ 4015525 h 6858000"/>
              <a:gd name="connsiteX50" fmla="*/ 5860672 w 6115796"/>
              <a:gd name="connsiteY50" fmla="*/ 4061579 h 6858000"/>
              <a:gd name="connsiteX51" fmla="*/ 5894095 w 6115796"/>
              <a:gd name="connsiteY51" fmla="*/ 4128857 h 6858000"/>
              <a:gd name="connsiteX52" fmla="*/ 5903513 w 6115796"/>
              <a:gd name="connsiteY52" fmla="*/ 4187661 h 6858000"/>
              <a:gd name="connsiteX53" fmla="*/ 5946705 w 6115796"/>
              <a:gd name="connsiteY53" fmla="*/ 4428051 h 6858000"/>
              <a:gd name="connsiteX54" fmla="*/ 5949261 w 6115796"/>
              <a:gd name="connsiteY54" fmla="*/ 4449185 h 6858000"/>
              <a:gd name="connsiteX55" fmla="*/ 5968960 w 6115796"/>
              <a:gd name="connsiteY55" fmla="*/ 4482655 h 6858000"/>
              <a:gd name="connsiteX56" fmla="*/ 5998138 w 6115796"/>
              <a:gd name="connsiteY56" fmla="*/ 4697518 h 6858000"/>
              <a:gd name="connsiteX57" fmla="*/ 6007819 w 6115796"/>
              <a:gd name="connsiteY57" fmla="*/ 4858148 h 6858000"/>
              <a:gd name="connsiteX58" fmla="*/ 6007749 w 6115796"/>
              <a:gd name="connsiteY58" fmla="*/ 4964715 h 6858000"/>
              <a:gd name="connsiteX59" fmla="*/ 6005269 w 6115796"/>
              <a:gd name="connsiteY59" fmla="*/ 5150567 h 6858000"/>
              <a:gd name="connsiteX60" fmla="*/ 6001127 w 6115796"/>
              <a:gd name="connsiteY60" fmla="*/ 5164609 h 6858000"/>
              <a:gd name="connsiteX61" fmla="*/ 5998514 w 6115796"/>
              <a:gd name="connsiteY61" fmla="*/ 5189673 h 6858000"/>
              <a:gd name="connsiteX62" fmla="*/ 6018409 w 6115796"/>
              <a:gd name="connsiteY62" fmla="*/ 5227157 h 6858000"/>
              <a:gd name="connsiteX63" fmla="*/ 6036748 w 6115796"/>
              <a:gd name="connsiteY63" fmla="*/ 5322752 h 6858000"/>
              <a:gd name="connsiteX64" fmla="*/ 6037677 w 6115796"/>
              <a:gd name="connsiteY64" fmla="*/ 5354807 h 6858000"/>
              <a:gd name="connsiteX65" fmla="*/ 6053435 w 6115796"/>
              <a:gd name="connsiteY65" fmla="*/ 5387547 h 6858000"/>
              <a:gd name="connsiteX66" fmla="*/ 6068640 w 6115796"/>
              <a:gd name="connsiteY66" fmla="*/ 5474503 h 6858000"/>
              <a:gd name="connsiteX67" fmla="*/ 6080922 w 6115796"/>
              <a:gd name="connsiteY67" fmla="*/ 5561070 h 6858000"/>
              <a:gd name="connsiteX68" fmla="*/ 6096949 w 6115796"/>
              <a:gd name="connsiteY68" fmla="*/ 5648179 h 6858000"/>
              <a:gd name="connsiteX69" fmla="*/ 6115796 w 6115796"/>
              <a:gd name="connsiteY69" fmla="*/ 5862844 h 6858000"/>
              <a:gd name="connsiteX70" fmla="*/ 6045436 w 6115796"/>
              <a:gd name="connsiteY70" fmla="*/ 6124480 h 6858000"/>
              <a:gd name="connsiteX71" fmla="*/ 6030489 w 6115796"/>
              <a:gd name="connsiteY71" fmla="*/ 6317666 h 6858000"/>
              <a:gd name="connsiteX72" fmla="*/ 6007492 w 6115796"/>
              <a:gd name="connsiteY72" fmla="*/ 6440818 h 6858000"/>
              <a:gd name="connsiteX73" fmla="*/ 6009467 w 6115796"/>
              <a:gd name="connsiteY73" fmla="*/ 6487076 h 6858000"/>
              <a:gd name="connsiteX74" fmla="*/ 5995064 w 6115796"/>
              <a:gd name="connsiteY74" fmla="*/ 6540791 h 6858000"/>
              <a:gd name="connsiteX75" fmla="*/ 5986207 w 6115796"/>
              <a:gd name="connsiteY75" fmla="*/ 6695855 h 6858000"/>
              <a:gd name="connsiteX76" fmla="*/ 5979428 w 6115796"/>
              <a:gd name="connsiteY76" fmla="*/ 6754678 h 6858000"/>
              <a:gd name="connsiteX77" fmla="*/ 5984543 w 6115796"/>
              <a:gd name="connsiteY77" fmla="*/ 6811016 h 6858000"/>
              <a:gd name="connsiteX78" fmla="*/ 5979671 w 6115796"/>
              <a:gd name="connsiteY78" fmla="*/ 6858000 h 6858000"/>
              <a:gd name="connsiteX79" fmla="*/ 0 w 6115796"/>
              <a:gd name="connsiteY79" fmla="*/ 6858000 h 6858000"/>
              <a:gd name="connsiteX80" fmla="*/ 0 w 6115796"/>
              <a:gd name="connsiteY80" fmla="*/ 0 h 6858000"/>
              <a:gd name="connsiteX0" fmla="*/ 0 w 6115796"/>
              <a:gd name="connsiteY0" fmla="*/ 0 h 6858000"/>
              <a:gd name="connsiteX1" fmla="*/ 4965888 w 6115796"/>
              <a:gd name="connsiteY1" fmla="*/ 0 h 6858000"/>
              <a:gd name="connsiteX2" fmla="*/ 4967767 w 6115796"/>
              <a:gd name="connsiteY2" fmla="*/ 7930 h 6858000"/>
              <a:gd name="connsiteX3" fmla="*/ 4979444 w 6115796"/>
              <a:gd name="connsiteY3" fmla="*/ 43921 h 6858000"/>
              <a:gd name="connsiteX4" fmla="*/ 5075458 w 6115796"/>
              <a:gd name="connsiteY4" fmla="*/ 264355 h 6858000"/>
              <a:gd name="connsiteX5" fmla="*/ 5081175 w 6115796"/>
              <a:gd name="connsiteY5" fmla="*/ 277448 h 6858000"/>
              <a:gd name="connsiteX6" fmla="*/ 5097011 w 6115796"/>
              <a:gd name="connsiteY6" fmla="*/ 355616 h 6858000"/>
              <a:gd name="connsiteX7" fmla="*/ 5153000 w 6115796"/>
              <a:gd name="connsiteY7" fmla="*/ 507134 h 6858000"/>
              <a:gd name="connsiteX8" fmla="*/ 5171282 w 6115796"/>
              <a:gd name="connsiteY8" fmla="*/ 602071 h 6858000"/>
              <a:gd name="connsiteX9" fmla="*/ 5176196 w 6115796"/>
              <a:gd name="connsiteY9" fmla="*/ 636822 h 6858000"/>
              <a:gd name="connsiteX10" fmla="*/ 5189051 w 6115796"/>
              <a:gd name="connsiteY10" fmla="*/ 782518 h 6858000"/>
              <a:gd name="connsiteX11" fmla="*/ 5218707 w 6115796"/>
              <a:gd name="connsiteY11" fmla="*/ 886387 h 6858000"/>
              <a:gd name="connsiteX12" fmla="*/ 5221281 w 6115796"/>
              <a:gd name="connsiteY12" fmla="*/ 920873 h 6858000"/>
              <a:gd name="connsiteX13" fmla="*/ 5201018 w 6115796"/>
              <a:gd name="connsiteY13" fmla="*/ 1095027 h 6858000"/>
              <a:gd name="connsiteX14" fmla="*/ 5189234 w 6115796"/>
              <a:gd name="connsiteY14" fmla="*/ 1217308 h 6858000"/>
              <a:gd name="connsiteX15" fmla="*/ 5202769 w 6115796"/>
              <a:gd name="connsiteY15" fmla="*/ 1269450 h 6858000"/>
              <a:gd name="connsiteX16" fmla="*/ 5225968 w 6115796"/>
              <a:gd name="connsiteY16" fmla="*/ 1357994 h 6858000"/>
              <a:gd name="connsiteX17" fmla="*/ 5226675 w 6115796"/>
              <a:gd name="connsiteY17" fmla="*/ 1385685 h 6858000"/>
              <a:gd name="connsiteX18" fmla="*/ 5237226 w 6115796"/>
              <a:gd name="connsiteY18" fmla="*/ 1441327 h 6858000"/>
              <a:gd name="connsiteX19" fmla="*/ 5255653 w 6115796"/>
              <a:gd name="connsiteY19" fmla="*/ 1524712 h 6858000"/>
              <a:gd name="connsiteX20" fmla="*/ 5263491 w 6115796"/>
              <a:gd name="connsiteY20" fmla="*/ 1642938 h 6858000"/>
              <a:gd name="connsiteX21" fmla="*/ 5256552 w 6115796"/>
              <a:gd name="connsiteY21" fmla="*/ 1672509 h 6858000"/>
              <a:gd name="connsiteX22" fmla="*/ 5264549 w 6115796"/>
              <a:gd name="connsiteY22" fmla="*/ 1837572 h 6858000"/>
              <a:gd name="connsiteX23" fmla="*/ 5255696 w 6115796"/>
              <a:gd name="connsiteY23" fmla="*/ 1953770 h 6858000"/>
              <a:gd name="connsiteX24" fmla="*/ 5252592 w 6115796"/>
              <a:gd name="connsiteY24" fmla="*/ 2092210 h 6858000"/>
              <a:gd name="connsiteX25" fmla="*/ 5257248 w 6115796"/>
              <a:gd name="connsiteY25" fmla="*/ 2203922 h 6858000"/>
              <a:gd name="connsiteX26" fmla="*/ 5262551 w 6115796"/>
              <a:gd name="connsiteY26" fmla="*/ 2288050 h 6858000"/>
              <a:gd name="connsiteX27" fmla="*/ 5293877 w 6115796"/>
              <a:gd name="connsiteY27" fmla="*/ 2368649 h 6858000"/>
              <a:gd name="connsiteX28" fmla="*/ 5311338 w 6115796"/>
              <a:gd name="connsiteY28" fmla="*/ 2404034 h 6858000"/>
              <a:gd name="connsiteX29" fmla="*/ 5338366 w 6115796"/>
              <a:gd name="connsiteY29" fmla="*/ 2465052 h 6858000"/>
              <a:gd name="connsiteX30" fmla="*/ 5371263 w 6115796"/>
              <a:gd name="connsiteY30" fmla="*/ 2586413 h 6858000"/>
              <a:gd name="connsiteX31" fmla="*/ 5407503 w 6115796"/>
              <a:gd name="connsiteY31" fmla="*/ 2786290 h 6858000"/>
              <a:gd name="connsiteX32" fmla="*/ 5407356 w 6115796"/>
              <a:gd name="connsiteY32" fmla="*/ 2787545 h 6858000"/>
              <a:gd name="connsiteX33" fmla="*/ 5457023 w 6115796"/>
              <a:gd name="connsiteY33" fmla="*/ 2858292 h 6858000"/>
              <a:gd name="connsiteX34" fmla="*/ 5484061 w 6115796"/>
              <a:gd name="connsiteY34" fmla="*/ 2919216 h 6858000"/>
              <a:gd name="connsiteX35" fmla="*/ 5491940 w 6115796"/>
              <a:gd name="connsiteY35" fmla="*/ 3015985 h 6858000"/>
              <a:gd name="connsiteX36" fmla="*/ 5503944 w 6115796"/>
              <a:gd name="connsiteY36" fmla="*/ 3123335 h 6858000"/>
              <a:gd name="connsiteX37" fmla="*/ 5516007 w 6115796"/>
              <a:gd name="connsiteY37" fmla="*/ 3258473 h 6858000"/>
              <a:gd name="connsiteX38" fmla="*/ 5589758 w 6115796"/>
              <a:gd name="connsiteY38" fmla="*/ 3453699 h 6858000"/>
              <a:gd name="connsiteX39" fmla="*/ 5596144 w 6115796"/>
              <a:gd name="connsiteY39" fmla="*/ 3534624 h 6858000"/>
              <a:gd name="connsiteX40" fmla="*/ 5597750 w 6115796"/>
              <a:gd name="connsiteY40" fmla="*/ 3534129 h 6858000"/>
              <a:gd name="connsiteX41" fmla="*/ 5618377 w 6115796"/>
              <a:gd name="connsiteY41" fmla="*/ 3588431 h 6858000"/>
              <a:gd name="connsiteX42" fmla="*/ 5655472 w 6115796"/>
              <a:gd name="connsiteY42" fmla="*/ 3678877 h 6858000"/>
              <a:gd name="connsiteX43" fmla="*/ 5683015 w 6115796"/>
              <a:gd name="connsiteY43" fmla="*/ 3762025 h 6858000"/>
              <a:gd name="connsiteX44" fmla="*/ 5696643 w 6115796"/>
              <a:gd name="connsiteY44" fmla="*/ 3773888 h 6858000"/>
              <a:gd name="connsiteX45" fmla="*/ 5768491 w 6115796"/>
              <a:gd name="connsiteY45" fmla="*/ 3914399 h 6858000"/>
              <a:gd name="connsiteX46" fmla="*/ 5793123 w 6115796"/>
              <a:gd name="connsiteY46" fmla="*/ 3969952 h 6858000"/>
              <a:gd name="connsiteX47" fmla="*/ 5808321 w 6115796"/>
              <a:gd name="connsiteY47" fmla="*/ 3988153 h 6858000"/>
              <a:gd name="connsiteX48" fmla="*/ 5825621 w 6115796"/>
              <a:gd name="connsiteY48" fmla="*/ 4015525 h 6858000"/>
              <a:gd name="connsiteX49" fmla="*/ 5860672 w 6115796"/>
              <a:gd name="connsiteY49" fmla="*/ 4061579 h 6858000"/>
              <a:gd name="connsiteX50" fmla="*/ 5894095 w 6115796"/>
              <a:gd name="connsiteY50" fmla="*/ 4128857 h 6858000"/>
              <a:gd name="connsiteX51" fmla="*/ 5903513 w 6115796"/>
              <a:gd name="connsiteY51" fmla="*/ 4187661 h 6858000"/>
              <a:gd name="connsiteX52" fmla="*/ 5946705 w 6115796"/>
              <a:gd name="connsiteY52" fmla="*/ 4428051 h 6858000"/>
              <a:gd name="connsiteX53" fmla="*/ 5949261 w 6115796"/>
              <a:gd name="connsiteY53" fmla="*/ 4449185 h 6858000"/>
              <a:gd name="connsiteX54" fmla="*/ 5968960 w 6115796"/>
              <a:gd name="connsiteY54" fmla="*/ 4482655 h 6858000"/>
              <a:gd name="connsiteX55" fmla="*/ 5998138 w 6115796"/>
              <a:gd name="connsiteY55" fmla="*/ 4697518 h 6858000"/>
              <a:gd name="connsiteX56" fmla="*/ 6007819 w 6115796"/>
              <a:gd name="connsiteY56" fmla="*/ 4858148 h 6858000"/>
              <a:gd name="connsiteX57" fmla="*/ 6007749 w 6115796"/>
              <a:gd name="connsiteY57" fmla="*/ 4964715 h 6858000"/>
              <a:gd name="connsiteX58" fmla="*/ 6005269 w 6115796"/>
              <a:gd name="connsiteY58" fmla="*/ 5150567 h 6858000"/>
              <a:gd name="connsiteX59" fmla="*/ 6001127 w 6115796"/>
              <a:gd name="connsiteY59" fmla="*/ 5164609 h 6858000"/>
              <a:gd name="connsiteX60" fmla="*/ 5998514 w 6115796"/>
              <a:gd name="connsiteY60" fmla="*/ 5189673 h 6858000"/>
              <a:gd name="connsiteX61" fmla="*/ 6018409 w 6115796"/>
              <a:gd name="connsiteY61" fmla="*/ 5227157 h 6858000"/>
              <a:gd name="connsiteX62" fmla="*/ 6036748 w 6115796"/>
              <a:gd name="connsiteY62" fmla="*/ 5322752 h 6858000"/>
              <a:gd name="connsiteX63" fmla="*/ 6037677 w 6115796"/>
              <a:gd name="connsiteY63" fmla="*/ 5354807 h 6858000"/>
              <a:gd name="connsiteX64" fmla="*/ 6053435 w 6115796"/>
              <a:gd name="connsiteY64" fmla="*/ 5387547 h 6858000"/>
              <a:gd name="connsiteX65" fmla="*/ 6068640 w 6115796"/>
              <a:gd name="connsiteY65" fmla="*/ 5474503 h 6858000"/>
              <a:gd name="connsiteX66" fmla="*/ 6080922 w 6115796"/>
              <a:gd name="connsiteY66" fmla="*/ 5561070 h 6858000"/>
              <a:gd name="connsiteX67" fmla="*/ 6096949 w 6115796"/>
              <a:gd name="connsiteY67" fmla="*/ 5648179 h 6858000"/>
              <a:gd name="connsiteX68" fmla="*/ 6115796 w 6115796"/>
              <a:gd name="connsiteY68" fmla="*/ 5862844 h 6858000"/>
              <a:gd name="connsiteX69" fmla="*/ 6045436 w 6115796"/>
              <a:gd name="connsiteY69" fmla="*/ 6124480 h 6858000"/>
              <a:gd name="connsiteX70" fmla="*/ 6030489 w 6115796"/>
              <a:gd name="connsiteY70" fmla="*/ 6317666 h 6858000"/>
              <a:gd name="connsiteX71" fmla="*/ 6007492 w 6115796"/>
              <a:gd name="connsiteY71" fmla="*/ 6440818 h 6858000"/>
              <a:gd name="connsiteX72" fmla="*/ 6009467 w 6115796"/>
              <a:gd name="connsiteY72" fmla="*/ 6487076 h 6858000"/>
              <a:gd name="connsiteX73" fmla="*/ 5995064 w 6115796"/>
              <a:gd name="connsiteY73" fmla="*/ 6540791 h 6858000"/>
              <a:gd name="connsiteX74" fmla="*/ 5986207 w 6115796"/>
              <a:gd name="connsiteY74" fmla="*/ 6695855 h 6858000"/>
              <a:gd name="connsiteX75" fmla="*/ 5979428 w 6115796"/>
              <a:gd name="connsiteY75" fmla="*/ 6754678 h 6858000"/>
              <a:gd name="connsiteX76" fmla="*/ 5984543 w 6115796"/>
              <a:gd name="connsiteY76" fmla="*/ 6811016 h 6858000"/>
              <a:gd name="connsiteX77" fmla="*/ 5979671 w 6115796"/>
              <a:gd name="connsiteY77" fmla="*/ 6858000 h 6858000"/>
              <a:gd name="connsiteX78" fmla="*/ 0 w 6115796"/>
              <a:gd name="connsiteY78" fmla="*/ 6858000 h 6858000"/>
              <a:gd name="connsiteX79" fmla="*/ 0 w 6115796"/>
              <a:gd name="connsiteY79" fmla="*/ 0 h 6858000"/>
              <a:gd name="connsiteX0" fmla="*/ 0 w 6115796"/>
              <a:gd name="connsiteY0" fmla="*/ 0 h 6858000"/>
              <a:gd name="connsiteX1" fmla="*/ 4965888 w 6115796"/>
              <a:gd name="connsiteY1" fmla="*/ 0 h 6858000"/>
              <a:gd name="connsiteX2" fmla="*/ 4967767 w 6115796"/>
              <a:gd name="connsiteY2" fmla="*/ 7930 h 6858000"/>
              <a:gd name="connsiteX3" fmla="*/ 4979444 w 6115796"/>
              <a:gd name="connsiteY3" fmla="*/ 43921 h 6858000"/>
              <a:gd name="connsiteX4" fmla="*/ 5075458 w 6115796"/>
              <a:gd name="connsiteY4" fmla="*/ 264355 h 6858000"/>
              <a:gd name="connsiteX5" fmla="*/ 5081175 w 6115796"/>
              <a:gd name="connsiteY5" fmla="*/ 277448 h 6858000"/>
              <a:gd name="connsiteX6" fmla="*/ 5097011 w 6115796"/>
              <a:gd name="connsiteY6" fmla="*/ 355616 h 6858000"/>
              <a:gd name="connsiteX7" fmla="*/ 5153000 w 6115796"/>
              <a:gd name="connsiteY7" fmla="*/ 507134 h 6858000"/>
              <a:gd name="connsiteX8" fmla="*/ 5171282 w 6115796"/>
              <a:gd name="connsiteY8" fmla="*/ 602071 h 6858000"/>
              <a:gd name="connsiteX9" fmla="*/ 5176196 w 6115796"/>
              <a:gd name="connsiteY9" fmla="*/ 636822 h 6858000"/>
              <a:gd name="connsiteX10" fmla="*/ 5189051 w 6115796"/>
              <a:gd name="connsiteY10" fmla="*/ 782518 h 6858000"/>
              <a:gd name="connsiteX11" fmla="*/ 5218707 w 6115796"/>
              <a:gd name="connsiteY11" fmla="*/ 886387 h 6858000"/>
              <a:gd name="connsiteX12" fmla="*/ 5221281 w 6115796"/>
              <a:gd name="connsiteY12" fmla="*/ 920873 h 6858000"/>
              <a:gd name="connsiteX13" fmla="*/ 5201018 w 6115796"/>
              <a:gd name="connsiteY13" fmla="*/ 1095027 h 6858000"/>
              <a:gd name="connsiteX14" fmla="*/ 5189234 w 6115796"/>
              <a:gd name="connsiteY14" fmla="*/ 1217308 h 6858000"/>
              <a:gd name="connsiteX15" fmla="*/ 5202769 w 6115796"/>
              <a:gd name="connsiteY15" fmla="*/ 1269450 h 6858000"/>
              <a:gd name="connsiteX16" fmla="*/ 5225968 w 6115796"/>
              <a:gd name="connsiteY16" fmla="*/ 1357994 h 6858000"/>
              <a:gd name="connsiteX17" fmla="*/ 5226675 w 6115796"/>
              <a:gd name="connsiteY17" fmla="*/ 1385685 h 6858000"/>
              <a:gd name="connsiteX18" fmla="*/ 5237226 w 6115796"/>
              <a:gd name="connsiteY18" fmla="*/ 1441327 h 6858000"/>
              <a:gd name="connsiteX19" fmla="*/ 5255653 w 6115796"/>
              <a:gd name="connsiteY19" fmla="*/ 1524712 h 6858000"/>
              <a:gd name="connsiteX20" fmla="*/ 5263491 w 6115796"/>
              <a:gd name="connsiteY20" fmla="*/ 1642938 h 6858000"/>
              <a:gd name="connsiteX21" fmla="*/ 5256552 w 6115796"/>
              <a:gd name="connsiteY21" fmla="*/ 1672509 h 6858000"/>
              <a:gd name="connsiteX22" fmla="*/ 5264549 w 6115796"/>
              <a:gd name="connsiteY22" fmla="*/ 1837572 h 6858000"/>
              <a:gd name="connsiteX23" fmla="*/ 5255696 w 6115796"/>
              <a:gd name="connsiteY23" fmla="*/ 1953770 h 6858000"/>
              <a:gd name="connsiteX24" fmla="*/ 5252592 w 6115796"/>
              <a:gd name="connsiteY24" fmla="*/ 2092210 h 6858000"/>
              <a:gd name="connsiteX25" fmla="*/ 5257248 w 6115796"/>
              <a:gd name="connsiteY25" fmla="*/ 2203922 h 6858000"/>
              <a:gd name="connsiteX26" fmla="*/ 5262551 w 6115796"/>
              <a:gd name="connsiteY26" fmla="*/ 2288050 h 6858000"/>
              <a:gd name="connsiteX27" fmla="*/ 5293877 w 6115796"/>
              <a:gd name="connsiteY27" fmla="*/ 2368649 h 6858000"/>
              <a:gd name="connsiteX28" fmla="*/ 5311338 w 6115796"/>
              <a:gd name="connsiteY28" fmla="*/ 2404034 h 6858000"/>
              <a:gd name="connsiteX29" fmla="*/ 5338366 w 6115796"/>
              <a:gd name="connsiteY29" fmla="*/ 2465052 h 6858000"/>
              <a:gd name="connsiteX30" fmla="*/ 5371263 w 6115796"/>
              <a:gd name="connsiteY30" fmla="*/ 2586413 h 6858000"/>
              <a:gd name="connsiteX31" fmla="*/ 5407503 w 6115796"/>
              <a:gd name="connsiteY31" fmla="*/ 2786290 h 6858000"/>
              <a:gd name="connsiteX32" fmla="*/ 5407356 w 6115796"/>
              <a:gd name="connsiteY32" fmla="*/ 2787545 h 6858000"/>
              <a:gd name="connsiteX33" fmla="*/ 5457023 w 6115796"/>
              <a:gd name="connsiteY33" fmla="*/ 2858292 h 6858000"/>
              <a:gd name="connsiteX34" fmla="*/ 5484061 w 6115796"/>
              <a:gd name="connsiteY34" fmla="*/ 2919216 h 6858000"/>
              <a:gd name="connsiteX35" fmla="*/ 5491940 w 6115796"/>
              <a:gd name="connsiteY35" fmla="*/ 3015985 h 6858000"/>
              <a:gd name="connsiteX36" fmla="*/ 5503944 w 6115796"/>
              <a:gd name="connsiteY36" fmla="*/ 3123335 h 6858000"/>
              <a:gd name="connsiteX37" fmla="*/ 5516007 w 6115796"/>
              <a:gd name="connsiteY37" fmla="*/ 3258473 h 6858000"/>
              <a:gd name="connsiteX38" fmla="*/ 5589758 w 6115796"/>
              <a:gd name="connsiteY38" fmla="*/ 3453699 h 6858000"/>
              <a:gd name="connsiteX39" fmla="*/ 5596144 w 6115796"/>
              <a:gd name="connsiteY39" fmla="*/ 3534624 h 6858000"/>
              <a:gd name="connsiteX40" fmla="*/ 5597750 w 6115796"/>
              <a:gd name="connsiteY40" fmla="*/ 3534129 h 6858000"/>
              <a:gd name="connsiteX41" fmla="*/ 5618377 w 6115796"/>
              <a:gd name="connsiteY41" fmla="*/ 3588431 h 6858000"/>
              <a:gd name="connsiteX42" fmla="*/ 5655472 w 6115796"/>
              <a:gd name="connsiteY42" fmla="*/ 3678877 h 6858000"/>
              <a:gd name="connsiteX43" fmla="*/ 5683015 w 6115796"/>
              <a:gd name="connsiteY43" fmla="*/ 3762025 h 6858000"/>
              <a:gd name="connsiteX44" fmla="*/ 5696643 w 6115796"/>
              <a:gd name="connsiteY44" fmla="*/ 3773888 h 6858000"/>
              <a:gd name="connsiteX45" fmla="*/ 5768491 w 6115796"/>
              <a:gd name="connsiteY45" fmla="*/ 3914399 h 6858000"/>
              <a:gd name="connsiteX46" fmla="*/ 5793123 w 6115796"/>
              <a:gd name="connsiteY46" fmla="*/ 3969952 h 6858000"/>
              <a:gd name="connsiteX47" fmla="*/ 5808321 w 6115796"/>
              <a:gd name="connsiteY47" fmla="*/ 3988153 h 6858000"/>
              <a:gd name="connsiteX48" fmla="*/ 5825621 w 6115796"/>
              <a:gd name="connsiteY48" fmla="*/ 4015525 h 6858000"/>
              <a:gd name="connsiteX49" fmla="*/ 5860672 w 6115796"/>
              <a:gd name="connsiteY49" fmla="*/ 4061579 h 6858000"/>
              <a:gd name="connsiteX50" fmla="*/ 5894095 w 6115796"/>
              <a:gd name="connsiteY50" fmla="*/ 4128857 h 6858000"/>
              <a:gd name="connsiteX51" fmla="*/ 5903513 w 6115796"/>
              <a:gd name="connsiteY51" fmla="*/ 4187661 h 6858000"/>
              <a:gd name="connsiteX52" fmla="*/ 5946705 w 6115796"/>
              <a:gd name="connsiteY52" fmla="*/ 4428051 h 6858000"/>
              <a:gd name="connsiteX53" fmla="*/ 5949261 w 6115796"/>
              <a:gd name="connsiteY53" fmla="*/ 4449185 h 6858000"/>
              <a:gd name="connsiteX54" fmla="*/ 5968960 w 6115796"/>
              <a:gd name="connsiteY54" fmla="*/ 4482655 h 6858000"/>
              <a:gd name="connsiteX55" fmla="*/ 5998138 w 6115796"/>
              <a:gd name="connsiteY55" fmla="*/ 4697518 h 6858000"/>
              <a:gd name="connsiteX56" fmla="*/ 6007819 w 6115796"/>
              <a:gd name="connsiteY56" fmla="*/ 4858148 h 6858000"/>
              <a:gd name="connsiteX57" fmla="*/ 6007749 w 6115796"/>
              <a:gd name="connsiteY57" fmla="*/ 4964715 h 6858000"/>
              <a:gd name="connsiteX58" fmla="*/ 6005269 w 6115796"/>
              <a:gd name="connsiteY58" fmla="*/ 5150567 h 6858000"/>
              <a:gd name="connsiteX59" fmla="*/ 6001127 w 6115796"/>
              <a:gd name="connsiteY59" fmla="*/ 5164609 h 6858000"/>
              <a:gd name="connsiteX60" fmla="*/ 5998514 w 6115796"/>
              <a:gd name="connsiteY60" fmla="*/ 5189673 h 6858000"/>
              <a:gd name="connsiteX61" fmla="*/ 6018409 w 6115796"/>
              <a:gd name="connsiteY61" fmla="*/ 5227157 h 6858000"/>
              <a:gd name="connsiteX62" fmla="*/ 6036748 w 6115796"/>
              <a:gd name="connsiteY62" fmla="*/ 5322752 h 6858000"/>
              <a:gd name="connsiteX63" fmla="*/ 6037677 w 6115796"/>
              <a:gd name="connsiteY63" fmla="*/ 5354807 h 6858000"/>
              <a:gd name="connsiteX64" fmla="*/ 6053435 w 6115796"/>
              <a:gd name="connsiteY64" fmla="*/ 5387547 h 6858000"/>
              <a:gd name="connsiteX65" fmla="*/ 6068640 w 6115796"/>
              <a:gd name="connsiteY65" fmla="*/ 5474503 h 6858000"/>
              <a:gd name="connsiteX66" fmla="*/ 6080922 w 6115796"/>
              <a:gd name="connsiteY66" fmla="*/ 5561070 h 6858000"/>
              <a:gd name="connsiteX67" fmla="*/ 6096949 w 6115796"/>
              <a:gd name="connsiteY67" fmla="*/ 5648179 h 6858000"/>
              <a:gd name="connsiteX68" fmla="*/ 6115796 w 6115796"/>
              <a:gd name="connsiteY68" fmla="*/ 5862844 h 6858000"/>
              <a:gd name="connsiteX69" fmla="*/ 6045436 w 6115796"/>
              <a:gd name="connsiteY69" fmla="*/ 6124480 h 6858000"/>
              <a:gd name="connsiteX70" fmla="*/ 6030489 w 6115796"/>
              <a:gd name="connsiteY70" fmla="*/ 6317666 h 6858000"/>
              <a:gd name="connsiteX71" fmla="*/ 6007492 w 6115796"/>
              <a:gd name="connsiteY71" fmla="*/ 6440818 h 6858000"/>
              <a:gd name="connsiteX72" fmla="*/ 6009467 w 6115796"/>
              <a:gd name="connsiteY72" fmla="*/ 6487076 h 6858000"/>
              <a:gd name="connsiteX73" fmla="*/ 5995064 w 6115796"/>
              <a:gd name="connsiteY73" fmla="*/ 6540791 h 6858000"/>
              <a:gd name="connsiteX74" fmla="*/ 5986207 w 6115796"/>
              <a:gd name="connsiteY74" fmla="*/ 6695855 h 6858000"/>
              <a:gd name="connsiteX75" fmla="*/ 5979428 w 6115796"/>
              <a:gd name="connsiteY75" fmla="*/ 6754678 h 6858000"/>
              <a:gd name="connsiteX76" fmla="*/ 5984543 w 6115796"/>
              <a:gd name="connsiteY76" fmla="*/ 6811016 h 6858000"/>
              <a:gd name="connsiteX77" fmla="*/ 5979671 w 6115796"/>
              <a:gd name="connsiteY77" fmla="*/ 6858000 h 6858000"/>
              <a:gd name="connsiteX78" fmla="*/ 0 w 6115796"/>
              <a:gd name="connsiteY78" fmla="*/ 6858000 h 6858000"/>
              <a:gd name="connsiteX79" fmla="*/ 0 w 6115796"/>
              <a:gd name="connsiteY79" fmla="*/ 0 h 6858000"/>
              <a:gd name="connsiteX0" fmla="*/ 0 w 6115796"/>
              <a:gd name="connsiteY0" fmla="*/ 0 h 6858000"/>
              <a:gd name="connsiteX1" fmla="*/ 4965888 w 6115796"/>
              <a:gd name="connsiteY1" fmla="*/ 0 h 6858000"/>
              <a:gd name="connsiteX2" fmla="*/ 4967767 w 6115796"/>
              <a:gd name="connsiteY2" fmla="*/ 7930 h 6858000"/>
              <a:gd name="connsiteX3" fmla="*/ 4979444 w 6115796"/>
              <a:gd name="connsiteY3" fmla="*/ 43921 h 6858000"/>
              <a:gd name="connsiteX4" fmla="*/ 5075458 w 6115796"/>
              <a:gd name="connsiteY4" fmla="*/ 264355 h 6858000"/>
              <a:gd name="connsiteX5" fmla="*/ 5081175 w 6115796"/>
              <a:gd name="connsiteY5" fmla="*/ 277448 h 6858000"/>
              <a:gd name="connsiteX6" fmla="*/ 5097011 w 6115796"/>
              <a:gd name="connsiteY6" fmla="*/ 355616 h 6858000"/>
              <a:gd name="connsiteX7" fmla="*/ 5153000 w 6115796"/>
              <a:gd name="connsiteY7" fmla="*/ 507134 h 6858000"/>
              <a:gd name="connsiteX8" fmla="*/ 5171282 w 6115796"/>
              <a:gd name="connsiteY8" fmla="*/ 602071 h 6858000"/>
              <a:gd name="connsiteX9" fmla="*/ 5176196 w 6115796"/>
              <a:gd name="connsiteY9" fmla="*/ 636822 h 6858000"/>
              <a:gd name="connsiteX10" fmla="*/ 5189051 w 6115796"/>
              <a:gd name="connsiteY10" fmla="*/ 782518 h 6858000"/>
              <a:gd name="connsiteX11" fmla="*/ 5218707 w 6115796"/>
              <a:gd name="connsiteY11" fmla="*/ 886387 h 6858000"/>
              <a:gd name="connsiteX12" fmla="*/ 5221281 w 6115796"/>
              <a:gd name="connsiteY12" fmla="*/ 920873 h 6858000"/>
              <a:gd name="connsiteX13" fmla="*/ 5201018 w 6115796"/>
              <a:gd name="connsiteY13" fmla="*/ 1095027 h 6858000"/>
              <a:gd name="connsiteX14" fmla="*/ 5189234 w 6115796"/>
              <a:gd name="connsiteY14" fmla="*/ 1217308 h 6858000"/>
              <a:gd name="connsiteX15" fmla="*/ 5202769 w 6115796"/>
              <a:gd name="connsiteY15" fmla="*/ 1269450 h 6858000"/>
              <a:gd name="connsiteX16" fmla="*/ 5225968 w 6115796"/>
              <a:gd name="connsiteY16" fmla="*/ 1357994 h 6858000"/>
              <a:gd name="connsiteX17" fmla="*/ 5226675 w 6115796"/>
              <a:gd name="connsiteY17" fmla="*/ 1385685 h 6858000"/>
              <a:gd name="connsiteX18" fmla="*/ 5237226 w 6115796"/>
              <a:gd name="connsiteY18" fmla="*/ 1441327 h 6858000"/>
              <a:gd name="connsiteX19" fmla="*/ 5255653 w 6115796"/>
              <a:gd name="connsiteY19" fmla="*/ 1524712 h 6858000"/>
              <a:gd name="connsiteX20" fmla="*/ 5263491 w 6115796"/>
              <a:gd name="connsiteY20" fmla="*/ 1642938 h 6858000"/>
              <a:gd name="connsiteX21" fmla="*/ 5256552 w 6115796"/>
              <a:gd name="connsiteY21" fmla="*/ 1672509 h 6858000"/>
              <a:gd name="connsiteX22" fmla="*/ 5264549 w 6115796"/>
              <a:gd name="connsiteY22" fmla="*/ 1837572 h 6858000"/>
              <a:gd name="connsiteX23" fmla="*/ 5255696 w 6115796"/>
              <a:gd name="connsiteY23" fmla="*/ 1953770 h 6858000"/>
              <a:gd name="connsiteX24" fmla="*/ 5252592 w 6115796"/>
              <a:gd name="connsiteY24" fmla="*/ 2092210 h 6858000"/>
              <a:gd name="connsiteX25" fmla="*/ 5257248 w 6115796"/>
              <a:gd name="connsiteY25" fmla="*/ 2203922 h 6858000"/>
              <a:gd name="connsiteX26" fmla="*/ 5262551 w 6115796"/>
              <a:gd name="connsiteY26" fmla="*/ 2288050 h 6858000"/>
              <a:gd name="connsiteX27" fmla="*/ 5293877 w 6115796"/>
              <a:gd name="connsiteY27" fmla="*/ 2368649 h 6858000"/>
              <a:gd name="connsiteX28" fmla="*/ 5311338 w 6115796"/>
              <a:gd name="connsiteY28" fmla="*/ 2404034 h 6858000"/>
              <a:gd name="connsiteX29" fmla="*/ 5338366 w 6115796"/>
              <a:gd name="connsiteY29" fmla="*/ 2465052 h 6858000"/>
              <a:gd name="connsiteX30" fmla="*/ 5371263 w 6115796"/>
              <a:gd name="connsiteY30" fmla="*/ 2586413 h 6858000"/>
              <a:gd name="connsiteX31" fmla="*/ 5407503 w 6115796"/>
              <a:gd name="connsiteY31" fmla="*/ 2786290 h 6858000"/>
              <a:gd name="connsiteX32" fmla="*/ 5407356 w 6115796"/>
              <a:gd name="connsiteY32" fmla="*/ 2787545 h 6858000"/>
              <a:gd name="connsiteX33" fmla="*/ 5457023 w 6115796"/>
              <a:gd name="connsiteY33" fmla="*/ 2858292 h 6858000"/>
              <a:gd name="connsiteX34" fmla="*/ 5484061 w 6115796"/>
              <a:gd name="connsiteY34" fmla="*/ 2919216 h 6858000"/>
              <a:gd name="connsiteX35" fmla="*/ 5491940 w 6115796"/>
              <a:gd name="connsiteY35" fmla="*/ 3015985 h 6858000"/>
              <a:gd name="connsiteX36" fmla="*/ 5503944 w 6115796"/>
              <a:gd name="connsiteY36" fmla="*/ 3123335 h 6858000"/>
              <a:gd name="connsiteX37" fmla="*/ 5516007 w 6115796"/>
              <a:gd name="connsiteY37" fmla="*/ 3258473 h 6858000"/>
              <a:gd name="connsiteX38" fmla="*/ 5589758 w 6115796"/>
              <a:gd name="connsiteY38" fmla="*/ 3453699 h 6858000"/>
              <a:gd name="connsiteX39" fmla="*/ 5596144 w 6115796"/>
              <a:gd name="connsiteY39" fmla="*/ 3534624 h 6858000"/>
              <a:gd name="connsiteX40" fmla="*/ 5597750 w 6115796"/>
              <a:gd name="connsiteY40" fmla="*/ 3534129 h 6858000"/>
              <a:gd name="connsiteX41" fmla="*/ 5618377 w 6115796"/>
              <a:gd name="connsiteY41" fmla="*/ 3588431 h 6858000"/>
              <a:gd name="connsiteX42" fmla="*/ 5655472 w 6115796"/>
              <a:gd name="connsiteY42" fmla="*/ 3678877 h 6858000"/>
              <a:gd name="connsiteX43" fmla="*/ 5683015 w 6115796"/>
              <a:gd name="connsiteY43" fmla="*/ 3762025 h 6858000"/>
              <a:gd name="connsiteX44" fmla="*/ 5696643 w 6115796"/>
              <a:gd name="connsiteY44" fmla="*/ 3773888 h 6858000"/>
              <a:gd name="connsiteX45" fmla="*/ 5768491 w 6115796"/>
              <a:gd name="connsiteY45" fmla="*/ 3914399 h 6858000"/>
              <a:gd name="connsiteX46" fmla="*/ 5793123 w 6115796"/>
              <a:gd name="connsiteY46" fmla="*/ 3969952 h 6858000"/>
              <a:gd name="connsiteX47" fmla="*/ 5808321 w 6115796"/>
              <a:gd name="connsiteY47" fmla="*/ 3988153 h 6858000"/>
              <a:gd name="connsiteX48" fmla="*/ 5825621 w 6115796"/>
              <a:gd name="connsiteY48" fmla="*/ 4015525 h 6858000"/>
              <a:gd name="connsiteX49" fmla="*/ 5860672 w 6115796"/>
              <a:gd name="connsiteY49" fmla="*/ 4061579 h 6858000"/>
              <a:gd name="connsiteX50" fmla="*/ 5894095 w 6115796"/>
              <a:gd name="connsiteY50" fmla="*/ 4128857 h 6858000"/>
              <a:gd name="connsiteX51" fmla="*/ 5903513 w 6115796"/>
              <a:gd name="connsiteY51" fmla="*/ 4187661 h 6858000"/>
              <a:gd name="connsiteX52" fmla="*/ 5946705 w 6115796"/>
              <a:gd name="connsiteY52" fmla="*/ 4428051 h 6858000"/>
              <a:gd name="connsiteX53" fmla="*/ 5949261 w 6115796"/>
              <a:gd name="connsiteY53" fmla="*/ 4449185 h 6858000"/>
              <a:gd name="connsiteX54" fmla="*/ 5968960 w 6115796"/>
              <a:gd name="connsiteY54" fmla="*/ 4482655 h 6858000"/>
              <a:gd name="connsiteX55" fmla="*/ 5998138 w 6115796"/>
              <a:gd name="connsiteY55" fmla="*/ 4697518 h 6858000"/>
              <a:gd name="connsiteX56" fmla="*/ 6007819 w 6115796"/>
              <a:gd name="connsiteY56" fmla="*/ 4858148 h 6858000"/>
              <a:gd name="connsiteX57" fmla="*/ 6007749 w 6115796"/>
              <a:gd name="connsiteY57" fmla="*/ 4964715 h 6858000"/>
              <a:gd name="connsiteX58" fmla="*/ 6005269 w 6115796"/>
              <a:gd name="connsiteY58" fmla="*/ 5150567 h 6858000"/>
              <a:gd name="connsiteX59" fmla="*/ 6001127 w 6115796"/>
              <a:gd name="connsiteY59" fmla="*/ 5164609 h 6858000"/>
              <a:gd name="connsiteX60" fmla="*/ 5998514 w 6115796"/>
              <a:gd name="connsiteY60" fmla="*/ 5189673 h 6858000"/>
              <a:gd name="connsiteX61" fmla="*/ 6018409 w 6115796"/>
              <a:gd name="connsiteY61" fmla="*/ 5227157 h 6858000"/>
              <a:gd name="connsiteX62" fmla="*/ 6036748 w 6115796"/>
              <a:gd name="connsiteY62" fmla="*/ 5322752 h 6858000"/>
              <a:gd name="connsiteX63" fmla="*/ 6037677 w 6115796"/>
              <a:gd name="connsiteY63" fmla="*/ 5354807 h 6858000"/>
              <a:gd name="connsiteX64" fmla="*/ 6053435 w 6115796"/>
              <a:gd name="connsiteY64" fmla="*/ 5387547 h 6858000"/>
              <a:gd name="connsiteX65" fmla="*/ 6068640 w 6115796"/>
              <a:gd name="connsiteY65" fmla="*/ 5474503 h 6858000"/>
              <a:gd name="connsiteX66" fmla="*/ 6080922 w 6115796"/>
              <a:gd name="connsiteY66" fmla="*/ 5561070 h 6858000"/>
              <a:gd name="connsiteX67" fmla="*/ 6096949 w 6115796"/>
              <a:gd name="connsiteY67" fmla="*/ 5648179 h 6858000"/>
              <a:gd name="connsiteX68" fmla="*/ 6115796 w 6115796"/>
              <a:gd name="connsiteY68" fmla="*/ 5862844 h 6858000"/>
              <a:gd name="connsiteX69" fmla="*/ 6045436 w 6115796"/>
              <a:gd name="connsiteY69" fmla="*/ 6124480 h 6858000"/>
              <a:gd name="connsiteX70" fmla="*/ 6030489 w 6115796"/>
              <a:gd name="connsiteY70" fmla="*/ 6317666 h 6858000"/>
              <a:gd name="connsiteX71" fmla="*/ 6007492 w 6115796"/>
              <a:gd name="connsiteY71" fmla="*/ 6440818 h 6858000"/>
              <a:gd name="connsiteX72" fmla="*/ 6009467 w 6115796"/>
              <a:gd name="connsiteY72" fmla="*/ 6487076 h 6858000"/>
              <a:gd name="connsiteX73" fmla="*/ 5995064 w 6115796"/>
              <a:gd name="connsiteY73" fmla="*/ 6540791 h 6858000"/>
              <a:gd name="connsiteX74" fmla="*/ 5986207 w 6115796"/>
              <a:gd name="connsiteY74" fmla="*/ 6695855 h 6858000"/>
              <a:gd name="connsiteX75" fmla="*/ 5979428 w 6115796"/>
              <a:gd name="connsiteY75" fmla="*/ 6754678 h 6858000"/>
              <a:gd name="connsiteX76" fmla="*/ 5984543 w 6115796"/>
              <a:gd name="connsiteY76" fmla="*/ 6811016 h 6858000"/>
              <a:gd name="connsiteX77" fmla="*/ 5979671 w 6115796"/>
              <a:gd name="connsiteY77" fmla="*/ 6858000 h 6858000"/>
              <a:gd name="connsiteX78" fmla="*/ 0 w 6115796"/>
              <a:gd name="connsiteY78" fmla="*/ 6858000 h 6858000"/>
              <a:gd name="connsiteX79" fmla="*/ 0 w 6115796"/>
              <a:gd name="connsiteY79" fmla="*/ 0 h 6858000"/>
              <a:gd name="connsiteX0" fmla="*/ 0 w 6115796"/>
              <a:gd name="connsiteY0" fmla="*/ 0 h 6858000"/>
              <a:gd name="connsiteX1" fmla="*/ 4965888 w 6115796"/>
              <a:gd name="connsiteY1" fmla="*/ 0 h 6858000"/>
              <a:gd name="connsiteX2" fmla="*/ 4967767 w 6115796"/>
              <a:gd name="connsiteY2" fmla="*/ 7930 h 6858000"/>
              <a:gd name="connsiteX3" fmla="*/ 4979444 w 6115796"/>
              <a:gd name="connsiteY3" fmla="*/ 43921 h 6858000"/>
              <a:gd name="connsiteX4" fmla="*/ 5075458 w 6115796"/>
              <a:gd name="connsiteY4" fmla="*/ 264355 h 6858000"/>
              <a:gd name="connsiteX5" fmla="*/ 5081175 w 6115796"/>
              <a:gd name="connsiteY5" fmla="*/ 277448 h 6858000"/>
              <a:gd name="connsiteX6" fmla="*/ 5097011 w 6115796"/>
              <a:gd name="connsiteY6" fmla="*/ 355616 h 6858000"/>
              <a:gd name="connsiteX7" fmla="*/ 5153000 w 6115796"/>
              <a:gd name="connsiteY7" fmla="*/ 507134 h 6858000"/>
              <a:gd name="connsiteX8" fmla="*/ 5171282 w 6115796"/>
              <a:gd name="connsiteY8" fmla="*/ 602071 h 6858000"/>
              <a:gd name="connsiteX9" fmla="*/ 5176196 w 6115796"/>
              <a:gd name="connsiteY9" fmla="*/ 636822 h 6858000"/>
              <a:gd name="connsiteX10" fmla="*/ 5189051 w 6115796"/>
              <a:gd name="connsiteY10" fmla="*/ 782518 h 6858000"/>
              <a:gd name="connsiteX11" fmla="*/ 5218707 w 6115796"/>
              <a:gd name="connsiteY11" fmla="*/ 886387 h 6858000"/>
              <a:gd name="connsiteX12" fmla="*/ 5221281 w 6115796"/>
              <a:gd name="connsiteY12" fmla="*/ 920873 h 6858000"/>
              <a:gd name="connsiteX13" fmla="*/ 5201018 w 6115796"/>
              <a:gd name="connsiteY13" fmla="*/ 1095027 h 6858000"/>
              <a:gd name="connsiteX14" fmla="*/ 5189234 w 6115796"/>
              <a:gd name="connsiteY14" fmla="*/ 1217308 h 6858000"/>
              <a:gd name="connsiteX15" fmla="*/ 5202769 w 6115796"/>
              <a:gd name="connsiteY15" fmla="*/ 1269450 h 6858000"/>
              <a:gd name="connsiteX16" fmla="*/ 5225968 w 6115796"/>
              <a:gd name="connsiteY16" fmla="*/ 1357994 h 6858000"/>
              <a:gd name="connsiteX17" fmla="*/ 5226675 w 6115796"/>
              <a:gd name="connsiteY17" fmla="*/ 1385685 h 6858000"/>
              <a:gd name="connsiteX18" fmla="*/ 5237226 w 6115796"/>
              <a:gd name="connsiteY18" fmla="*/ 1441327 h 6858000"/>
              <a:gd name="connsiteX19" fmla="*/ 5255653 w 6115796"/>
              <a:gd name="connsiteY19" fmla="*/ 1524712 h 6858000"/>
              <a:gd name="connsiteX20" fmla="*/ 5263491 w 6115796"/>
              <a:gd name="connsiteY20" fmla="*/ 1642938 h 6858000"/>
              <a:gd name="connsiteX21" fmla="*/ 5256552 w 6115796"/>
              <a:gd name="connsiteY21" fmla="*/ 1672509 h 6858000"/>
              <a:gd name="connsiteX22" fmla="*/ 5264549 w 6115796"/>
              <a:gd name="connsiteY22" fmla="*/ 1837572 h 6858000"/>
              <a:gd name="connsiteX23" fmla="*/ 5255696 w 6115796"/>
              <a:gd name="connsiteY23" fmla="*/ 1953770 h 6858000"/>
              <a:gd name="connsiteX24" fmla="*/ 5252592 w 6115796"/>
              <a:gd name="connsiteY24" fmla="*/ 2092210 h 6858000"/>
              <a:gd name="connsiteX25" fmla="*/ 5257248 w 6115796"/>
              <a:gd name="connsiteY25" fmla="*/ 2203922 h 6858000"/>
              <a:gd name="connsiteX26" fmla="*/ 5262551 w 6115796"/>
              <a:gd name="connsiteY26" fmla="*/ 2288050 h 6858000"/>
              <a:gd name="connsiteX27" fmla="*/ 5293877 w 6115796"/>
              <a:gd name="connsiteY27" fmla="*/ 2368649 h 6858000"/>
              <a:gd name="connsiteX28" fmla="*/ 5311338 w 6115796"/>
              <a:gd name="connsiteY28" fmla="*/ 2404034 h 6858000"/>
              <a:gd name="connsiteX29" fmla="*/ 5338366 w 6115796"/>
              <a:gd name="connsiteY29" fmla="*/ 2465052 h 6858000"/>
              <a:gd name="connsiteX30" fmla="*/ 5371263 w 6115796"/>
              <a:gd name="connsiteY30" fmla="*/ 2586413 h 6858000"/>
              <a:gd name="connsiteX31" fmla="*/ 5407503 w 6115796"/>
              <a:gd name="connsiteY31" fmla="*/ 2786290 h 6858000"/>
              <a:gd name="connsiteX32" fmla="*/ 5407356 w 6115796"/>
              <a:gd name="connsiteY32" fmla="*/ 2787545 h 6858000"/>
              <a:gd name="connsiteX33" fmla="*/ 5457023 w 6115796"/>
              <a:gd name="connsiteY33" fmla="*/ 2858292 h 6858000"/>
              <a:gd name="connsiteX34" fmla="*/ 5484061 w 6115796"/>
              <a:gd name="connsiteY34" fmla="*/ 2919216 h 6858000"/>
              <a:gd name="connsiteX35" fmla="*/ 5491940 w 6115796"/>
              <a:gd name="connsiteY35" fmla="*/ 3015985 h 6858000"/>
              <a:gd name="connsiteX36" fmla="*/ 5503944 w 6115796"/>
              <a:gd name="connsiteY36" fmla="*/ 3123335 h 6858000"/>
              <a:gd name="connsiteX37" fmla="*/ 5516007 w 6115796"/>
              <a:gd name="connsiteY37" fmla="*/ 3258473 h 6858000"/>
              <a:gd name="connsiteX38" fmla="*/ 5589758 w 6115796"/>
              <a:gd name="connsiteY38" fmla="*/ 3453699 h 6858000"/>
              <a:gd name="connsiteX39" fmla="*/ 5596144 w 6115796"/>
              <a:gd name="connsiteY39" fmla="*/ 3534624 h 6858000"/>
              <a:gd name="connsiteX40" fmla="*/ 5597750 w 6115796"/>
              <a:gd name="connsiteY40" fmla="*/ 3534129 h 6858000"/>
              <a:gd name="connsiteX41" fmla="*/ 5618377 w 6115796"/>
              <a:gd name="connsiteY41" fmla="*/ 3588431 h 6858000"/>
              <a:gd name="connsiteX42" fmla="*/ 5655472 w 6115796"/>
              <a:gd name="connsiteY42" fmla="*/ 3678877 h 6858000"/>
              <a:gd name="connsiteX43" fmla="*/ 5683015 w 6115796"/>
              <a:gd name="connsiteY43" fmla="*/ 3762025 h 6858000"/>
              <a:gd name="connsiteX44" fmla="*/ 5696643 w 6115796"/>
              <a:gd name="connsiteY44" fmla="*/ 3773888 h 6858000"/>
              <a:gd name="connsiteX45" fmla="*/ 5768491 w 6115796"/>
              <a:gd name="connsiteY45" fmla="*/ 3914399 h 6858000"/>
              <a:gd name="connsiteX46" fmla="*/ 5793123 w 6115796"/>
              <a:gd name="connsiteY46" fmla="*/ 3969952 h 6858000"/>
              <a:gd name="connsiteX47" fmla="*/ 5808321 w 6115796"/>
              <a:gd name="connsiteY47" fmla="*/ 3988153 h 6858000"/>
              <a:gd name="connsiteX48" fmla="*/ 5825621 w 6115796"/>
              <a:gd name="connsiteY48" fmla="*/ 4015525 h 6858000"/>
              <a:gd name="connsiteX49" fmla="*/ 5860672 w 6115796"/>
              <a:gd name="connsiteY49" fmla="*/ 4061579 h 6858000"/>
              <a:gd name="connsiteX50" fmla="*/ 5894095 w 6115796"/>
              <a:gd name="connsiteY50" fmla="*/ 4128857 h 6858000"/>
              <a:gd name="connsiteX51" fmla="*/ 5903513 w 6115796"/>
              <a:gd name="connsiteY51" fmla="*/ 4187661 h 6858000"/>
              <a:gd name="connsiteX52" fmla="*/ 5946705 w 6115796"/>
              <a:gd name="connsiteY52" fmla="*/ 4428051 h 6858000"/>
              <a:gd name="connsiteX53" fmla="*/ 5949261 w 6115796"/>
              <a:gd name="connsiteY53" fmla="*/ 4449185 h 6858000"/>
              <a:gd name="connsiteX54" fmla="*/ 5968960 w 6115796"/>
              <a:gd name="connsiteY54" fmla="*/ 4482655 h 6858000"/>
              <a:gd name="connsiteX55" fmla="*/ 5998138 w 6115796"/>
              <a:gd name="connsiteY55" fmla="*/ 4697518 h 6858000"/>
              <a:gd name="connsiteX56" fmla="*/ 6007819 w 6115796"/>
              <a:gd name="connsiteY56" fmla="*/ 4858148 h 6858000"/>
              <a:gd name="connsiteX57" fmla="*/ 6007749 w 6115796"/>
              <a:gd name="connsiteY57" fmla="*/ 4964715 h 6858000"/>
              <a:gd name="connsiteX58" fmla="*/ 6005269 w 6115796"/>
              <a:gd name="connsiteY58" fmla="*/ 5150567 h 6858000"/>
              <a:gd name="connsiteX59" fmla="*/ 6001127 w 6115796"/>
              <a:gd name="connsiteY59" fmla="*/ 5164609 h 6858000"/>
              <a:gd name="connsiteX60" fmla="*/ 5998514 w 6115796"/>
              <a:gd name="connsiteY60" fmla="*/ 5189673 h 6858000"/>
              <a:gd name="connsiteX61" fmla="*/ 6018409 w 6115796"/>
              <a:gd name="connsiteY61" fmla="*/ 5227157 h 6858000"/>
              <a:gd name="connsiteX62" fmla="*/ 6036748 w 6115796"/>
              <a:gd name="connsiteY62" fmla="*/ 5322752 h 6858000"/>
              <a:gd name="connsiteX63" fmla="*/ 6037677 w 6115796"/>
              <a:gd name="connsiteY63" fmla="*/ 5354807 h 6858000"/>
              <a:gd name="connsiteX64" fmla="*/ 6053435 w 6115796"/>
              <a:gd name="connsiteY64" fmla="*/ 5387547 h 6858000"/>
              <a:gd name="connsiteX65" fmla="*/ 6068640 w 6115796"/>
              <a:gd name="connsiteY65" fmla="*/ 5474503 h 6858000"/>
              <a:gd name="connsiteX66" fmla="*/ 6080922 w 6115796"/>
              <a:gd name="connsiteY66" fmla="*/ 5561070 h 6858000"/>
              <a:gd name="connsiteX67" fmla="*/ 6096949 w 6115796"/>
              <a:gd name="connsiteY67" fmla="*/ 5648179 h 6858000"/>
              <a:gd name="connsiteX68" fmla="*/ 6115796 w 6115796"/>
              <a:gd name="connsiteY68" fmla="*/ 5862844 h 6858000"/>
              <a:gd name="connsiteX69" fmla="*/ 6045436 w 6115796"/>
              <a:gd name="connsiteY69" fmla="*/ 6124480 h 6858000"/>
              <a:gd name="connsiteX70" fmla="*/ 6030489 w 6115796"/>
              <a:gd name="connsiteY70" fmla="*/ 6317666 h 6858000"/>
              <a:gd name="connsiteX71" fmla="*/ 6007492 w 6115796"/>
              <a:gd name="connsiteY71" fmla="*/ 6440818 h 6858000"/>
              <a:gd name="connsiteX72" fmla="*/ 6009467 w 6115796"/>
              <a:gd name="connsiteY72" fmla="*/ 6487076 h 6858000"/>
              <a:gd name="connsiteX73" fmla="*/ 5995064 w 6115796"/>
              <a:gd name="connsiteY73" fmla="*/ 6540791 h 6858000"/>
              <a:gd name="connsiteX74" fmla="*/ 5986207 w 6115796"/>
              <a:gd name="connsiteY74" fmla="*/ 6695855 h 6858000"/>
              <a:gd name="connsiteX75" fmla="*/ 5979428 w 6115796"/>
              <a:gd name="connsiteY75" fmla="*/ 6754678 h 6858000"/>
              <a:gd name="connsiteX76" fmla="*/ 5984543 w 6115796"/>
              <a:gd name="connsiteY76" fmla="*/ 6811016 h 6858000"/>
              <a:gd name="connsiteX77" fmla="*/ 5979671 w 6115796"/>
              <a:gd name="connsiteY77" fmla="*/ 6858000 h 6858000"/>
              <a:gd name="connsiteX78" fmla="*/ 0 w 6115796"/>
              <a:gd name="connsiteY78" fmla="*/ 6858000 h 6858000"/>
              <a:gd name="connsiteX79" fmla="*/ 0 w 6115796"/>
              <a:gd name="connsiteY79" fmla="*/ 0 h 6858000"/>
              <a:gd name="connsiteX0" fmla="*/ 0 w 6115796"/>
              <a:gd name="connsiteY0" fmla="*/ 0 h 6858000"/>
              <a:gd name="connsiteX1" fmla="*/ 4965888 w 6115796"/>
              <a:gd name="connsiteY1" fmla="*/ 0 h 6858000"/>
              <a:gd name="connsiteX2" fmla="*/ 4967767 w 6115796"/>
              <a:gd name="connsiteY2" fmla="*/ 7930 h 6858000"/>
              <a:gd name="connsiteX3" fmla="*/ 4979444 w 6115796"/>
              <a:gd name="connsiteY3" fmla="*/ 43921 h 6858000"/>
              <a:gd name="connsiteX4" fmla="*/ 5075458 w 6115796"/>
              <a:gd name="connsiteY4" fmla="*/ 264355 h 6858000"/>
              <a:gd name="connsiteX5" fmla="*/ 5081175 w 6115796"/>
              <a:gd name="connsiteY5" fmla="*/ 277448 h 6858000"/>
              <a:gd name="connsiteX6" fmla="*/ 5097011 w 6115796"/>
              <a:gd name="connsiteY6" fmla="*/ 355616 h 6858000"/>
              <a:gd name="connsiteX7" fmla="*/ 5153000 w 6115796"/>
              <a:gd name="connsiteY7" fmla="*/ 507134 h 6858000"/>
              <a:gd name="connsiteX8" fmla="*/ 5171282 w 6115796"/>
              <a:gd name="connsiteY8" fmla="*/ 602071 h 6858000"/>
              <a:gd name="connsiteX9" fmla="*/ 5176196 w 6115796"/>
              <a:gd name="connsiteY9" fmla="*/ 636822 h 6858000"/>
              <a:gd name="connsiteX10" fmla="*/ 5189051 w 6115796"/>
              <a:gd name="connsiteY10" fmla="*/ 782518 h 6858000"/>
              <a:gd name="connsiteX11" fmla="*/ 5218707 w 6115796"/>
              <a:gd name="connsiteY11" fmla="*/ 886387 h 6858000"/>
              <a:gd name="connsiteX12" fmla="*/ 5221281 w 6115796"/>
              <a:gd name="connsiteY12" fmla="*/ 920873 h 6858000"/>
              <a:gd name="connsiteX13" fmla="*/ 5201018 w 6115796"/>
              <a:gd name="connsiteY13" fmla="*/ 1095027 h 6858000"/>
              <a:gd name="connsiteX14" fmla="*/ 5189234 w 6115796"/>
              <a:gd name="connsiteY14" fmla="*/ 1217308 h 6858000"/>
              <a:gd name="connsiteX15" fmla="*/ 5202769 w 6115796"/>
              <a:gd name="connsiteY15" fmla="*/ 1269450 h 6858000"/>
              <a:gd name="connsiteX16" fmla="*/ 5225968 w 6115796"/>
              <a:gd name="connsiteY16" fmla="*/ 1357994 h 6858000"/>
              <a:gd name="connsiteX17" fmla="*/ 5226675 w 6115796"/>
              <a:gd name="connsiteY17" fmla="*/ 1385685 h 6858000"/>
              <a:gd name="connsiteX18" fmla="*/ 5237226 w 6115796"/>
              <a:gd name="connsiteY18" fmla="*/ 1441327 h 6858000"/>
              <a:gd name="connsiteX19" fmla="*/ 5255653 w 6115796"/>
              <a:gd name="connsiteY19" fmla="*/ 1524712 h 6858000"/>
              <a:gd name="connsiteX20" fmla="*/ 5263491 w 6115796"/>
              <a:gd name="connsiteY20" fmla="*/ 1642938 h 6858000"/>
              <a:gd name="connsiteX21" fmla="*/ 5256552 w 6115796"/>
              <a:gd name="connsiteY21" fmla="*/ 1672509 h 6858000"/>
              <a:gd name="connsiteX22" fmla="*/ 5264549 w 6115796"/>
              <a:gd name="connsiteY22" fmla="*/ 1837572 h 6858000"/>
              <a:gd name="connsiteX23" fmla="*/ 5255696 w 6115796"/>
              <a:gd name="connsiteY23" fmla="*/ 1953770 h 6858000"/>
              <a:gd name="connsiteX24" fmla="*/ 5252592 w 6115796"/>
              <a:gd name="connsiteY24" fmla="*/ 2092210 h 6858000"/>
              <a:gd name="connsiteX25" fmla="*/ 5257248 w 6115796"/>
              <a:gd name="connsiteY25" fmla="*/ 2203922 h 6858000"/>
              <a:gd name="connsiteX26" fmla="*/ 5262551 w 6115796"/>
              <a:gd name="connsiteY26" fmla="*/ 2288050 h 6858000"/>
              <a:gd name="connsiteX27" fmla="*/ 5293877 w 6115796"/>
              <a:gd name="connsiteY27" fmla="*/ 2368649 h 6858000"/>
              <a:gd name="connsiteX28" fmla="*/ 5311338 w 6115796"/>
              <a:gd name="connsiteY28" fmla="*/ 2404034 h 6858000"/>
              <a:gd name="connsiteX29" fmla="*/ 5338366 w 6115796"/>
              <a:gd name="connsiteY29" fmla="*/ 2465052 h 6858000"/>
              <a:gd name="connsiteX30" fmla="*/ 5371263 w 6115796"/>
              <a:gd name="connsiteY30" fmla="*/ 2586413 h 6858000"/>
              <a:gd name="connsiteX31" fmla="*/ 5407503 w 6115796"/>
              <a:gd name="connsiteY31" fmla="*/ 2786290 h 6858000"/>
              <a:gd name="connsiteX32" fmla="*/ 5407356 w 6115796"/>
              <a:gd name="connsiteY32" fmla="*/ 2787545 h 6858000"/>
              <a:gd name="connsiteX33" fmla="*/ 5457023 w 6115796"/>
              <a:gd name="connsiteY33" fmla="*/ 2858292 h 6858000"/>
              <a:gd name="connsiteX34" fmla="*/ 5491940 w 6115796"/>
              <a:gd name="connsiteY34" fmla="*/ 3015985 h 6858000"/>
              <a:gd name="connsiteX35" fmla="*/ 5503944 w 6115796"/>
              <a:gd name="connsiteY35" fmla="*/ 3123335 h 6858000"/>
              <a:gd name="connsiteX36" fmla="*/ 5516007 w 6115796"/>
              <a:gd name="connsiteY36" fmla="*/ 3258473 h 6858000"/>
              <a:gd name="connsiteX37" fmla="*/ 5589758 w 6115796"/>
              <a:gd name="connsiteY37" fmla="*/ 3453699 h 6858000"/>
              <a:gd name="connsiteX38" fmla="*/ 5596144 w 6115796"/>
              <a:gd name="connsiteY38" fmla="*/ 3534624 h 6858000"/>
              <a:gd name="connsiteX39" fmla="*/ 5597750 w 6115796"/>
              <a:gd name="connsiteY39" fmla="*/ 3534129 h 6858000"/>
              <a:gd name="connsiteX40" fmla="*/ 5618377 w 6115796"/>
              <a:gd name="connsiteY40" fmla="*/ 3588431 h 6858000"/>
              <a:gd name="connsiteX41" fmla="*/ 5655472 w 6115796"/>
              <a:gd name="connsiteY41" fmla="*/ 3678877 h 6858000"/>
              <a:gd name="connsiteX42" fmla="*/ 5683015 w 6115796"/>
              <a:gd name="connsiteY42" fmla="*/ 3762025 h 6858000"/>
              <a:gd name="connsiteX43" fmla="*/ 5696643 w 6115796"/>
              <a:gd name="connsiteY43" fmla="*/ 3773888 h 6858000"/>
              <a:gd name="connsiteX44" fmla="*/ 5768491 w 6115796"/>
              <a:gd name="connsiteY44" fmla="*/ 3914399 h 6858000"/>
              <a:gd name="connsiteX45" fmla="*/ 5793123 w 6115796"/>
              <a:gd name="connsiteY45" fmla="*/ 3969952 h 6858000"/>
              <a:gd name="connsiteX46" fmla="*/ 5808321 w 6115796"/>
              <a:gd name="connsiteY46" fmla="*/ 3988153 h 6858000"/>
              <a:gd name="connsiteX47" fmla="*/ 5825621 w 6115796"/>
              <a:gd name="connsiteY47" fmla="*/ 4015525 h 6858000"/>
              <a:gd name="connsiteX48" fmla="*/ 5860672 w 6115796"/>
              <a:gd name="connsiteY48" fmla="*/ 4061579 h 6858000"/>
              <a:gd name="connsiteX49" fmla="*/ 5894095 w 6115796"/>
              <a:gd name="connsiteY49" fmla="*/ 4128857 h 6858000"/>
              <a:gd name="connsiteX50" fmla="*/ 5903513 w 6115796"/>
              <a:gd name="connsiteY50" fmla="*/ 4187661 h 6858000"/>
              <a:gd name="connsiteX51" fmla="*/ 5946705 w 6115796"/>
              <a:gd name="connsiteY51" fmla="*/ 4428051 h 6858000"/>
              <a:gd name="connsiteX52" fmla="*/ 5949261 w 6115796"/>
              <a:gd name="connsiteY52" fmla="*/ 4449185 h 6858000"/>
              <a:gd name="connsiteX53" fmla="*/ 5968960 w 6115796"/>
              <a:gd name="connsiteY53" fmla="*/ 4482655 h 6858000"/>
              <a:gd name="connsiteX54" fmla="*/ 5998138 w 6115796"/>
              <a:gd name="connsiteY54" fmla="*/ 4697518 h 6858000"/>
              <a:gd name="connsiteX55" fmla="*/ 6007819 w 6115796"/>
              <a:gd name="connsiteY55" fmla="*/ 4858148 h 6858000"/>
              <a:gd name="connsiteX56" fmla="*/ 6007749 w 6115796"/>
              <a:gd name="connsiteY56" fmla="*/ 4964715 h 6858000"/>
              <a:gd name="connsiteX57" fmla="*/ 6005269 w 6115796"/>
              <a:gd name="connsiteY57" fmla="*/ 5150567 h 6858000"/>
              <a:gd name="connsiteX58" fmla="*/ 6001127 w 6115796"/>
              <a:gd name="connsiteY58" fmla="*/ 5164609 h 6858000"/>
              <a:gd name="connsiteX59" fmla="*/ 5998514 w 6115796"/>
              <a:gd name="connsiteY59" fmla="*/ 5189673 h 6858000"/>
              <a:gd name="connsiteX60" fmla="*/ 6018409 w 6115796"/>
              <a:gd name="connsiteY60" fmla="*/ 5227157 h 6858000"/>
              <a:gd name="connsiteX61" fmla="*/ 6036748 w 6115796"/>
              <a:gd name="connsiteY61" fmla="*/ 5322752 h 6858000"/>
              <a:gd name="connsiteX62" fmla="*/ 6037677 w 6115796"/>
              <a:gd name="connsiteY62" fmla="*/ 5354807 h 6858000"/>
              <a:gd name="connsiteX63" fmla="*/ 6053435 w 6115796"/>
              <a:gd name="connsiteY63" fmla="*/ 5387547 h 6858000"/>
              <a:gd name="connsiteX64" fmla="*/ 6068640 w 6115796"/>
              <a:gd name="connsiteY64" fmla="*/ 5474503 h 6858000"/>
              <a:gd name="connsiteX65" fmla="*/ 6080922 w 6115796"/>
              <a:gd name="connsiteY65" fmla="*/ 5561070 h 6858000"/>
              <a:gd name="connsiteX66" fmla="*/ 6096949 w 6115796"/>
              <a:gd name="connsiteY66" fmla="*/ 5648179 h 6858000"/>
              <a:gd name="connsiteX67" fmla="*/ 6115796 w 6115796"/>
              <a:gd name="connsiteY67" fmla="*/ 5862844 h 6858000"/>
              <a:gd name="connsiteX68" fmla="*/ 6045436 w 6115796"/>
              <a:gd name="connsiteY68" fmla="*/ 6124480 h 6858000"/>
              <a:gd name="connsiteX69" fmla="*/ 6030489 w 6115796"/>
              <a:gd name="connsiteY69" fmla="*/ 6317666 h 6858000"/>
              <a:gd name="connsiteX70" fmla="*/ 6007492 w 6115796"/>
              <a:gd name="connsiteY70" fmla="*/ 6440818 h 6858000"/>
              <a:gd name="connsiteX71" fmla="*/ 6009467 w 6115796"/>
              <a:gd name="connsiteY71" fmla="*/ 6487076 h 6858000"/>
              <a:gd name="connsiteX72" fmla="*/ 5995064 w 6115796"/>
              <a:gd name="connsiteY72" fmla="*/ 6540791 h 6858000"/>
              <a:gd name="connsiteX73" fmla="*/ 5986207 w 6115796"/>
              <a:gd name="connsiteY73" fmla="*/ 6695855 h 6858000"/>
              <a:gd name="connsiteX74" fmla="*/ 5979428 w 6115796"/>
              <a:gd name="connsiteY74" fmla="*/ 6754678 h 6858000"/>
              <a:gd name="connsiteX75" fmla="*/ 5984543 w 6115796"/>
              <a:gd name="connsiteY75" fmla="*/ 6811016 h 6858000"/>
              <a:gd name="connsiteX76" fmla="*/ 5979671 w 6115796"/>
              <a:gd name="connsiteY76" fmla="*/ 6858000 h 6858000"/>
              <a:gd name="connsiteX77" fmla="*/ 0 w 6115796"/>
              <a:gd name="connsiteY77" fmla="*/ 6858000 h 6858000"/>
              <a:gd name="connsiteX78" fmla="*/ 0 w 6115796"/>
              <a:gd name="connsiteY78" fmla="*/ 0 h 6858000"/>
              <a:gd name="connsiteX0" fmla="*/ 0 w 6115796"/>
              <a:gd name="connsiteY0" fmla="*/ 0 h 6858000"/>
              <a:gd name="connsiteX1" fmla="*/ 4965888 w 6115796"/>
              <a:gd name="connsiteY1" fmla="*/ 0 h 6858000"/>
              <a:gd name="connsiteX2" fmla="*/ 4967767 w 6115796"/>
              <a:gd name="connsiteY2" fmla="*/ 7930 h 6858000"/>
              <a:gd name="connsiteX3" fmla="*/ 4979444 w 6115796"/>
              <a:gd name="connsiteY3" fmla="*/ 43921 h 6858000"/>
              <a:gd name="connsiteX4" fmla="*/ 5075458 w 6115796"/>
              <a:gd name="connsiteY4" fmla="*/ 264355 h 6858000"/>
              <a:gd name="connsiteX5" fmla="*/ 5081175 w 6115796"/>
              <a:gd name="connsiteY5" fmla="*/ 277448 h 6858000"/>
              <a:gd name="connsiteX6" fmla="*/ 5097011 w 6115796"/>
              <a:gd name="connsiteY6" fmla="*/ 355616 h 6858000"/>
              <a:gd name="connsiteX7" fmla="*/ 5153000 w 6115796"/>
              <a:gd name="connsiteY7" fmla="*/ 507134 h 6858000"/>
              <a:gd name="connsiteX8" fmla="*/ 5171282 w 6115796"/>
              <a:gd name="connsiteY8" fmla="*/ 602071 h 6858000"/>
              <a:gd name="connsiteX9" fmla="*/ 5176196 w 6115796"/>
              <a:gd name="connsiteY9" fmla="*/ 636822 h 6858000"/>
              <a:gd name="connsiteX10" fmla="*/ 5189051 w 6115796"/>
              <a:gd name="connsiteY10" fmla="*/ 782518 h 6858000"/>
              <a:gd name="connsiteX11" fmla="*/ 5218707 w 6115796"/>
              <a:gd name="connsiteY11" fmla="*/ 886387 h 6858000"/>
              <a:gd name="connsiteX12" fmla="*/ 5221281 w 6115796"/>
              <a:gd name="connsiteY12" fmla="*/ 920873 h 6858000"/>
              <a:gd name="connsiteX13" fmla="*/ 5201018 w 6115796"/>
              <a:gd name="connsiteY13" fmla="*/ 1095027 h 6858000"/>
              <a:gd name="connsiteX14" fmla="*/ 5189234 w 6115796"/>
              <a:gd name="connsiteY14" fmla="*/ 1217308 h 6858000"/>
              <a:gd name="connsiteX15" fmla="*/ 5202769 w 6115796"/>
              <a:gd name="connsiteY15" fmla="*/ 1269450 h 6858000"/>
              <a:gd name="connsiteX16" fmla="*/ 5225968 w 6115796"/>
              <a:gd name="connsiteY16" fmla="*/ 1357994 h 6858000"/>
              <a:gd name="connsiteX17" fmla="*/ 5226675 w 6115796"/>
              <a:gd name="connsiteY17" fmla="*/ 1385685 h 6858000"/>
              <a:gd name="connsiteX18" fmla="*/ 5237226 w 6115796"/>
              <a:gd name="connsiteY18" fmla="*/ 1441327 h 6858000"/>
              <a:gd name="connsiteX19" fmla="*/ 5255653 w 6115796"/>
              <a:gd name="connsiteY19" fmla="*/ 1524712 h 6858000"/>
              <a:gd name="connsiteX20" fmla="*/ 5263491 w 6115796"/>
              <a:gd name="connsiteY20" fmla="*/ 1642938 h 6858000"/>
              <a:gd name="connsiteX21" fmla="*/ 5256552 w 6115796"/>
              <a:gd name="connsiteY21" fmla="*/ 1672509 h 6858000"/>
              <a:gd name="connsiteX22" fmla="*/ 5264549 w 6115796"/>
              <a:gd name="connsiteY22" fmla="*/ 1837572 h 6858000"/>
              <a:gd name="connsiteX23" fmla="*/ 5255696 w 6115796"/>
              <a:gd name="connsiteY23" fmla="*/ 1953770 h 6858000"/>
              <a:gd name="connsiteX24" fmla="*/ 5252592 w 6115796"/>
              <a:gd name="connsiteY24" fmla="*/ 2092210 h 6858000"/>
              <a:gd name="connsiteX25" fmla="*/ 5257248 w 6115796"/>
              <a:gd name="connsiteY25" fmla="*/ 2203922 h 6858000"/>
              <a:gd name="connsiteX26" fmla="*/ 5262551 w 6115796"/>
              <a:gd name="connsiteY26" fmla="*/ 2288050 h 6858000"/>
              <a:gd name="connsiteX27" fmla="*/ 5293877 w 6115796"/>
              <a:gd name="connsiteY27" fmla="*/ 2368649 h 6858000"/>
              <a:gd name="connsiteX28" fmla="*/ 5311338 w 6115796"/>
              <a:gd name="connsiteY28" fmla="*/ 2404034 h 6858000"/>
              <a:gd name="connsiteX29" fmla="*/ 5338366 w 6115796"/>
              <a:gd name="connsiteY29" fmla="*/ 2465052 h 6858000"/>
              <a:gd name="connsiteX30" fmla="*/ 5371263 w 6115796"/>
              <a:gd name="connsiteY30" fmla="*/ 2586413 h 6858000"/>
              <a:gd name="connsiteX31" fmla="*/ 5407503 w 6115796"/>
              <a:gd name="connsiteY31" fmla="*/ 2786290 h 6858000"/>
              <a:gd name="connsiteX32" fmla="*/ 5407356 w 6115796"/>
              <a:gd name="connsiteY32" fmla="*/ 2787545 h 6858000"/>
              <a:gd name="connsiteX33" fmla="*/ 5457023 w 6115796"/>
              <a:gd name="connsiteY33" fmla="*/ 2858292 h 6858000"/>
              <a:gd name="connsiteX34" fmla="*/ 5491940 w 6115796"/>
              <a:gd name="connsiteY34" fmla="*/ 3015985 h 6858000"/>
              <a:gd name="connsiteX35" fmla="*/ 5503944 w 6115796"/>
              <a:gd name="connsiteY35" fmla="*/ 3123335 h 6858000"/>
              <a:gd name="connsiteX36" fmla="*/ 5516007 w 6115796"/>
              <a:gd name="connsiteY36" fmla="*/ 3258473 h 6858000"/>
              <a:gd name="connsiteX37" fmla="*/ 5589758 w 6115796"/>
              <a:gd name="connsiteY37" fmla="*/ 3453699 h 6858000"/>
              <a:gd name="connsiteX38" fmla="*/ 5596144 w 6115796"/>
              <a:gd name="connsiteY38" fmla="*/ 3534624 h 6858000"/>
              <a:gd name="connsiteX39" fmla="*/ 5597750 w 6115796"/>
              <a:gd name="connsiteY39" fmla="*/ 3534129 h 6858000"/>
              <a:gd name="connsiteX40" fmla="*/ 5618377 w 6115796"/>
              <a:gd name="connsiteY40" fmla="*/ 3588431 h 6858000"/>
              <a:gd name="connsiteX41" fmla="*/ 5655472 w 6115796"/>
              <a:gd name="connsiteY41" fmla="*/ 3678877 h 6858000"/>
              <a:gd name="connsiteX42" fmla="*/ 5683015 w 6115796"/>
              <a:gd name="connsiteY42" fmla="*/ 3762025 h 6858000"/>
              <a:gd name="connsiteX43" fmla="*/ 5696643 w 6115796"/>
              <a:gd name="connsiteY43" fmla="*/ 3773888 h 6858000"/>
              <a:gd name="connsiteX44" fmla="*/ 5768491 w 6115796"/>
              <a:gd name="connsiteY44" fmla="*/ 3914399 h 6858000"/>
              <a:gd name="connsiteX45" fmla="*/ 5793123 w 6115796"/>
              <a:gd name="connsiteY45" fmla="*/ 3969952 h 6858000"/>
              <a:gd name="connsiteX46" fmla="*/ 5808321 w 6115796"/>
              <a:gd name="connsiteY46" fmla="*/ 3988153 h 6858000"/>
              <a:gd name="connsiteX47" fmla="*/ 5825621 w 6115796"/>
              <a:gd name="connsiteY47" fmla="*/ 4015525 h 6858000"/>
              <a:gd name="connsiteX48" fmla="*/ 5860672 w 6115796"/>
              <a:gd name="connsiteY48" fmla="*/ 4061579 h 6858000"/>
              <a:gd name="connsiteX49" fmla="*/ 5894095 w 6115796"/>
              <a:gd name="connsiteY49" fmla="*/ 4128857 h 6858000"/>
              <a:gd name="connsiteX50" fmla="*/ 5903513 w 6115796"/>
              <a:gd name="connsiteY50" fmla="*/ 4187661 h 6858000"/>
              <a:gd name="connsiteX51" fmla="*/ 5946705 w 6115796"/>
              <a:gd name="connsiteY51" fmla="*/ 4428051 h 6858000"/>
              <a:gd name="connsiteX52" fmla="*/ 5949261 w 6115796"/>
              <a:gd name="connsiteY52" fmla="*/ 4449185 h 6858000"/>
              <a:gd name="connsiteX53" fmla="*/ 5968960 w 6115796"/>
              <a:gd name="connsiteY53" fmla="*/ 4482655 h 6858000"/>
              <a:gd name="connsiteX54" fmla="*/ 5998138 w 6115796"/>
              <a:gd name="connsiteY54" fmla="*/ 4697518 h 6858000"/>
              <a:gd name="connsiteX55" fmla="*/ 6007819 w 6115796"/>
              <a:gd name="connsiteY55" fmla="*/ 4858148 h 6858000"/>
              <a:gd name="connsiteX56" fmla="*/ 6007749 w 6115796"/>
              <a:gd name="connsiteY56" fmla="*/ 4964715 h 6858000"/>
              <a:gd name="connsiteX57" fmla="*/ 6005269 w 6115796"/>
              <a:gd name="connsiteY57" fmla="*/ 5150567 h 6858000"/>
              <a:gd name="connsiteX58" fmla="*/ 6001127 w 6115796"/>
              <a:gd name="connsiteY58" fmla="*/ 5164609 h 6858000"/>
              <a:gd name="connsiteX59" fmla="*/ 5998514 w 6115796"/>
              <a:gd name="connsiteY59" fmla="*/ 5189673 h 6858000"/>
              <a:gd name="connsiteX60" fmla="*/ 6018409 w 6115796"/>
              <a:gd name="connsiteY60" fmla="*/ 5227157 h 6858000"/>
              <a:gd name="connsiteX61" fmla="*/ 6036748 w 6115796"/>
              <a:gd name="connsiteY61" fmla="*/ 5322752 h 6858000"/>
              <a:gd name="connsiteX62" fmla="*/ 6037677 w 6115796"/>
              <a:gd name="connsiteY62" fmla="*/ 5354807 h 6858000"/>
              <a:gd name="connsiteX63" fmla="*/ 6053435 w 6115796"/>
              <a:gd name="connsiteY63" fmla="*/ 5387547 h 6858000"/>
              <a:gd name="connsiteX64" fmla="*/ 6068640 w 6115796"/>
              <a:gd name="connsiteY64" fmla="*/ 5474503 h 6858000"/>
              <a:gd name="connsiteX65" fmla="*/ 6080922 w 6115796"/>
              <a:gd name="connsiteY65" fmla="*/ 5561070 h 6858000"/>
              <a:gd name="connsiteX66" fmla="*/ 6096949 w 6115796"/>
              <a:gd name="connsiteY66" fmla="*/ 5648179 h 6858000"/>
              <a:gd name="connsiteX67" fmla="*/ 6115796 w 6115796"/>
              <a:gd name="connsiteY67" fmla="*/ 5862844 h 6858000"/>
              <a:gd name="connsiteX68" fmla="*/ 6045436 w 6115796"/>
              <a:gd name="connsiteY68" fmla="*/ 6124480 h 6858000"/>
              <a:gd name="connsiteX69" fmla="*/ 6030489 w 6115796"/>
              <a:gd name="connsiteY69" fmla="*/ 6317666 h 6858000"/>
              <a:gd name="connsiteX70" fmla="*/ 6007492 w 6115796"/>
              <a:gd name="connsiteY70" fmla="*/ 6440818 h 6858000"/>
              <a:gd name="connsiteX71" fmla="*/ 6009467 w 6115796"/>
              <a:gd name="connsiteY71" fmla="*/ 6487076 h 6858000"/>
              <a:gd name="connsiteX72" fmla="*/ 5995064 w 6115796"/>
              <a:gd name="connsiteY72" fmla="*/ 6540791 h 6858000"/>
              <a:gd name="connsiteX73" fmla="*/ 5986207 w 6115796"/>
              <a:gd name="connsiteY73" fmla="*/ 6695855 h 6858000"/>
              <a:gd name="connsiteX74" fmla="*/ 5979428 w 6115796"/>
              <a:gd name="connsiteY74" fmla="*/ 6754678 h 6858000"/>
              <a:gd name="connsiteX75" fmla="*/ 5984543 w 6115796"/>
              <a:gd name="connsiteY75" fmla="*/ 6811016 h 6858000"/>
              <a:gd name="connsiteX76" fmla="*/ 5979671 w 6115796"/>
              <a:gd name="connsiteY76" fmla="*/ 6858000 h 6858000"/>
              <a:gd name="connsiteX77" fmla="*/ 0 w 6115796"/>
              <a:gd name="connsiteY77" fmla="*/ 6858000 h 6858000"/>
              <a:gd name="connsiteX78" fmla="*/ 0 w 6115796"/>
              <a:gd name="connsiteY78" fmla="*/ 0 h 6858000"/>
              <a:gd name="connsiteX0" fmla="*/ 0 w 6115796"/>
              <a:gd name="connsiteY0" fmla="*/ 0 h 6858000"/>
              <a:gd name="connsiteX1" fmla="*/ 4965888 w 6115796"/>
              <a:gd name="connsiteY1" fmla="*/ 0 h 6858000"/>
              <a:gd name="connsiteX2" fmla="*/ 4967767 w 6115796"/>
              <a:gd name="connsiteY2" fmla="*/ 7930 h 6858000"/>
              <a:gd name="connsiteX3" fmla="*/ 4979444 w 6115796"/>
              <a:gd name="connsiteY3" fmla="*/ 43921 h 6858000"/>
              <a:gd name="connsiteX4" fmla="*/ 5075458 w 6115796"/>
              <a:gd name="connsiteY4" fmla="*/ 264355 h 6858000"/>
              <a:gd name="connsiteX5" fmla="*/ 5081175 w 6115796"/>
              <a:gd name="connsiteY5" fmla="*/ 277448 h 6858000"/>
              <a:gd name="connsiteX6" fmla="*/ 5097011 w 6115796"/>
              <a:gd name="connsiteY6" fmla="*/ 355616 h 6858000"/>
              <a:gd name="connsiteX7" fmla="*/ 5153000 w 6115796"/>
              <a:gd name="connsiteY7" fmla="*/ 507134 h 6858000"/>
              <a:gd name="connsiteX8" fmla="*/ 5171282 w 6115796"/>
              <a:gd name="connsiteY8" fmla="*/ 602071 h 6858000"/>
              <a:gd name="connsiteX9" fmla="*/ 5176196 w 6115796"/>
              <a:gd name="connsiteY9" fmla="*/ 636822 h 6858000"/>
              <a:gd name="connsiteX10" fmla="*/ 5189051 w 6115796"/>
              <a:gd name="connsiteY10" fmla="*/ 782518 h 6858000"/>
              <a:gd name="connsiteX11" fmla="*/ 5218707 w 6115796"/>
              <a:gd name="connsiteY11" fmla="*/ 886387 h 6858000"/>
              <a:gd name="connsiteX12" fmla="*/ 5221281 w 6115796"/>
              <a:gd name="connsiteY12" fmla="*/ 920873 h 6858000"/>
              <a:gd name="connsiteX13" fmla="*/ 5201018 w 6115796"/>
              <a:gd name="connsiteY13" fmla="*/ 1095027 h 6858000"/>
              <a:gd name="connsiteX14" fmla="*/ 5189234 w 6115796"/>
              <a:gd name="connsiteY14" fmla="*/ 1217308 h 6858000"/>
              <a:gd name="connsiteX15" fmla="*/ 5202769 w 6115796"/>
              <a:gd name="connsiteY15" fmla="*/ 1269450 h 6858000"/>
              <a:gd name="connsiteX16" fmla="*/ 5225968 w 6115796"/>
              <a:gd name="connsiteY16" fmla="*/ 1357994 h 6858000"/>
              <a:gd name="connsiteX17" fmla="*/ 5226675 w 6115796"/>
              <a:gd name="connsiteY17" fmla="*/ 1385685 h 6858000"/>
              <a:gd name="connsiteX18" fmla="*/ 5237226 w 6115796"/>
              <a:gd name="connsiteY18" fmla="*/ 1441327 h 6858000"/>
              <a:gd name="connsiteX19" fmla="*/ 5255653 w 6115796"/>
              <a:gd name="connsiteY19" fmla="*/ 1524712 h 6858000"/>
              <a:gd name="connsiteX20" fmla="*/ 5263491 w 6115796"/>
              <a:gd name="connsiteY20" fmla="*/ 1642938 h 6858000"/>
              <a:gd name="connsiteX21" fmla="*/ 5256552 w 6115796"/>
              <a:gd name="connsiteY21" fmla="*/ 1672509 h 6858000"/>
              <a:gd name="connsiteX22" fmla="*/ 5264549 w 6115796"/>
              <a:gd name="connsiteY22" fmla="*/ 1837572 h 6858000"/>
              <a:gd name="connsiteX23" fmla="*/ 5255696 w 6115796"/>
              <a:gd name="connsiteY23" fmla="*/ 1953770 h 6858000"/>
              <a:gd name="connsiteX24" fmla="*/ 5252592 w 6115796"/>
              <a:gd name="connsiteY24" fmla="*/ 2092210 h 6858000"/>
              <a:gd name="connsiteX25" fmla="*/ 5257248 w 6115796"/>
              <a:gd name="connsiteY25" fmla="*/ 2203922 h 6858000"/>
              <a:gd name="connsiteX26" fmla="*/ 5262551 w 6115796"/>
              <a:gd name="connsiteY26" fmla="*/ 2288050 h 6858000"/>
              <a:gd name="connsiteX27" fmla="*/ 5293877 w 6115796"/>
              <a:gd name="connsiteY27" fmla="*/ 2368649 h 6858000"/>
              <a:gd name="connsiteX28" fmla="*/ 5311338 w 6115796"/>
              <a:gd name="connsiteY28" fmla="*/ 2404034 h 6858000"/>
              <a:gd name="connsiteX29" fmla="*/ 5338366 w 6115796"/>
              <a:gd name="connsiteY29" fmla="*/ 2465052 h 6858000"/>
              <a:gd name="connsiteX30" fmla="*/ 5371263 w 6115796"/>
              <a:gd name="connsiteY30" fmla="*/ 2586413 h 6858000"/>
              <a:gd name="connsiteX31" fmla="*/ 5407503 w 6115796"/>
              <a:gd name="connsiteY31" fmla="*/ 2786290 h 6858000"/>
              <a:gd name="connsiteX32" fmla="*/ 5407356 w 6115796"/>
              <a:gd name="connsiteY32" fmla="*/ 2787545 h 6858000"/>
              <a:gd name="connsiteX33" fmla="*/ 5457023 w 6115796"/>
              <a:gd name="connsiteY33" fmla="*/ 2858292 h 6858000"/>
              <a:gd name="connsiteX34" fmla="*/ 5491940 w 6115796"/>
              <a:gd name="connsiteY34" fmla="*/ 3015985 h 6858000"/>
              <a:gd name="connsiteX35" fmla="*/ 5503944 w 6115796"/>
              <a:gd name="connsiteY35" fmla="*/ 3123335 h 6858000"/>
              <a:gd name="connsiteX36" fmla="*/ 5525532 w 6115796"/>
              <a:gd name="connsiteY36" fmla="*/ 3258473 h 6858000"/>
              <a:gd name="connsiteX37" fmla="*/ 5589758 w 6115796"/>
              <a:gd name="connsiteY37" fmla="*/ 3453699 h 6858000"/>
              <a:gd name="connsiteX38" fmla="*/ 5596144 w 6115796"/>
              <a:gd name="connsiteY38" fmla="*/ 3534624 h 6858000"/>
              <a:gd name="connsiteX39" fmla="*/ 5597750 w 6115796"/>
              <a:gd name="connsiteY39" fmla="*/ 3534129 h 6858000"/>
              <a:gd name="connsiteX40" fmla="*/ 5618377 w 6115796"/>
              <a:gd name="connsiteY40" fmla="*/ 3588431 h 6858000"/>
              <a:gd name="connsiteX41" fmla="*/ 5655472 w 6115796"/>
              <a:gd name="connsiteY41" fmla="*/ 3678877 h 6858000"/>
              <a:gd name="connsiteX42" fmla="*/ 5683015 w 6115796"/>
              <a:gd name="connsiteY42" fmla="*/ 3762025 h 6858000"/>
              <a:gd name="connsiteX43" fmla="*/ 5696643 w 6115796"/>
              <a:gd name="connsiteY43" fmla="*/ 3773888 h 6858000"/>
              <a:gd name="connsiteX44" fmla="*/ 5768491 w 6115796"/>
              <a:gd name="connsiteY44" fmla="*/ 3914399 h 6858000"/>
              <a:gd name="connsiteX45" fmla="*/ 5793123 w 6115796"/>
              <a:gd name="connsiteY45" fmla="*/ 3969952 h 6858000"/>
              <a:gd name="connsiteX46" fmla="*/ 5808321 w 6115796"/>
              <a:gd name="connsiteY46" fmla="*/ 3988153 h 6858000"/>
              <a:gd name="connsiteX47" fmla="*/ 5825621 w 6115796"/>
              <a:gd name="connsiteY47" fmla="*/ 4015525 h 6858000"/>
              <a:gd name="connsiteX48" fmla="*/ 5860672 w 6115796"/>
              <a:gd name="connsiteY48" fmla="*/ 4061579 h 6858000"/>
              <a:gd name="connsiteX49" fmla="*/ 5894095 w 6115796"/>
              <a:gd name="connsiteY49" fmla="*/ 4128857 h 6858000"/>
              <a:gd name="connsiteX50" fmla="*/ 5903513 w 6115796"/>
              <a:gd name="connsiteY50" fmla="*/ 4187661 h 6858000"/>
              <a:gd name="connsiteX51" fmla="*/ 5946705 w 6115796"/>
              <a:gd name="connsiteY51" fmla="*/ 4428051 h 6858000"/>
              <a:gd name="connsiteX52" fmla="*/ 5949261 w 6115796"/>
              <a:gd name="connsiteY52" fmla="*/ 4449185 h 6858000"/>
              <a:gd name="connsiteX53" fmla="*/ 5968960 w 6115796"/>
              <a:gd name="connsiteY53" fmla="*/ 4482655 h 6858000"/>
              <a:gd name="connsiteX54" fmla="*/ 5998138 w 6115796"/>
              <a:gd name="connsiteY54" fmla="*/ 4697518 h 6858000"/>
              <a:gd name="connsiteX55" fmla="*/ 6007819 w 6115796"/>
              <a:gd name="connsiteY55" fmla="*/ 4858148 h 6858000"/>
              <a:gd name="connsiteX56" fmla="*/ 6007749 w 6115796"/>
              <a:gd name="connsiteY56" fmla="*/ 4964715 h 6858000"/>
              <a:gd name="connsiteX57" fmla="*/ 6005269 w 6115796"/>
              <a:gd name="connsiteY57" fmla="*/ 5150567 h 6858000"/>
              <a:gd name="connsiteX58" fmla="*/ 6001127 w 6115796"/>
              <a:gd name="connsiteY58" fmla="*/ 5164609 h 6858000"/>
              <a:gd name="connsiteX59" fmla="*/ 5998514 w 6115796"/>
              <a:gd name="connsiteY59" fmla="*/ 5189673 h 6858000"/>
              <a:gd name="connsiteX60" fmla="*/ 6018409 w 6115796"/>
              <a:gd name="connsiteY60" fmla="*/ 5227157 h 6858000"/>
              <a:gd name="connsiteX61" fmla="*/ 6036748 w 6115796"/>
              <a:gd name="connsiteY61" fmla="*/ 5322752 h 6858000"/>
              <a:gd name="connsiteX62" fmla="*/ 6037677 w 6115796"/>
              <a:gd name="connsiteY62" fmla="*/ 5354807 h 6858000"/>
              <a:gd name="connsiteX63" fmla="*/ 6053435 w 6115796"/>
              <a:gd name="connsiteY63" fmla="*/ 5387547 h 6858000"/>
              <a:gd name="connsiteX64" fmla="*/ 6068640 w 6115796"/>
              <a:gd name="connsiteY64" fmla="*/ 5474503 h 6858000"/>
              <a:gd name="connsiteX65" fmla="*/ 6080922 w 6115796"/>
              <a:gd name="connsiteY65" fmla="*/ 5561070 h 6858000"/>
              <a:gd name="connsiteX66" fmla="*/ 6096949 w 6115796"/>
              <a:gd name="connsiteY66" fmla="*/ 5648179 h 6858000"/>
              <a:gd name="connsiteX67" fmla="*/ 6115796 w 6115796"/>
              <a:gd name="connsiteY67" fmla="*/ 5862844 h 6858000"/>
              <a:gd name="connsiteX68" fmla="*/ 6045436 w 6115796"/>
              <a:gd name="connsiteY68" fmla="*/ 6124480 h 6858000"/>
              <a:gd name="connsiteX69" fmla="*/ 6030489 w 6115796"/>
              <a:gd name="connsiteY69" fmla="*/ 6317666 h 6858000"/>
              <a:gd name="connsiteX70" fmla="*/ 6007492 w 6115796"/>
              <a:gd name="connsiteY70" fmla="*/ 6440818 h 6858000"/>
              <a:gd name="connsiteX71" fmla="*/ 6009467 w 6115796"/>
              <a:gd name="connsiteY71" fmla="*/ 6487076 h 6858000"/>
              <a:gd name="connsiteX72" fmla="*/ 5995064 w 6115796"/>
              <a:gd name="connsiteY72" fmla="*/ 6540791 h 6858000"/>
              <a:gd name="connsiteX73" fmla="*/ 5986207 w 6115796"/>
              <a:gd name="connsiteY73" fmla="*/ 6695855 h 6858000"/>
              <a:gd name="connsiteX74" fmla="*/ 5979428 w 6115796"/>
              <a:gd name="connsiteY74" fmla="*/ 6754678 h 6858000"/>
              <a:gd name="connsiteX75" fmla="*/ 5984543 w 6115796"/>
              <a:gd name="connsiteY75" fmla="*/ 6811016 h 6858000"/>
              <a:gd name="connsiteX76" fmla="*/ 5979671 w 6115796"/>
              <a:gd name="connsiteY76" fmla="*/ 6858000 h 6858000"/>
              <a:gd name="connsiteX77" fmla="*/ 0 w 6115796"/>
              <a:gd name="connsiteY77" fmla="*/ 6858000 h 6858000"/>
              <a:gd name="connsiteX78" fmla="*/ 0 w 6115796"/>
              <a:gd name="connsiteY78" fmla="*/ 0 h 6858000"/>
              <a:gd name="connsiteX0" fmla="*/ 0 w 6115796"/>
              <a:gd name="connsiteY0" fmla="*/ 0 h 6858000"/>
              <a:gd name="connsiteX1" fmla="*/ 4965888 w 6115796"/>
              <a:gd name="connsiteY1" fmla="*/ 0 h 6858000"/>
              <a:gd name="connsiteX2" fmla="*/ 4967767 w 6115796"/>
              <a:gd name="connsiteY2" fmla="*/ 7930 h 6858000"/>
              <a:gd name="connsiteX3" fmla="*/ 4979444 w 6115796"/>
              <a:gd name="connsiteY3" fmla="*/ 43921 h 6858000"/>
              <a:gd name="connsiteX4" fmla="*/ 5075458 w 6115796"/>
              <a:gd name="connsiteY4" fmla="*/ 264355 h 6858000"/>
              <a:gd name="connsiteX5" fmla="*/ 5081175 w 6115796"/>
              <a:gd name="connsiteY5" fmla="*/ 277448 h 6858000"/>
              <a:gd name="connsiteX6" fmla="*/ 5097011 w 6115796"/>
              <a:gd name="connsiteY6" fmla="*/ 355616 h 6858000"/>
              <a:gd name="connsiteX7" fmla="*/ 5153000 w 6115796"/>
              <a:gd name="connsiteY7" fmla="*/ 507134 h 6858000"/>
              <a:gd name="connsiteX8" fmla="*/ 5171282 w 6115796"/>
              <a:gd name="connsiteY8" fmla="*/ 602071 h 6858000"/>
              <a:gd name="connsiteX9" fmla="*/ 5176196 w 6115796"/>
              <a:gd name="connsiteY9" fmla="*/ 636822 h 6858000"/>
              <a:gd name="connsiteX10" fmla="*/ 5189051 w 6115796"/>
              <a:gd name="connsiteY10" fmla="*/ 782518 h 6858000"/>
              <a:gd name="connsiteX11" fmla="*/ 5218707 w 6115796"/>
              <a:gd name="connsiteY11" fmla="*/ 886387 h 6858000"/>
              <a:gd name="connsiteX12" fmla="*/ 5221281 w 6115796"/>
              <a:gd name="connsiteY12" fmla="*/ 920873 h 6858000"/>
              <a:gd name="connsiteX13" fmla="*/ 5201018 w 6115796"/>
              <a:gd name="connsiteY13" fmla="*/ 1095027 h 6858000"/>
              <a:gd name="connsiteX14" fmla="*/ 5189234 w 6115796"/>
              <a:gd name="connsiteY14" fmla="*/ 1217308 h 6858000"/>
              <a:gd name="connsiteX15" fmla="*/ 5202769 w 6115796"/>
              <a:gd name="connsiteY15" fmla="*/ 1269450 h 6858000"/>
              <a:gd name="connsiteX16" fmla="*/ 5225968 w 6115796"/>
              <a:gd name="connsiteY16" fmla="*/ 1357994 h 6858000"/>
              <a:gd name="connsiteX17" fmla="*/ 5226675 w 6115796"/>
              <a:gd name="connsiteY17" fmla="*/ 1385685 h 6858000"/>
              <a:gd name="connsiteX18" fmla="*/ 5237226 w 6115796"/>
              <a:gd name="connsiteY18" fmla="*/ 1441327 h 6858000"/>
              <a:gd name="connsiteX19" fmla="*/ 5255653 w 6115796"/>
              <a:gd name="connsiteY19" fmla="*/ 1524712 h 6858000"/>
              <a:gd name="connsiteX20" fmla="*/ 5263491 w 6115796"/>
              <a:gd name="connsiteY20" fmla="*/ 1642938 h 6858000"/>
              <a:gd name="connsiteX21" fmla="*/ 5256552 w 6115796"/>
              <a:gd name="connsiteY21" fmla="*/ 1672509 h 6858000"/>
              <a:gd name="connsiteX22" fmla="*/ 5264549 w 6115796"/>
              <a:gd name="connsiteY22" fmla="*/ 1837572 h 6858000"/>
              <a:gd name="connsiteX23" fmla="*/ 5255696 w 6115796"/>
              <a:gd name="connsiteY23" fmla="*/ 1953770 h 6858000"/>
              <a:gd name="connsiteX24" fmla="*/ 5252592 w 6115796"/>
              <a:gd name="connsiteY24" fmla="*/ 2092210 h 6858000"/>
              <a:gd name="connsiteX25" fmla="*/ 5257248 w 6115796"/>
              <a:gd name="connsiteY25" fmla="*/ 2203922 h 6858000"/>
              <a:gd name="connsiteX26" fmla="*/ 5262551 w 6115796"/>
              <a:gd name="connsiteY26" fmla="*/ 2288050 h 6858000"/>
              <a:gd name="connsiteX27" fmla="*/ 5293877 w 6115796"/>
              <a:gd name="connsiteY27" fmla="*/ 2368649 h 6858000"/>
              <a:gd name="connsiteX28" fmla="*/ 5311338 w 6115796"/>
              <a:gd name="connsiteY28" fmla="*/ 2404034 h 6858000"/>
              <a:gd name="connsiteX29" fmla="*/ 5338366 w 6115796"/>
              <a:gd name="connsiteY29" fmla="*/ 2465052 h 6858000"/>
              <a:gd name="connsiteX30" fmla="*/ 5371263 w 6115796"/>
              <a:gd name="connsiteY30" fmla="*/ 2586413 h 6858000"/>
              <a:gd name="connsiteX31" fmla="*/ 5407503 w 6115796"/>
              <a:gd name="connsiteY31" fmla="*/ 2786290 h 6858000"/>
              <a:gd name="connsiteX32" fmla="*/ 5407356 w 6115796"/>
              <a:gd name="connsiteY32" fmla="*/ 2787545 h 6858000"/>
              <a:gd name="connsiteX33" fmla="*/ 5457023 w 6115796"/>
              <a:gd name="connsiteY33" fmla="*/ 2858292 h 6858000"/>
              <a:gd name="connsiteX34" fmla="*/ 5491940 w 6115796"/>
              <a:gd name="connsiteY34" fmla="*/ 3015985 h 6858000"/>
              <a:gd name="connsiteX35" fmla="*/ 5503944 w 6115796"/>
              <a:gd name="connsiteY35" fmla="*/ 3123335 h 6858000"/>
              <a:gd name="connsiteX36" fmla="*/ 5525532 w 6115796"/>
              <a:gd name="connsiteY36" fmla="*/ 3258473 h 6858000"/>
              <a:gd name="connsiteX37" fmla="*/ 5589758 w 6115796"/>
              <a:gd name="connsiteY37" fmla="*/ 3453699 h 6858000"/>
              <a:gd name="connsiteX38" fmla="*/ 5596144 w 6115796"/>
              <a:gd name="connsiteY38" fmla="*/ 3534624 h 6858000"/>
              <a:gd name="connsiteX39" fmla="*/ 5597750 w 6115796"/>
              <a:gd name="connsiteY39" fmla="*/ 3534129 h 6858000"/>
              <a:gd name="connsiteX40" fmla="*/ 5618377 w 6115796"/>
              <a:gd name="connsiteY40" fmla="*/ 3588431 h 6858000"/>
              <a:gd name="connsiteX41" fmla="*/ 5655472 w 6115796"/>
              <a:gd name="connsiteY41" fmla="*/ 3678877 h 6858000"/>
              <a:gd name="connsiteX42" fmla="*/ 5683015 w 6115796"/>
              <a:gd name="connsiteY42" fmla="*/ 3762025 h 6858000"/>
              <a:gd name="connsiteX43" fmla="*/ 5696643 w 6115796"/>
              <a:gd name="connsiteY43" fmla="*/ 3773888 h 6858000"/>
              <a:gd name="connsiteX44" fmla="*/ 5768491 w 6115796"/>
              <a:gd name="connsiteY44" fmla="*/ 3914399 h 6858000"/>
              <a:gd name="connsiteX45" fmla="*/ 5793123 w 6115796"/>
              <a:gd name="connsiteY45" fmla="*/ 3969952 h 6858000"/>
              <a:gd name="connsiteX46" fmla="*/ 5808321 w 6115796"/>
              <a:gd name="connsiteY46" fmla="*/ 3988153 h 6858000"/>
              <a:gd name="connsiteX47" fmla="*/ 5825621 w 6115796"/>
              <a:gd name="connsiteY47" fmla="*/ 4015525 h 6858000"/>
              <a:gd name="connsiteX48" fmla="*/ 5860672 w 6115796"/>
              <a:gd name="connsiteY48" fmla="*/ 4061579 h 6858000"/>
              <a:gd name="connsiteX49" fmla="*/ 5894095 w 6115796"/>
              <a:gd name="connsiteY49" fmla="*/ 4128857 h 6858000"/>
              <a:gd name="connsiteX50" fmla="*/ 5903513 w 6115796"/>
              <a:gd name="connsiteY50" fmla="*/ 4187661 h 6858000"/>
              <a:gd name="connsiteX51" fmla="*/ 5946705 w 6115796"/>
              <a:gd name="connsiteY51" fmla="*/ 4428051 h 6858000"/>
              <a:gd name="connsiteX52" fmla="*/ 5949261 w 6115796"/>
              <a:gd name="connsiteY52" fmla="*/ 4449185 h 6858000"/>
              <a:gd name="connsiteX53" fmla="*/ 5961816 w 6115796"/>
              <a:gd name="connsiteY53" fmla="*/ 4494562 h 6858000"/>
              <a:gd name="connsiteX54" fmla="*/ 5998138 w 6115796"/>
              <a:gd name="connsiteY54" fmla="*/ 4697518 h 6858000"/>
              <a:gd name="connsiteX55" fmla="*/ 6007819 w 6115796"/>
              <a:gd name="connsiteY55" fmla="*/ 4858148 h 6858000"/>
              <a:gd name="connsiteX56" fmla="*/ 6007749 w 6115796"/>
              <a:gd name="connsiteY56" fmla="*/ 4964715 h 6858000"/>
              <a:gd name="connsiteX57" fmla="*/ 6005269 w 6115796"/>
              <a:gd name="connsiteY57" fmla="*/ 5150567 h 6858000"/>
              <a:gd name="connsiteX58" fmla="*/ 6001127 w 6115796"/>
              <a:gd name="connsiteY58" fmla="*/ 5164609 h 6858000"/>
              <a:gd name="connsiteX59" fmla="*/ 5998514 w 6115796"/>
              <a:gd name="connsiteY59" fmla="*/ 5189673 h 6858000"/>
              <a:gd name="connsiteX60" fmla="*/ 6018409 w 6115796"/>
              <a:gd name="connsiteY60" fmla="*/ 5227157 h 6858000"/>
              <a:gd name="connsiteX61" fmla="*/ 6036748 w 6115796"/>
              <a:gd name="connsiteY61" fmla="*/ 5322752 h 6858000"/>
              <a:gd name="connsiteX62" fmla="*/ 6037677 w 6115796"/>
              <a:gd name="connsiteY62" fmla="*/ 5354807 h 6858000"/>
              <a:gd name="connsiteX63" fmla="*/ 6053435 w 6115796"/>
              <a:gd name="connsiteY63" fmla="*/ 5387547 h 6858000"/>
              <a:gd name="connsiteX64" fmla="*/ 6068640 w 6115796"/>
              <a:gd name="connsiteY64" fmla="*/ 5474503 h 6858000"/>
              <a:gd name="connsiteX65" fmla="*/ 6080922 w 6115796"/>
              <a:gd name="connsiteY65" fmla="*/ 5561070 h 6858000"/>
              <a:gd name="connsiteX66" fmla="*/ 6096949 w 6115796"/>
              <a:gd name="connsiteY66" fmla="*/ 5648179 h 6858000"/>
              <a:gd name="connsiteX67" fmla="*/ 6115796 w 6115796"/>
              <a:gd name="connsiteY67" fmla="*/ 5862844 h 6858000"/>
              <a:gd name="connsiteX68" fmla="*/ 6045436 w 6115796"/>
              <a:gd name="connsiteY68" fmla="*/ 6124480 h 6858000"/>
              <a:gd name="connsiteX69" fmla="*/ 6030489 w 6115796"/>
              <a:gd name="connsiteY69" fmla="*/ 6317666 h 6858000"/>
              <a:gd name="connsiteX70" fmla="*/ 6007492 w 6115796"/>
              <a:gd name="connsiteY70" fmla="*/ 6440818 h 6858000"/>
              <a:gd name="connsiteX71" fmla="*/ 6009467 w 6115796"/>
              <a:gd name="connsiteY71" fmla="*/ 6487076 h 6858000"/>
              <a:gd name="connsiteX72" fmla="*/ 5995064 w 6115796"/>
              <a:gd name="connsiteY72" fmla="*/ 6540791 h 6858000"/>
              <a:gd name="connsiteX73" fmla="*/ 5986207 w 6115796"/>
              <a:gd name="connsiteY73" fmla="*/ 6695855 h 6858000"/>
              <a:gd name="connsiteX74" fmla="*/ 5979428 w 6115796"/>
              <a:gd name="connsiteY74" fmla="*/ 6754678 h 6858000"/>
              <a:gd name="connsiteX75" fmla="*/ 5984543 w 6115796"/>
              <a:gd name="connsiteY75" fmla="*/ 6811016 h 6858000"/>
              <a:gd name="connsiteX76" fmla="*/ 5979671 w 6115796"/>
              <a:gd name="connsiteY76" fmla="*/ 6858000 h 6858000"/>
              <a:gd name="connsiteX77" fmla="*/ 0 w 6115796"/>
              <a:gd name="connsiteY77" fmla="*/ 6858000 h 6858000"/>
              <a:gd name="connsiteX78" fmla="*/ 0 w 6115796"/>
              <a:gd name="connsiteY78" fmla="*/ 0 h 6858000"/>
              <a:gd name="connsiteX0" fmla="*/ 0 w 6115796"/>
              <a:gd name="connsiteY0" fmla="*/ 0 h 6858000"/>
              <a:gd name="connsiteX1" fmla="*/ 4965888 w 6115796"/>
              <a:gd name="connsiteY1" fmla="*/ 0 h 6858000"/>
              <a:gd name="connsiteX2" fmla="*/ 4967767 w 6115796"/>
              <a:gd name="connsiteY2" fmla="*/ 7930 h 6858000"/>
              <a:gd name="connsiteX3" fmla="*/ 4979444 w 6115796"/>
              <a:gd name="connsiteY3" fmla="*/ 43921 h 6858000"/>
              <a:gd name="connsiteX4" fmla="*/ 5075458 w 6115796"/>
              <a:gd name="connsiteY4" fmla="*/ 264355 h 6858000"/>
              <a:gd name="connsiteX5" fmla="*/ 5081175 w 6115796"/>
              <a:gd name="connsiteY5" fmla="*/ 277448 h 6858000"/>
              <a:gd name="connsiteX6" fmla="*/ 5097011 w 6115796"/>
              <a:gd name="connsiteY6" fmla="*/ 355616 h 6858000"/>
              <a:gd name="connsiteX7" fmla="*/ 5153000 w 6115796"/>
              <a:gd name="connsiteY7" fmla="*/ 507134 h 6858000"/>
              <a:gd name="connsiteX8" fmla="*/ 5171282 w 6115796"/>
              <a:gd name="connsiteY8" fmla="*/ 602071 h 6858000"/>
              <a:gd name="connsiteX9" fmla="*/ 5176196 w 6115796"/>
              <a:gd name="connsiteY9" fmla="*/ 636822 h 6858000"/>
              <a:gd name="connsiteX10" fmla="*/ 5189051 w 6115796"/>
              <a:gd name="connsiteY10" fmla="*/ 782518 h 6858000"/>
              <a:gd name="connsiteX11" fmla="*/ 5218707 w 6115796"/>
              <a:gd name="connsiteY11" fmla="*/ 886387 h 6858000"/>
              <a:gd name="connsiteX12" fmla="*/ 5221281 w 6115796"/>
              <a:gd name="connsiteY12" fmla="*/ 920873 h 6858000"/>
              <a:gd name="connsiteX13" fmla="*/ 5201018 w 6115796"/>
              <a:gd name="connsiteY13" fmla="*/ 1095027 h 6858000"/>
              <a:gd name="connsiteX14" fmla="*/ 5189234 w 6115796"/>
              <a:gd name="connsiteY14" fmla="*/ 1217308 h 6858000"/>
              <a:gd name="connsiteX15" fmla="*/ 5202769 w 6115796"/>
              <a:gd name="connsiteY15" fmla="*/ 1269450 h 6858000"/>
              <a:gd name="connsiteX16" fmla="*/ 5225968 w 6115796"/>
              <a:gd name="connsiteY16" fmla="*/ 1357994 h 6858000"/>
              <a:gd name="connsiteX17" fmla="*/ 5226675 w 6115796"/>
              <a:gd name="connsiteY17" fmla="*/ 1385685 h 6858000"/>
              <a:gd name="connsiteX18" fmla="*/ 5237226 w 6115796"/>
              <a:gd name="connsiteY18" fmla="*/ 1441327 h 6858000"/>
              <a:gd name="connsiteX19" fmla="*/ 5255653 w 6115796"/>
              <a:gd name="connsiteY19" fmla="*/ 1524712 h 6858000"/>
              <a:gd name="connsiteX20" fmla="*/ 5263491 w 6115796"/>
              <a:gd name="connsiteY20" fmla="*/ 1642938 h 6858000"/>
              <a:gd name="connsiteX21" fmla="*/ 5256552 w 6115796"/>
              <a:gd name="connsiteY21" fmla="*/ 1672509 h 6858000"/>
              <a:gd name="connsiteX22" fmla="*/ 5264549 w 6115796"/>
              <a:gd name="connsiteY22" fmla="*/ 1837572 h 6858000"/>
              <a:gd name="connsiteX23" fmla="*/ 5255696 w 6115796"/>
              <a:gd name="connsiteY23" fmla="*/ 1953770 h 6858000"/>
              <a:gd name="connsiteX24" fmla="*/ 5252592 w 6115796"/>
              <a:gd name="connsiteY24" fmla="*/ 2092210 h 6858000"/>
              <a:gd name="connsiteX25" fmla="*/ 5257248 w 6115796"/>
              <a:gd name="connsiteY25" fmla="*/ 2203922 h 6858000"/>
              <a:gd name="connsiteX26" fmla="*/ 5262551 w 6115796"/>
              <a:gd name="connsiteY26" fmla="*/ 2288050 h 6858000"/>
              <a:gd name="connsiteX27" fmla="*/ 5293877 w 6115796"/>
              <a:gd name="connsiteY27" fmla="*/ 2368649 h 6858000"/>
              <a:gd name="connsiteX28" fmla="*/ 5311338 w 6115796"/>
              <a:gd name="connsiteY28" fmla="*/ 2404034 h 6858000"/>
              <a:gd name="connsiteX29" fmla="*/ 5338366 w 6115796"/>
              <a:gd name="connsiteY29" fmla="*/ 2465052 h 6858000"/>
              <a:gd name="connsiteX30" fmla="*/ 5371263 w 6115796"/>
              <a:gd name="connsiteY30" fmla="*/ 2586413 h 6858000"/>
              <a:gd name="connsiteX31" fmla="*/ 5407503 w 6115796"/>
              <a:gd name="connsiteY31" fmla="*/ 2786290 h 6858000"/>
              <a:gd name="connsiteX32" fmla="*/ 5407356 w 6115796"/>
              <a:gd name="connsiteY32" fmla="*/ 2787545 h 6858000"/>
              <a:gd name="connsiteX33" fmla="*/ 5457023 w 6115796"/>
              <a:gd name="connsiteY33" fmla="*/ 2858292 h 6858000"/>
              <a:gd name="connsiteX34" fmla="*/ 5491940 w 6115796"/>
              <a:gd name="connsiteY34" fmla="*/ 3015985 h 6858000"/>
              <a:gd name="connsiteX35" fmla="*/ 5503944 w 6115796"/>
              <a:gd name="connsiteY35" fmla="*/ 3123335 h 6858000"/>
              <a:gd name="connsiteX36" fmla="*/ 5525532 w 6115796"/>
              <a:gd name="connsiteY36" fmla="*/ 3258473 h 6858000"/>
              <a:gd name="connsiteX37" fmla="*/ 5589758 w 6115796"/>
              <a:gd name="connsiteY37" fmla="*/ 3453699 h 6858000"/>
              <a:gd name="connsiteX38" fmla="*/ 5596144 w 6115796"/>
              <a:gd name="connsiteY38" fmla="*/ 3534624 h 6858000"/>
              <a:gd name="connsiteX39" fmla="*/ 5597750 w 6115796"/>
              <a:gd name="connsiteY39" fmla="*/ 3534129 h 6858000"/>
              <a:gd name="connsiteX40" fmla="*/ 5618377 w 6115796"/>
              <a:gd name="connsiteY40" fmla="*/ 3588431 h 6858000"/>
              <a:gd name="connsiteX41" fmla="*/ 5655472 w 6115796"/>
              <a:gd name="connsiteY41" fmla="*/ 3678877 h 6858000"/>
              <a:gd name="connsiteX42" fmla="*/ 5683015 w 6115796"/>
              <a:gd name="connsiteY42" fmla="*/ 3762025 h 6858000"/>
              <a:gd name="connsiteX43" fmla="*/ 5696643 w 6115796"/>
              <a:gd name="connsiteY43" fmla="*/ 3773888 h 6858000"/>
              <a:gd name="connsiteX44" fmla="*/ 5768491 w 6115796"/>
              <a:gd name="connsiteY44" fmla="*/ 3914399 h 6858000"/>
              <a:gd name="connsiteX45" fmla="*/ 5793123 w 6115796"/>
              <a:gd name="connsiteY45" fmla="*/ 3969952 h 6858000"/>
              <a:gd name="connsiteX46" fmla="*/ 5808321 w 6115796"/>
              <a:gd name="connsiteY46" fmla="*/ 3988153 h 6858000"/>
              <a:gd name="connsiteX47" fmla="*/ 5825621 w 6115796"/>
              <a:gd name="connsiteY47" fmla="*/ 4015525 h 6858000"/>
              <a:gd name="connsiteX48" fmla="*/ 5860672 w 6115796"/>
              <a:gd name="connsiteY48" fmla="*/ 4061579 h 6858000"/>
              <a:gd name="connsiteX49" fmla="*/ 5894095 w 6115796"/>
              <a:gd name="connsiteY49" fmla="*/ 4128857 h 6858000"/>
              <a:gd name="connsiteX50" fmla="*/ 5903513 w 6115796"/>
              <a:gd name="connsiteY50" fmla="*/ 4187661 h 6858000"/>
              <a:gd name="connsiteX51" fmla="*/ 5949086 w 6115796"/>
              <a:gd name="connsiteY51" fmla="*/ 4366139 h 6858000"/>
              <a:gd name="connsiteX52" fmla="*/ 5949261 w 6115796"/>
              <a:gd name="connsiteY52" fmla="*/ 4449185 h 6858000"/>
              <a:gd name="connsiteX53" fmla="*/ 5961816 w 6115796"/>
              <a:gd name="connsiteY53" fmla="*/ 4494562 h 6858000"/>
              <a:gd name="connsiteX54" fmla="*/ 5998138 w 6115796"/>
              <a:gd name="connsiteY54" fmla="*/ 4697518 h 6858000"/>
              <a:gd name="connsiteX55" fmla="*/ 6007819 w 6115796"/>
              <a:gd name="connsiteY55" fmla="*/ 4858148 h 6858000"/>
              <a:gd name="connsiteX56" fmla="*/ 6007749 w 6115796"/>
              <a:gd name="connsiteY56" fmla="*/ 4964715 h 6858000"/>
              <a:gd name="connsiteX57" fmla="*/ 6005269 w 6115796"/>
              <a:gd name="connsiteY57" fmla="*/ 5150567 h 6858000"/>
              <a:gd name="connsiteX58" fmla="*/ 6001127 w 6115796"/>
              <a:gd name="connsiteY58" fmla="*/ 5164609 h 6858000"/>
              <a:gd name="connsiteX59" fmla="*/ 5998514 w 6115796"/>
              <a:gd name="connsiteY59" fmla="*/ 5189673 h 6858000"/>
              <a:gd name="connsiteX60" fmla="*/ 6018409 w 6115796"/>
              <a:gd name="connsiteY60" fmla="*/ 5227157 h 6858000"/>
              <a:gd name="connsiteX61" fmla="*/ 6036748 w 6115796"/>
              <a:gd name="connsiteY61" fmla="*/ 5322752 h 6858000"/>
              <a:gd name="connsiteX62" fmla="*/ 6037677 w 6115796"/>
              <a:gd name="connsiteY62" fmla="*/ 5354807 h 6858000"/>
              <a:gd name="connsiteX63" fmla="*/ 6053435 w 6115796"/>
              <a:gd name="connsiteY63" fmla="*/ 5387547 h 6858000"/>
              <a:gd name="connsiteX64" fmla="*/ 6068640 w 6115796"/>
              <a:gd name="connsiteY64" fmla="*/ 5474503 h 6858000"/>
              <a:gd name="connsiteX65" fmla="*/ 6080922 w 6115796"/>
              <a:gd name="connsiteY65" fmla="*/ 5561070 h 6858000"/>
              <a:gd name="connsiteX66" fmla="*/ 6096949 w 6115796"/>
              <a:gd name="connsiteY66" fmla="*/ 5648179 h 6858000"/>
              <a:gd name="connsiteX67" fmla="*/ 6115796 w 6115796"/>
              <a:gd name="connsiteY67" fmla="*/ 5862844 h 6858000"/>
              <a:gd name="connsiteX68" fmla="*/ 6045436 w 6115796"/>
              <a:gd name="connsiteY68" fmla="*/ 6124480 h 6858000"/>
              <a:gd name="connsiteX69" fmla="*/ 6030489 w 6115796"/>
              <a:gd name="connsiteY69" fmla="*/ 6317666 h 6858000"/>
              <a:gd name="connsiteX70" fmla="*/ 6007492 w 6115796"/>
              <a:gd name="connsiteY70" fmla="*/ 6440818 h 6858000"/>
              <a:gd name="connsiteX71" fmla="*/ 6009467 w 6115796"/>
              <a:gd name="connsiteY71" fmla="*/ 6487076 h 6858000"/>
              <a:gd name="connsiteX72" fmla="*/ 5995064 w 6115796"/>
              <a:gd name="connsiteY72" fmla="*/ 6540791 h 6858000"/>
              <a:gd name="connsiteX73" fmla="*/ 5986207 w 6115796"/>
              <a:gd name="connsiteY73" fmla="*/ 6695855 h 6858000"/>
              <a:gd name="connsiteX74" fmla="*/ 5979428 w 6115796"/>
              <a:gd name="connsiteY74" fmla="*/ 6754678 h 6858000"/>
              <a:gd name="connsiteX75" fmla="*/ 5984543 w 6115796"/>
              <a:gd name="connsiteY75" fmla="*/ 6811016 h 6858000"/>
              <a:gd name="connsiteX76" fmla="*/ 5979671 w 6115796"/>
              <a:gd name="connsiteY76" fmla="*/ 6858000 h 6858000"/>
              <a:gd name="connsiteX77" fmla="*/ 0 w 6115796"/>
              <a:gd name="connsiteY77" fmla="*/ 6858000 h 6858000"/>
              <a:gd name="connsiteX78" fmla="*/ 0 w 6115796"/>
              <a:gd name="connsiteY78" fmla="*/ 0 h 6858000"/>
              <a:gd name="connsiteX0" fmla="*/ 0 w 6115796"/>
              <a:gd name="connsiteY0" fmla="*/ 0 h 6858000"/>
              <a:gd name="connsiteX1" fmla="*/ 4965888 w 6115796"/>
              <a:gd name="connsiteY1" fmla="*/ 0 h 6858000"/>
              <a:gd name="connsiteX2" fmla="*/ 4967767 w 6115796"/>
              <a:gd name="connsiteY2" fmla="*/ 7930 h 6858000"/>
              <a:gd name="connsiteX3" fmla="*/ 4979444 w 6115796"/>
              <a:gd name="connsiteY3" fmla="*/ 43921 h 6858000"/>
              <a:gd name="connsiteX4" fmla="*/ 5075458 w 6115796"/>
              <a:gd name="connsiteY4" fmla="*/ 264355 h 6858000"/>
              <a:gd name="connsiteX5" fmla="*/ 5081175 w 6115796"/>
              <a:gd name="connsiteY5" fmla="*/ 277448 h 6858000"/>
              <a:gd name="connsiteX6" fmla="*/ 5097011 w 6115796"/>
              <a:gd name="connsiteY6" fmla="*/ 355616 h 6858000"/>
              <a:gd name="connsiteX7" fmla="*/ 5153000 w 6115796"/>
              <a:gd name="connsiteY7" fmla="*/ 507134 h 6858000"/>
              <a:gd name="connsiteX8" fmla="*/ 5171282 w 6115796"/>
              <a:gd name="connsiteY8" fmla="*/ 602071 h 6858000"/>
              <a:gd name="connsiteX9" fmla="*/ 5176196 w 6115796"/>
              <a:gd name="connsiteY9" fmla="*/ 636822 h 6858000"/>
              <a:gd name="connsiteX10" fmla="*/ 5189051 w 6115796"/>
              <a:gd name="connsiteY10" fmla="*/ 782518 h 6858000"/>
              <a:gd name="connsiteX11" fmla="*/ 5218707 w 6115796"/>
              <a:gd name="connsiteY11" fmla="*/ 886387 h 6858000"/>
              <a:gd name="connsiteX12" fmla="*/ 5221281 w 6115796"/>
              <a:gd name="connsiteY12" fmla="*/ 920873 h 6858000"/>
              <a:gd name="connsiteX13" fmla="*/ 5201018 w 6115796"/>
              <a:gd name="connsiteY13" fmla="*/ 1095027 h 6858000"/>
              <a:gd name="connsiteX14" fmla="*/ 5189234 w 6115796"/>
              <a:gd name="connsiteY14" fmla="*/ 1217308 h 6858000"/>
              <a:gd name="connsiteX15" fmla="*/ 5202769 w 6115796"/>
              <a:gd name="connsiteY15" fmla="*/ 1269450 h 6858000"/>
              <a:gd name="connsiteX16" fmla="*/ 5225968 w 6115796"/>
              <a:gd name="connsiteY16" fmla="*/ 1357994 h 6858000"/>
              <a:gd name="connsiteX17" fmla="*/ 5226675 w 6115796"/>
              <a:gd name="connsiteY17" fmla="*/ 1385685 h 6858000"/>
              <a:gd name="connsiteX18" fmla="*/ 5237226 w 6115796"/>
              <a:gd name="connsiteY18" fmla="*/ 1441327 h 6858000"/>
              <a:gd name="connsiteX19" fmla="*/ 5255653 w 6115796"/>
              <a:gd name="connsiteY19" fmla="*/ 1524712 h 6858000"/>
              <a:gd name="connsiteX20" fmla="*/ 5263491 w 6115796"/>
              <a:gd name="connsiteY20" fmla="*/ 1642938 h 6858000"/>
              <a:gd name="connsiteX21" fmla="*/ 5256552 w 6115796"/>
              <a:gd name="connsiteY21" fmla="*/ 1672509 h 6858000"/>
              <a:gd name="connsiteX22" fmla="*/ 5264549 w 6115796"/>
              <a:gd name="connsiteY22" fmla="*/ 1837572 h 6858000"/>
              <a:gd name="connsiteX23" fmla="*/ 5255696 w 6115796"/>
              <a:gd name="connsiteY23" fmla="*/ 1953770 h 6858000"/>
              <a:gd name="connsiteX24" fmla="*/ 5252592 w 6115796"/>
              <a:gd name="connsiteY24" fmla="*/ 2092210 h 6858000"/>
              <a:gd name="connsiteX25" fmla="*/ 5257248 w 6115796"/>
              <a:gd name="connsiteY25" fmla="*/ 2203922 h 6858000"/>
              <a:gd name="connsiteX26" fmla="*/ 5262551 w 6115796"/>
              <a:gd name="connsiteY26" fmla="*/ 2288050 h 6858000"/>
              <a:gd name="connsiteX27" fmla="*/ 5293877 w 6115796"/>
              <a:gd name="connsiteY27" fmla="*/ 2368649 h 6858000"/>
              <a:gd name="connsiteX28" fmla="*/ 5311338 w 6115796"/>
              <a:gd name="connsiteY28" fmla="*/ 2404034 h 6858000"/>
              <a:gd name="connsiteX29" fmla="*/ 5338366 w 6115796"/>
              <a:gd name="connsiteY29" fmla="*/ 2465052 h 6858000"/>
              <a:gd name="connsiteX30" fmla="*/ 5371263 w 6115796"/>
              <a:gd name="connsiteY30" fmla="*/ 2586413 h 6858000"/>
              <a:gd name="connsiteX31" fmla="*/ 5407503 w 6115796"/>
              <a:gd name="connsiteY31" fmla="*/ 2786290 h 6858000"/>
              <a:gd name="connsiteX32" fmla="*/ 5407356 w 6115796"/>
              <a:gd name="connsiteY32" fmla="*/ 2787545 h 6858000"/>
              <a:gd name="connsiteX33" fmla="*/ 5457023 w 6115796"/>
              <a:gd name="connsiteY33" fmla="*/ 2858292 h 6858000"/>
              <a:gd name="connsiteX34" fmla="*/ 5491940 w 6115796"/>
              <a:gd name="connsiteY34" fmla="*/ 3015985 h 6858000"/>
              <a:gd name="connsiteX35" fmla="*/ 5503944 w 6115796"/>
              <a:gd name="connsiteY35" fmla="*/ 3123335 h 6858000"/>
              <a:gd name="connsiteX36" fmla="*/ 5525532 w 6115796"/>
              <a:gd name="connsiteY36" fmla="*/ 3258473 h 6858000"/>
              <a:gd name="connsiteX37" fmla="*/ 5589758 w 6115796"/>
              <a:gd name="connsiteY37" fmla="*/ 3453699 h 6858000"/>
              <a:gd name="connsiteX38" fmla="*/ 5596144 w 6115796"/>
              <a:gd name="connsiteY38" fmla="*/ 3534624 h 6858000"/>
              <a:gd name="connsiteX39" fmla="*/ 5597750 w 6115796"/>
              <a:gd name="connsiteY39" fmla="*/ 3534129 h 6858000"/>
              <a:gd name="connsiteX40" fmla="*/ 5618377 w 6115796"/>
              <a:gd name="connsiteY40" fmla="*/ 3588431 h 6858000"/>
              <a:gd name="connsiteX41" fmla="*/ 5655472 w 6115796"/>
              <a:gd name="connsiteY41" fmla="*/ 3678877 h 6858000"/>
              <a:gd name="connsiteX42" fmla="*/ 5683015 w 6115796"/>
              <a:gd name="connsiteY42" fmla="*/ 3762025 h 6858000"/>
              <a:gd name="connsiteX43" fmla="*/ 5696643 w 6115796"/>
              <a:gd name="connsiteY43" fmla="*/ 3773888 h 6858000"/>
              <a:gd name="connsiteX44" fmla="*/ 5768491 w 6115796"/>
              <a:gd name="connsiteY44" fmla="*/ 3914399 h 6858000"/>
              <a:gd name="connsiteX45" fmla="*/ 5793123 w 6115796"/>
              <a:gd name="connsiteY45" fmla="*/ 3969952 h 6858000"/>
              <a:gd name="connsiteX46" fmla="*/ 5808321 w 6115796"/>
              <a:gd name="connsiteY46" fmla="*/ 3988153 h 6858000"/>
              <a:gd name="connsiteX47" fmla="*/ 5825621 w 6115796"/>
              <a:gd name="connsiteY47" fmla="*/ 4015525 h 6858000"/>
              <a:gd name="connsiteX48" fmla="*/ 5860672 w 6115796"/>
              <a:gd name="connsiteY48" fmla="*/ 4061579 h 6858000"/>
              <a:gd name="connsiteX49" fmla="*/ 5894095 w 6115796"/>
              <a:gd name="connsiteY49" fmla="*/ 4128857 h 6858000"/>
              <a:gd name="connsiteX50" fmla="*/ 5903513 w 6115796"/>
              <a:gd name="connsiteY50" fmla="*/ 4187661 h 6858000"/>
              <a:gd name="connsiteX51" fmla="*/ 5949086 w 6115796"/>
              <a:gd name="connsiteY51" fmla="*/ 4366139 h 6858000"/>
              <a:gd name="connsiteX52" fmla="*/ 5949261 w 6115796"/>
              <a:gd name="connsiteY52" fmla="*/ 4449185 h 6858000"/>
              <a:gd name="connsiteX53" fmla="*/ 5961816 w 6115796"/>
              <a:gd name="connsiteY53" fmla="*/ 4494562 h 6858000"/>
              <a:gd name="connsiteX54" fmla="*/ 5998138 w 6115796"/>
              <a:gd name="connsiteY54" fmla="*/ 4697518 h 6858000"/>
              <a:gd name="connsiteX55" fmla="*/ 6007819 w 6115796"/>
              <a:gd name="connsiteY55" fmla="*/ 4858148 h 6858000"/>
              <a:gd name="connsiteX56" fmla="*/ 6007749 w 6115796"/>
              <a:gd name="connsiteY56" fmla="*/ 4964715 h 6858000"/>
              <a:gd name="connsiteX57" fmla="*/ 6005269 w 6115796"/>
              <a:gd name="connsiteY57" fmla="*/ 5150567 h 6858000"/>
              <a:gd name="connsiteX58" fmla="*/ 6001127 w 6115796"/>
              <a:gd name="connsiteY58" fmla="*/ 5164609 h 6858000"/>
              <a:gd name="connsiteX59" fmla="*/ 5998514 w 6115796"/>
              <a:gd name="connsiteY59" fmla="*/ 5189673 h 6858000"/>
              <a:gd name="connsiteX60" fmla="*/ 6018409 w 6115796"/>
              <a:gd name="connsiteY60" fmla="*/ 5227157 h 6858000"/>
              <a:gd name="connsiteX61" fmla="*/ 6036748 w 6115796"/>
              <a:gd name="connsiteY61" fmla="*/ 5322752 h 6858000"/>
              <a:gd name="connsiteX62" fmla="*/ 6037677 w 6115796"/>
              <a:gd name="connsiteY62" fmla="*/ 5354807 h 6858000"/>
              <a:gd name="connsiteX63" fmla="*/ 6053435 w 6115796"/>
              <a:gd name="connsiteY63" fmla="*/ 5387547 h 6858000"/>
              <a:gd name="connsiteX64" fmla="*/ 6068640 w 6115796"/>
              <a:gd name="connsiteY64" fmla="*/ 5474503 h 6858000"/>
              <a:gd name="connsiteX65" fmla="*/ 6080922 w 6115796"/>
              <a:gd name="connsiteY65" fmla="*/ 5561070 h 6858000"/>
              <a:gd name="connsiteX66" fmla="*/ 6096949 w 6115796"/>
              <a:gd name="connsiteY66" fmla="*/ 5648179 h 6858000"/>
              <a:gd name="connsiteX67" fmla="*/ 6115796 w 6115796"/>
              <a:gd name="connsiteY67" fmla="*/ 5862844 h 6858000"/>
              <a:gd name="connsiteX68" fmla="*/ 6045436 w 6115796"/>
              <a:gd name="connsiteY68" fmla="*/ 6124480 h 6858000"/>
              <a:gd name="connsiteX69" fmla="*/ 6030489 w 6115796"/>
              <a:gd name="connsiteY69" fmla="*/ 6317666 h 6858000"/>
              <a:gd name="connsiteX70" fmla="*/ 6007492 w 6115796"/>
              <a:gd name="connsiteY70" fmla="*/ 6440818 h 6858000"/>
              <a:gd name="connsiteX71" fmla="*/ 6009467 w 6115796"/>
              <a:gd name="connsiteY71" fmla="*/ 6487076 h 6858000"/>
              <a:gd name="connsiteX72" fmla="*/ 5995064 w 6115796"/>
              <a:gd name="connsiteY72" fmla="*/ 6540791 h 6858000"/>
              <a:gd name="connsiteX73" fmla="*/ 5986207 w 6115796"/>
              <a:gd name="connsiteY73" fmla="*/ 6695855 h 6858000"/>
              <a:gd name="connsiteX74" fmla="*/ 5979428 w 6115796"/>
              <a:gd name="connsiteY74" fmla="*/ 6754678 h 6858000"/>
              <a:gd name="connsiteX75" fmla="*/ 5984543 w 6115796"/>
              <a:gd name="connsiteY75" fmla="*/ 6811016 h 6858000"/>
              <a:gd name="connsiteX76" fmla="*/ 5979671 w 6115796"/>
              <a:gd name="connsiteY76" fmla="*/ 6858000 h 6858000"/>
              <a:gd name="connsiteX77" fmla="*/ 0 w 6115796"/>
              <a:gd name="connsiteY77" fmla="*/ 6858000 h 6858000"/>
              <a:gd name="connsiteX78" fmla="*/ 0 w 6115796"/>
              <a:gd name="connsiteY78" fmla="*/ 0 h 6858000"/>
              <a:gd name="connsiteX0" fmla="*/ 0 w 6105267"/>
              <a:gd name="connsiteY0" fmla="*/ 0 h 6858000"/>
              <a:gd name="connsiteX1" fmla="*/ 4965888 w 6105267"/>
              <a:gd name="connsiteY1" fmla="*/ 0 h 6858000"/>
              <a:gd name="connsiteX2" fmla="*/ 4967767 w 6105267"/>
              <a:gd name="connsiteY2" fmla="*/ 7930 h 6858000"/>
              <a:gd name="connsiteX3" fmla="*/ 4979444 w 6105267"/>
              <a:gd name="connsiteY3" fmla="*/ 43921 h 6858000"/>
              <a:gd name="connsiteX4" fmla="*/ 5075458 w 6105267"/>
              <a:gd name="connsiteY4" fmla="*/ 264355 h 6858000"/>
              <a:gd name="connsiteX5" fmla="*/ 5081175 w 6105267"/>
              <a:gd name="connsiteY5" fmla="*/ 277448 h 6858000"/>
              <a:gd name="connsiteX6" fmla="*/ 5097011 w 6105267"/>
              <a:gd name="connsiteY6" fmla="*/ 355616 h 6858000"/>
              <a:gd name="connsiteX7" fmla="*/ 5153000 w 6105267"/>
              <a:gd name="connsiteY7" fmla="*/ 507134 h 6858000"/>
              <a:gd name="connsiteX8" fmla="*/ 5171282 w 6105267"/>
              <a:gd name="connsiteY8" fmla="*/ 602071 h 6858000"/>
              <a:gd name="connsiteX9" fmla="*/ 5176196 w 6105267"/>
              <a:gd name="connsiteY9" fmla="*/ 636822 h 6858000"/>
              <a:gd name="connsiteX10" fmla="*/ 5189051 w 6105267"/>
              <a:gd name="connsiteY10" fmla="*/ 782518 h 6858000"/>
              <a:gd name="connsiteX11" fmla="*/ 5218707 w 6105267"/>
              <a:gd name="connsiteY11" fmla="*/ 886387 h 6858000"/>
              <a:gd name="connsiteX12" fmla="*/ 5221281 w 6105267"/>
              <a:gd name="connsiteY12" fmla="*/ 920873 h 6858000"/>
              <a:gd name="connsiteX13" fmla="*/ 5201018 w 6105267"/>
              <a:gd name="connsiteY13" fmla="*/ 1095027 h 6858000"/>
              <a:gd name="connsiteX14" fmla="*/ 5189234 w 6105267"/>
              <a:gd name="connsiteY14" fmla="*/ 1217308 h 6858000"/>
              <a:gd name="connsiteX15" fmla="*/ 5202769 w 6105267"/>
              <a:gd name="connsiteY15" fmla="*/ 1269450 h 6858000"/>
              <a:gd name="connsiteX16" fmla="*/ 5225968 w 6105267"/>
              <a:gd name="connsiteY16" fmla="*/ 1357994 h 6858000"/>
              <a:gd name="connsiteX17" fmla="*/ 5226675 w 6105267"/>
              <a:gd name="connsiteY17" fmla="*/ 1385685 h 6858000"/>
              <a:gd name="connsiteX18" fmla="*/ 5237226 w 6105267"/>
              <a:gd name="connsiteY18" fmla="*/ 1441327 h 6858000"/>
              <a:gd name="connsiteX19" fmla="*/ 5255653 w 6105267"/>
              <a:gd name="connsiteY19" fmla="*/ 1524712 h 6858000"/>
              <a:gd name="connsiteX20" fmla="*/ 5263491 w 6105267"/>
              <a:gd name="connsiteY20" fmla="*/ 1642938 h 6858000"/>
              <a:gd name="connsiteX21" fmla="*/ 5256552 w 6105267"/>
              <a:gd name="connsiteY21" fmla="*/ 1672509 h 6858000"/>
              <a:gd name="connsiteX22" fmla="*/ 5264549 w 6105267"/>
              <a:gd name="connsiteY22" fmla="*/ 1837572 h 6858000"/>
              <a:gd name="connsiteX23" fmla="*/ 5255696 w 6105267"/>
              <a:gd name="connsiteY23" fmla="*/ 1953770 h 6858000"/>
              <a:gd name="connsiteX24" fmla="*/ 5252592 w 6105267"/>
              <a:gd name="connsiteY24" fmla="*/ 2092210 h 6858000"/>
              <a:gd name="connsiteX25" fmla="*/ 5257248 w 6105267"/>
              <a:gd name="connsiteY25" fmla="*/ 2203922 h 6858000"/>
              <a:gd name="connsiteX26" fmla="*/ 5262551 w 6105267"/>
              <a:gd name="connsiteY26" fmla="*/ 2288050 h 6858000"/>
              <a:gd name="connsiteX27" fmla="*/ 5293877 w 6105267"/>
              <a:gd name="connsiteY27" fmla="*/ 2368649 h 6858000"/>
              <a:gd name="connsiteX28" fmla="*/ 5311338 w 6105267"/>
              <a:gd name="connsiteY28" fmla="*/ 2404034 h 6858000"/>
              <a:gd name="connsiteX29" fmla="*/ 5338366 w 6105267"/>
              <a:gd name="connsiteY29" fmla="*/ 2465052 h 6858000"/>
              <a:gd name="connsiteX30" fmla="*/ 5371263 w 6105267"/>
              <a:gd name="connsiteY30" fmla="*/ 2586413 h 6858000"/>
              <a:gd name="connsiteX31" fmla="*/ 5407503 w 6105267"/>
              <a:gd name="connsiteY31" fmla="*/ 2786290 h 6858000"/>
              <a:gd name="connsiteX32" fmla="*/ 5407356 w 6105267"/>
              <a:gd name="connsiteY32" fmla="*/ 2787545 h 6858000"/>
              <a:gd name="connsiteX33" fmla="*/ 5457023 w 6105267"/>
              <a:gd name="connsiteY33" fmla="*/ 2858292 h 6858000"/>
              <a:gd name="connsiteX34" fmla="*/ 5491940 w 6105267"/>
              <a:gd name="connsiteY34" fmla="*/ 3015985 h 6858000"/>
              <a:gd name="connsiteX35" fmla="*/ 5503944 w 6105267"/>
              <a:gd name="connsiteY35" fmla="*/ 3123335 h 6858000"/>
              <a:gd name="connsiteX36" fmla="*/ 5525532 w 6105267"/>
              <a:gd name="connsiteY36" fmla="*/ 3258473 h 6858000"/>
              <a:gd name="connsiteX37" fmla="*/ 5589758 w 6105267"/>
              <a:gd name="connsiteY37" fmla="*/ 3453699 h 6858000"/>
              <a:gd name="connsiteX38" fmla="*/ 5596144 w 6105267"/>
              <a:gd name="connsiteY38" fmla="*/ 3534624 h 6858000"/>
              <a:gd name="connsiteX39" fmla="*/ 5597750 w 6105267"/>
              <a:gd name="connsiteY39" fmla="*/ 3534129 h 6858000"/>
              <a:gd name="connsiteX40" fmla="*/ 5618377 w 6105267"/>
              <a:gd name="connsiteY40" fmla="*/ 3588431 h 6858000"/>
              <a:gd name="connsiteX41" fmla="*/ 5655472 w 6105267"/>
              <a:gd name="connsiteY41" fmla="*/ 3678877 h 6858000"/>
              <a:gd name="connsiteX42" fmla="*/ 5683015 w 6105267"/>
              <a:gd name="connsiteY42" fmla="*/ 3762025 h 6858000"/>
              <a:gd name="connsiteX43" fmla="*/ 5696643 w 6105267"/>
              <a:gd name="connsiteY43" fmla="*/ 3773888 h 6858000"/>
              <a:gd name="connsiteX44" fmla="*/ 5768491 w 6105267"/>
              <a:gd name="connsiteY44" fmla="*/ 3914399 h 6858000"/>
              <a:gd name="connsiteX45" fmla="*/ 5793123 w 6105267"/>
              <a:gd name="connsiteY45" fmla="*/ 3969952 h 6858000"/>
              <a:gd name="connsiteX46" fmla="*/ 5808321 w 6105267"/>
              <a:gd name="connsiteY46" fmla="*/ 3988153 h 6858000"/>
              <a:gd name="connsiteX47" fmla="*/ 5825621 w 6105267"/>
              <a:gd name="connsiteY47" fmla="*/ 4015525 h 6858000"/>
              <a:gd name="connsiteX48" fmla="*/ 5860672 w 6105267"/>
              <a:gd name="connsiteY48" fmla="*/ 4061579 h 6858000"/>
              <a:gd name="connsiteX49" fmla="*/ 5894095 w 6105267"/>
              <a:gd name="connsiteY49" fmla="*/ 4128857 h 6858000"/>
              <a:gd name="connsiteX50" fmla="*/ 5903513 w 6105267"/>
              <a:gd name="connsiteY50" fmla="*/ 4187661 h 6858000"/>
              <a:gd name="connsiteX51" fmla="*/ 5949086 w 6105267"/>
              <a:gd name="connsiteY51" fmla="*/ 4366139 h 6858000"/>
              <a:gd name="connsiteX52" fmla="*/ 5949261 w 6105267"/>
              <a:gd name="connsiteY52" fmla="*/ 4449185 h 6858000"/>
              <a:gd name="connsiteX53" fmla="*/ 5961816 w 6105267"/>
              <a:gd name="connsiteY53" fmla="*/ 4494562 h 6858000"/>
              <a:gd name="connsiteX54" fmla="*/ 5998138 w 6105267"/>
              <a:gd name="connsiteY54" fmla="*/ 4697518 h 6858000"/>
              <a:gd name="connsiteX55" fmla="*/ 6007819 w 6105267"/>
              <a:gd name="connsiteY55" fmla="*/ 4858148 h 6858000"/>
              <a:gd name="connsiteX56" fmla="*/ 6007749 w 6105267"/>
              <a:gd name="connsiteY56" fmla="*/ 4964715 h 6858000"/>
              <a:gd name="connsiteX57" fmla="*/ 6005269 w 6105267"/>
              <a:gd name="connsiteY57" fmla="*/ 5150567 h 6858000"/>
              <a:gd name="connsiteX58" fmla="*/ 6001127 w 6105267"/>
              <a:gd name="connsiteY58" fmla="*/ 5164609 h 6858000"/>
              <a:gd name="connsiteX59" fmla="*/ 5998514 w 6105267"/>
              <a:gd name="connsiteY59" fmla="*/ 5189673 h 6858000"/>
              <a:gd name="connsiteX60" fmla="*/ 6018409 w 6105267"/>
              <a:gd name="connsiteY60" fmla="*/ 5227157 h 6858000"/>
              <a:gd name="connsiteX61" fmla="*/ 6036748 w 6105267"/>
              <a:gd name="connsiteY61" fmla="*/ 5322752 h 6858000"/>
              <a:gd name="connsiteX62" fmla="*/ 6037677 w 6105267"/>
              <a:gd name="connsiteY62" fmla="*/ 5354807 h 6858000"/>
              <a:gd name="connsiteX63" fmla="*/ 6053435 w 6105267"/>
              <a:gd name="connsiteY63" fmla="*/ 5387547 h 6858000"/>
              <a:gd name="connsiteX64" fmla="*/ 6068640 w 6105267"/>
              <a:gd name="connsiteY64" fmla="*/ 5474503 h 6858000"/>
              <a:gd name="connsiteX65" fmla="*/ 6080922 w 6105267"/>
              <a:gd name="connsiteY65" fmla="*/ 5561070 h 6858000"/>
              <a:gd name="connsiteX66" fmla="*/ 6096949 w 6105267"/>
              <a:gd name="connsiteY66" fmla="*/ 5648179 h 6858000"/>
              <a:gd name="connsiteX67" fmla="*/ 6096746 w 6105267"/>
              <a:gd name="connsiteY67" fmla="*/ 5862844 h 6858000"/>
              <a:gd name="connsiteX68" fmla="*/ 6045436 w 6105267"/>
              <a:gd name="connsiteY68" fmla="*/ 6124480 h 6858000"/>
              <a:gd name="connsiteX69" fmla="*/ 6030489 w 6105267"/>
              <a:gd name="connsiteY69" fmla="*/ 6317666 h 6858000"/>
              <a:gd name="connsiteX70" fmla="*/ 6007492 w 6105267"/>
              <a:gd name="connsiteY70" fmla="*/ 6440818 h 6858000"/>
              <a:gd name="connsiteX71" fmla="*/ 6009467 w 6105267"/>
              <a:gd name="connsiteY71" fmla="*/ 6487076 h 6858000"/>
              <a:gd name="connsiteX72" fmla="*/ 5995064 w 6105267"/>
              <a:gd name="connsiteY72" fmla="*/ 6540791 h 6858000"/>
              <a:gd name="connsiteX73" fmla="*/ 5986207 w 6105267"/>
              <a:gd name="connsiteY73" fmla="*/ 6695855 h 6858000"/>
              <a:gd name="connsiteX74" fmla="*/ 5979428 w 6105267"/>
              <a:gd name="connsiteY74" fmla="*/ 6754678 h 6858000"/>
              <a:gd name="connsiteX75" fmla="*/ 5984543 w 6105267"/>
              <a:gd name="connsiteY75" fmla="*/ 6811016 h 6858000"/>
              <a:gd name="connsiteX76" fmla="*/ 5979671 w 6105267"/>
              <a:gd name="connsiteY76" fmla="*/ 6858000 h 6858000"/>
              <a:gd name="connsiteX77" fmla="*/ 0 w 6105267"/>
              <a:gd name="connsiteY77" fmla="*/ 6858000 h 6858000"/>
              <a:gd name="connsiteX78" fmla="*/ 0 w 6105267"/>
              <a:gd name="connsiteY78" fmla="*/ 0 h 6858000"/>
              <a:gd name="connsiteX0" fmla="*/ 0 w 6105267"/>
              <a:gd name="connsiteY0" fmla="*/ 0 h 6858000"/>
              <a:gd name="connsiteX1" fmla="*/ 4965888 w 6105267"/>
              <a:gd name="connsiteY1" fmla="*/ 0 h 6858000"/>
              <a:gd name="connsiteX2" fmla="*/ 4967767 w 6105267"/>
              <a:gd name="connsiteY2" fmla="*/ 7930 h 6858000"/>
              <a:gd name="connsiteX3" fmla="*/ 4979444 w 6105267"/>
              <a:gd name="connsiteY3" fmla="*/ 43921 h 6858000"/>
              <a:gd name="connsiteX4" fmla="*/ 5075458 w 6105267"/>
              <a:gd name="connsiteY4" fmla="*/ 264355 h 6858000"/>
              <a:gd name="connsiteX5" fmla="*/ 5081175 w 6105267"/>
              <a:gd name="connsiteY5" fmla="*/ 277448 h 6858000"/>
              <a:gd name="connsiteX6" fmla="*/ 5097011 w 6105267"/>
              <a:gd name="connsiteY6" fmla="*/ 355616 h 6858000"/>
              <a:gd name="connsiteX7" fmla="*/ 5153000 w 6105267"/>
              <a:gd name="connsiteY7" fmla="*/ 507134 h 6858000"/>
              <a:gd name="connsiteX8" fmla="*/ 5171282 w 6105267"/>
              <a:gd name="connsiteY8" fmla="*/ 602071 h 6858000"/>
              <a:gd name="connsiteX9" fmla="*/ 5189051 w 6105267"/>
              <a:gd name="connsiteY9" fmla="*/ 782518 h 6858000"/>
              <a:gd name="connsiteX10" fmla="*/ 5218707 w 6105267"/>
              <a:gd name="connsiteY10" fmla="*/ 886387 h 6858000"/>
              <a:gd name="connsiteX11" fmla="*/ 5221281 w 6105267"/>
              <a:gd name="connsiteY11" fmla="*/ 920873 h 6858000"/>
              <a:gd name="connsiteX12" fmla="*/ 5201018 w 6105267"/>
              <a:gd name="connsiteY12" fmla="*/ 1095027 h 6858000"/>
              <a:gd name="connsiteX13" fmla="*/ 5189234 w 6105267"/>
              <a:gd name="connsiteY13" fmla="*/ 1217308 h 6858000"/>
              <a:gd name="connsiteX14" fmla="*/ 5202769 w 6105267"/>
              <a:gd name="connsiteY14" fmla="*/ 1269450 h 6858000"/>
              <a:gd name="connsiteX15" fmla="*/ 5225968 w 6105267"/>
              <a:gd name="connsiteY15" fmla="*/ 1357994 h 6858000"/>
              <a:gd name="connsiteX16" fmla="*/ 5226675 w 6105267"/>
              <a:gd name="connsiteY16" fmla="*/ 1385685 h 6858000"/>
              <a:gd name="connsiteX17" fmla="*/ 5237226 w 6105267"/>
              <a:gd name="connsiteY17" fmla="*/ 1441327 h 6858000"/>
              <a:gd name="connsiteX18" fmla="*/ 5255653 w 6105267"/>
              <a:gd name="connsiteY18" fmla="*/ 1524712 h 6858000"/>
              <a:gd name="connsiteX19" fmla="*/ 5263491 w 6105267"/>
              <a:gd name="connsiteY19" fmla="*/ 1642938 h 6858000"/>
              <a:gd name="connsiteX20" fmla="*/ 5256552 w 6105267"/>
              <a:gd name="connsiteY20" fmla="*/ 1672509 h 6858000"/>
              <a:gd name="connsiteX21" fmla="*/ 5264549 w 6105267"/>
              <a:gd name="connsiteY21" fmla="*/ 1837572 h 6858000"/>
              <a:gd name="connsiteX22" fmla="*/ 5255696 w 6105267"/>
              <a:gd name="connsiteY22" fmla="*/ 1953770 h 6858000"/>
              <a:gd name="connsiteX23" fmla="*/ 5252592 w 6105267"/>
              <a:gd name="connsiteY23" fmla="*/ 2092210 h 6858000"/>
              <a:gd name="connsiteX24" fmla="*/ 5257248 w 6105267"/>
              <a:gd name="connsiteY24" fmla="*/ 2203922 h 6858000"/>
              <a:gd name="connsiteX25" fmla="*/ 5262551 w 6105267"/>
              <a:gd name="connsiteY25" fmla="*/ 2288050 h 6858000"/>
              <a:gd name="connsiteX26" fmla="*/ 5293877 w 6105267"/>
              <a:gd name="connsiteY26" fmla="*/ 2368649 h 6858000"/>
              <a:gd name="connsiteX27" fmla="*/ 5311338 w 6105267"/>
              <a:gd name="connsiteY27" fmla="*/ 2404034 h 6858000"/>
              <a:gd name="connsiteX28" fmla="*/ 5338366 w 6105267"/>
              <a:gd name="connsiteY28" fmla="*/ 2465052 h 6858000"/>
              <a:gd name="connsiteX29" fmla="*/ 5371263 w 6105267"/>
              <a:gd name="connsiteY29" fmla="*/ 2586413 h 6858000"/>
              <a:gd name="connsiteX30" fmla="*/ 5407503 w 6105267"/>
              <a:gd name="connsiteY30" fmla="*/ 2786290 h 6858000"/>
              <a:gd name="connsiteX31" fmla="*/ 5407356 w 6105267"/>
              <a:gd name="connsiteY31" fmla="*/ 2787545 h 6858000"/>
              <a:gd name="connsiteX32" fmla="*/ 5457023 w 6105267"/>
              <a:gd name="connsiteY32" fmla="*/ 2858292 h 6858000"/>
              <a:gd name="connsiteX33" fmla="*/ 5491940 w 6105267"/>
              <a:gd name="connsiteY33" fmla="*/ 3015985 h 6858000"/>
              <a:gd name="connsiteX34" fmla="*/ 5503944 w 6105267"/>
              <a:gd name="connsiteY34" fmla="*/ 3123335 h 6858000"/>
              <a:gd name="connsiteX35" fmla="*/ 5525532 w 6105267"/>
              <a:gd name="connsiteY35" fmla="*/ 3258473 h 6858000"/>
              <a:gd name="connsiteX36" fmla="*/ 5589758 w 6105267"/>
              <a:gd name="connsiteY36" fmla="*/ 3453699 h 6858000"/>
              <a:gd name="connsiteX37" fmla="*/ 5596144 w 6105267"/>
              <a:gd name="connsiteY37" fmla="*/ 3534624 h 6858000"/>
              <a:gd name="connsiteX38" fmla="*/ 5597750 w 6105267"/>
              <a:gd name="connsiteY38" fmla="*/ 3534129 h 6858000"/>
              <a:gd name="connsiteX39" fmla="*/ 5618377 w 6105267"/>
              <a:gd name="connsiteY39" fmla="*/ 3588431 h 6858000"/>
              <a:gd name="connsiteX40" fmla="*/ 5655472 w 6105267"/>
              <a:gd name="connsiteY40" fmla="*/ 3678877 h 6858000"/>
              <a:gd name="connsiteX41" fmla="*/ 5683015 w 6105267"/>
              <a:gd name="connsiteY41" fmla="*/ 3762025 h 6858000"/>
              <a:gd name="connsiteX42" fmla="*/ 5696643 w 6105267"/>
              <a:gd name="connsiteY42" fmla="*/ 3773888 h 6858000"/>
              <a:gd name="connsiteX43" fmla="*/ 5768491 w 6105267"/>
              <a:gd name="connsiteY43" fmla="*/ 3914399 h 6858000"/>
              <a:gd name="connsiteX44" fmla="*/ 5793123 w 6105267"/>
              <a:gd name="connsiteY44" fmla="*/ 3969952 h 6858000"/>
              <a:gd name="connsiteX45" fmla="*/ 5808321 w 6105267"/>
              <a:gd name="connsiteY45" fmla="*/ 3988153 h 6858000"/>
              <a:gd name="connsiteX46" fmla="*/ 5825621 w 6105267"/>
              <a:gd name="connsiteY46" fmla="*/ 4015525 h 6858000"/>
              <a:gd name="connsiteX47" fmla="*/ 5860672 w 6105267"/>
              <a:gd name="connsiteY47" fmla="*/ 4061579 h 6858000"/>
              <a:gd name="connsiteX48" fmla="*/ 5894095 w 6105267"/>
              <a:gd name="connsiteY48" fmla="*/ 4128857 h 6858000"/>
              <a:gd name="connsiteX49" fmla="*/ 5903513 w 6105267"/>
              <a:gd name="connsiteY49" fmla="*/ 4187661 h 6858000"/>
              <a:gd name="connsiteX50" fmla="*/ 5949086 w 6105267"/>
              <a:gd name="connsiteY50" fmla="*/ 4366139 h 6858000"/>
              <a:gd name="connsiteX51" fmla="*/ 5949261 w 6105267"/>
              <a:gd name="connsiteY51" fmla="*/ 4449185 h 6858000"/>
              <a:gd name="connsiteX52" fmla="*/ 5961816 w 6105267"/>
              <a:gd name="connsiteY52" fmla="*/ 4494562 h 6858000"/>
              <a:gd name="connsiteX53" fmla="*/ 5998138 w 6105267"/>
              <a:gd name="connsiteY53" fmla="*/ 4697518 h 6858000"/>
              <a:gd name="connsiteX54" fmla="*/ 6007819 w 6105267"/>
              <a:gd name="connsiteY54" fmla="*/ 4858148 h 6858000"/>
              <a:gd name="connsiteX55" fmla="*/ 6007749 w 6105267"/>
              <a:gd name="connsiteY55" fmla="*/ 4964715 h 6858000"/>
              <a:gd name="connsiteX56" fmla="*/ 6005269 w 6105267"/>
              <a:gd name="connsiteY56" fmla="*/ 5150567 h 6858000"/>
              <a:gd name="connsiteX57" fmla="*/ 6001127 w 6105267"/>
              <a:gd name="connsiteY57" fmla="*/ 5164609 h 6858000"/>
              <a:gd name="connsiteX58" fmla="*/ 5998514 w 6105267"/>
              <a:gd name="connsiteY58" fmla="*/ 5189673 h 6858000"/>
              <a:gd name="connsiteX59" fmla="*/ 6018409 w 6105267"/>
              <a:gd name="connsiteY59" fmla="*/ 5227157 h 6858000"/>
              <a:gd name="connsiteX60" fmla="*/ 6036748 w 6105267"/>
              <a:gd name="connsiteY60" fmla="*/ 5322752 h 6858000"/>
              <a:gd name="connsiteX61" fmla="*/ 6037677 w 6105267"/>
              <a:gd name="connsiteY61" fmla="*/ 5354807 h 6858000"/>
              <a:gd name="connsiteX62" fmla="*/ 6053435 w 6105267"/>
              <a:gd name="connsiteY62" fmla="*/ 5387547 h 6858000"/>
              <a:gd name="connsiteX63" fmla="*/ 6068640 w 6105267"/>
              <a:gd name="connsiteY63" fmla="*/ 5474503 h 6858000"/>
              <a:gd name="connsiteX64" fmla="*/ 6080922 w 6105267"/>
              <a:gd name="connsiteY64" fmla="*/ 5561070 h 6858000"/>
              <a:gd name="connsiteX65" fmla="*/ 6096949 w 6105267"/>
              <a:gd name="connsiteY65" fmla="*/ 5648179 h 6858000"/>
              <a:gd name="connsiteX66" fmla="*/ 6096746 w 6105267"/>
              <a:gd name="connsiteY66" fmla="*/ 5862844 h 6858000"/>
              <a:gd name="connsiteX67" fmla="*/ 6045436 w 6105267"/>
              <a:gd name="connsiteY67" fmla="*/ 6124480 h 6858000"/>
              <a:gd name="connsiteX68" fmla="*/ 6030489 w 6105267"/>
              <a:gd name="connsiteY68" fmla="*/ 6317666 h 6858000"/>
              <a:gd name="connsiteX69" fmla="*/ 6007492 w 6105267"/>
              <a:gd name="connsiteY69" fmla="*/ 6440818 h 6858000"/>
              <a:gd name="connsiteX70" fmla="*/ 6009467 w 6105267"/>
              <a:gd name="connsiteY70" fmla="*/ 6487076 h 6858000"/>
              <a:gd name="connsiteX71" fmla="*/ 5995064 w 6105267"/>
              <a:gd name="connsiteY71" fmla="*/ 6540791 h 6858000"/>
              <a:gd name="connsiteX72" fmla="*/ 5986207 w 6105267"/>
              <a:gd name="connsiteY72" fmla="*/ 6695855 h 6858000"/>
              <a:gd name="connsiteX73" fmla="*/ 5979428 w 6105267"/>
              <a:gd name="connsiteY73" fmla="*/ 6754678 h 6858000"/>
              <a:gd name="connsiteX74" fmla="*/ 5984543 w 6105267"/>
              <a:gd name="connsiteY74" fmla="*/ 6811016 h 6858000"/>
              <a:gd name="connsiteX75" fmla="*/ 5979671 w 6105267"/>
              <a:gd name="connsiteY75" fmla="*/ 6858000 h 6858000"/>
              <a:gd name="connsiteX76" fmla="*/ 0 w 6105267"/>
              <a:gd name="connsiteY76" fmla="*/ 6858000 h 6858000"/>
              <a:gd name="connsiteX77" fmla="*/ 0 w 6105267"/>
              <a:gd name="connsiteY77" fmla="*/ 0 h 6858000"/>
              <a:gd name="connsiteX0" fmla="*/ 0 w 6105267"/>
              <a:gd name="connsiteY0" fmla="*/ 0 h 6858000"/>
              <a:gd name="connsiteX1" fmla="*/ 4965888 w 6105267"/>
              <a:gd name="connsiteY1" fmla="*/ 0 h 6858000"/>
              <a:gd name="connsiteX2" fmla="*/ 4967767 w 6105267"/>
              <a:gd name="connsiteY2" fmla="*/ 7930 h 6858000"/>
              <a:gd name="connsiteX3" fmla="*/ 4979444 w 6105267"/>
              <a:gd name="connsiteY3" fmla="*/ 43921 h 6858000"/>
              <a:gd name="connsiteX4" fmla="*/ 5075458 w 6105267"/>
              <a:gd name="connsiteY4" fmla="*/ 264355 h 6858000"/>
              <a:gd name="connsiteX5" fmla="*/ 5081175 w 6105267"/>
              <a:gd name="connsiteY5" fmla="*/ 277448 h 6858000"/>
              <a:gd name="connsiteX6" fmla="*/ 5097011 w 6105267"/>
              <a:gd name="connsiteY6" fmla="*/ 355616 h 6858000"/>
              <a:gd name="connsiteX7" fmla="*/ 5153000 w 6105267"/>
              <a:gd name="connsiteY7" fmla="*/ 507134 h 6858000"/>
              <a:gd name="connsiteX8" fmla="*/ 5171282 w 6105267"/>
              <a:gd name="connsiteY8" fmla="*/ 602071 h 6858000"/>
              <a:gd name="connsiteX9" fmla="*/ 5189051 w 6105267"/>
              <a:gd name="connsiteY9" fmla="*/ 782518 h 6858000"/>
              <a:gd name="connsiteX10" fmla="*/ 5218707 w 6105267"/>
              <a:gd name="connsiteY10" fmla="*/ 886387 h 6858000"/>
              <a:gd name="connsiteX11" fmla="*/ 5221281 w 6105267"/>
              <a:gd name="connsiteY11" fmla="*/ 920873 h 6858000"/>
              <a:gd name="connsiteX12" fmla="*/ 5201018 w 6105267"/>
              <a:gd name="connsiteY12" fmla="*/ 1095027 h 6858000"/>
              <a:gd name="connsiteX13" fmla="*/ 5189234 w 6105267"/>
              <a:gd name="connsiteY13" fmla="*/ 1217308 h 6858000"/>
              <a:gd name="connsiteX14" fmla="*/ 5202769 w 6105267"/>
              <a:gd name="connsiteY14" fmla="*/ 1269450 h 6858000"/>
              <a:gd name="connsiteX15" fmla="*/ 5225968 w 6105267"/>
              <a:gd name="connsiteY15" fmla="*/ 1357994 h 6858000"/>
              <a:gd name="connsiteX16" fmla="*/ 5226675 w 6105267"/>
              <a:gd name="connsiteY16" fmla="*/ 1385685 h 6858000"/>
              <a:gd name="connsiteX17" fmla="*/ 5237226 w 6105267"/>
              <a:gd name="connsiteY17" fmla="*/ 1441327 h 6858000"/>
              <a:gd name="connsiteX18" fmla="*/ 5255653 w 6105267"/>
              <a:gd name="connsiteY18" fmla="*/ 1524712 h 6858000"/>
              <a:gd name="connsiteX19" fmla="*/ 5263491 w 6105267"/>
              <a:gd name="connsiteY19" fmla="*/ 1642938 h 6858000"/>
              <a:gd name="connsiteX20" fmla="*/ 5256552 w 6105267"/>
              <a:gd name="connsiteY20" fmla="*/ 1672509 h 6858000"/>
              <a:gd name="connsiteX21" fmla="*/ 5264549 w 6105267"/>
              <a:gd name="connsiteY21" fmla="*/ 1837572 h 6858000"/>
              <a:gd name="connsiteX22" fmla="*/ 5255696 w 6105267"/>
              <a:gd name="connsiteY22" fmla="*/ 1953770 h 6858000"/>
              <a:gd name="connsiteX23" fmla="*/ 5252592 w 6105267"/>
              <a:gd name="connsiteY23" fmla="*/ 2092210 h 6858000"/>
              <a:gd name="connsiteX24" fmla="*/ 5257248 w 6105267"/>
              <a:gd name="connsiteY24" fmla="*/ 2203922 h 6858000"/>
              <a:gd name="connsiteX25" fmla="*/ 5262551 w 6105267"/>
              <a:gd name="connsiteY25" fmla="*/ 2288050 h 6858000"/>
              <a:gd name="connsiteX26" fmla="*/ 5293877 w 6105267"/>
              <a:gd name="connsiteY26" fmla="*/ 2368649 h 6858000"/>
              <a:gd name="connsiteX27" fmla="*/ 5311338 w 6105267"/>
              <a:gd name="connsiteY27" fmla="*/ 2404034 h 6858000"/>
              <a:gd name="connsiteX28" fmla="*/ 5338366 w 6105267"/>
              <a:gd name="connsiteY28" fmla="*/ 2465052 h 6858000"/>
              <a:gd name="connsiteX29" fmla="*/ 5371263 w 6105267"/>
              <a:gd name="connsiteY29" fmla="*/ 2586413 h 6858000"/>
              <a:gd name="connsiteX30" fmla="*/ 5407503 w 6105267"/>
              <a:gd name="connsiteY30" fmla="*/ 2786290 h 6858000"/>
              <a:gd name="connsiteX31" fmla="*/ 5407356 w 6105267"/>
              <a:gd name="connsiteY31" fmla="*/ 2787545 h 6858000"/>
              <a:gd name="connsiteX32" fmla="*/ 5457023 w 6105267"/>
              <a:gd name="connsiteY32" fmla="*/ 2858292 h 6858000"/>
              <a:gd name="connsiteX33" fmla="*/ 5491940 w 6105267"/>
              <a:gd name="connsiteY33" fmla="*/ 3015985 h 6858000"/>
              <a:gd name="connsiteX34" fmla="*/ 5503944 w 6105267"/>
              <a:gd name="connsiteY34" fmla="*/ 3123335 h 6858000"/>
              <a:gd name="connsiteX35" fmla="*/ 5525532 w 6105267"/>
              <a:gd name="connsiteY35" fmla="*/ 3258473 h 6858000"/>
              <a:gd name="connsiteX36" fmla="*/ 5589758 w 6105267"/>
              <a:gd name="connsiteY36" fmla="*/ 3453699 h 6858000"/>
              <a:gd name="connsiteX37" fmla="*/ 5596144 w 6105267"/>
              <a:gd name="connsiteY37" fmla="*/ 3534624 h 6858000"/>
              <a:gd name="connsiteX38" fmla="*/ 5597750 w 6105267"/>
              <a:gd name="connsiteY38" fmla="*/ 3534129 h 6858000"/>
              <a:gd name="connsiteX39" fmla="*/ 5618377 w 6105267"/>
              <a:gd name="connsiteY39" fmla="*/ 3588431 h 6858000"/>
              <a:gd name="connsiteX40" fmla="*/ 5655472 w 6105267"/>
              <a:gd name="connsiteY40" fmla="*/ 3678877 h 6858000"/>
              <a:gd name="connsiteX41" fmla="*/ 5683015 w 6105267"/>
              <a:gd name="connsiteY41" fmla="*/ 3762025 h 6858000"/>
              <a:gd name="connsiteX42" fmla="*/ 5696643 w 6105267"/>
              <a:gd name="connsiteY42" fmla="*/ 3773888 h 6858000"/>
              <a:gd name="connsiteX43" fmla="*/ 5768491 w 6105267"/>
              <a:gd name="connsiteY43" fmla="*/ 3914399 h 6858000"/>
              <a:gd name="connsiteX44" fmla="*/ 5793123 w 6105267"/>
              <a:gd name="connsiteY44" fmla="*/ 3969952 h 6858000"/>
              <a:gd name="connsiteX45" fmla="*/ 5808321 w 6105267"/>
              <a:gd name="connsiteY45" fmla="*/ 3988153 h 6858000"/>
              <a:gd name="connsiteX46" fmla="*/ 5825621 w 6105267"/>
              <a:gd name="connsiteY46" fmla="*/ 4015525 h 6858000"/>
              <a:gd name="connsiteX47" fmla="*/ 5860672 w 6105267"/>
              <a:gd name="connsiteY47" fmla="*/ 4061579 h 6858000"/>
              <a:gd name="connsiteX48" fmla="*/ 5894095 w 6105267"/>
              <a:gd name="connsiteY48" fmla="*/ 4128857 h 6858000"/>
              <a:gd name="connsiteX49" fmla="*/ 5903513 w 6105267"/>
              <a:gd name="connsiteY49" fmla="*/ 4187661 h 6858000"/>
              <a:gd name="connsiteX50" fmla="*/ 5949086 w 6105267"/>
              <a:gd name="connsiteY50" fmla="*/ 4366139 h 6858000"/>
              <a:gd name="connsiteX51" fmla="*/ 5949261 w 6105267"/>
              <a:gd name="connsiteY51" fmla="*/ 4449185 h 6858000"/>
              <a:gd name="connsiteX52" fmla="*/ 5961816 w 6105267"/>
              <a:gd name="connsiteY52" fmla="*/ 4494562 h 6858000"/>
              <a:gd name="connsiteX53" fmla="*/ 5998138 w 6105267"/>
              <a:gd name="connsiteY53" fmla="*/ 4697518 h 6858000"/>
              <a:gd name="connsiteX54" fmla="*/ 6007819 w 6105267"/>
              <a:gd name="connsiteY54" fmla="*/ 4858148 h 6858000"/>
              <a:gd name="connsiteX55" fmla="*/ 6007749 w 6105267"/>
              <a:gd name="connsiteY55" fmla="*/ 4964715 h 6858000"/>
              <a:gd name="connsiteX56" fmla="*/ 6005269 w 6105267"/>
              <a:gd name="connsiteY56" fmla="*/ 5150567 h 6858000"/>
              <a:gd name="connsiteX57" fmla="*/ 6001127 w 6105267"/>
              <a:gd name="connsiteY57" fmla="*/ 5164609 h 6858000"/>
              <a:gd name="connsiteX58" fmla="*/ 5998514 w 6105267"/>
              <a:gd name="connsiteY58" fmla="*/ 5189673 h 6858000"/>
              <a:gd name="connsiteX59" fmla="*/ 6018409 w 6105267"/>
              <a:gd name="connsiteY59" fmla="*/ 5227157 h 6858000"/>
              <a:gd name="connsiteX60" fmla="*/ 6036748 w 6105267"/>
              <a:gd name="connsiteY60" fmla="*/ 5322752 h 6858000"/>
              <a:gd name="connsiteX61" fmla="*/ 6037677 w 6105267"/>
              <a:gd name="connsiteY61" fmla="*/ 5354807 h 6858000"/>
              <a:gd name="connsiteX62" fmla="*/ 6053435 w 6105267"/>
              <a:gd name="connsiteY62" fmla="*/ 5387547 h 6858000"/>
              <a:gd name="connsiteX63" fmla="*/ 6068640 w 6105267"/>
              <a:gd name="connsiteY63" fmla="*/ 5474503 h 6858000"/>
              <a:gd name="connsiteX64" fmla="*/ 6080922 w 6105267"/>
              <a:gd name="connsiteY64" fmla="*/ 5561070 h 6858000"/>
              <a:gd name="connsiteX65" fmla="*/ 6096949 w 6105267"/>
              <a:gd name="connsiteY65" fmla="*/ 5648179 h 6858000"/>
              <a:gd name="connsiteX66" fmla="*/ 6096746 w 6105267"/>
              <a:gd name="connsiteY66" fmla="*/ 5862844 h 6858000"/>
              <a:gd name="connsiteX67" fmla="*/ 6045436 w 6105267"/>
              <a:gd name="connsiteY67" fmla="*/ 6124480 h 6858000"/>
              <a:gd name="connsiteX68" fmla="*/ 6030489 w 6105267"/>
              <a:gd name="connsiteY68" fmla="*/ 6317666 h 6858000"/>
              <a:gd name="connsiteX69" fmla="*/ 6007492 w 6105267"/>
              <a:gd name="connsiteY69" fmla="*/ 6440818 h 6858000"/>
              <a:gd name="connsiteX70" fmla="*/ 6009467 w 6105267"/>
              <a:gd name="connsiteY70" fmla="*/ 6487076 h 6858000"/>
              <a:gd name="connsiteX71" fmla="*/ 5995064 w 6105267"/>
              <a:gd name="connsiteY71" fmla="*/ 6540791 h 6858000"/>
              <a:gd name="connsiteX72" fmla="*/ 5986207 w 6105267"/>
              <a:gd name="connsiteY72" fmla="*/ 6695855 h 6858000"/>
              <a:gd name="connsiteX73" fmla="*/ 5979428 w 6105267"/>
              <a:gd name="connsiteY73" fmla="*/ 6754678 h 6858000"/>
              <a:gd name="connsiteX74" fmla="*/ 5984543 w 6105267"/>
              <a:gd name="connsiteY74" fmla="*/ 6811016 h 6858000"/>
              <a:gd name="connsiteX75" fmla="*/ 5979671 w 6105267"/>
              <a:gd name="connsiteY75" fmla="*/ 6858000 h 6858000"/>
              <a:gd name="connsiteX76" fmla="*/ 0 w 6105267"/>
              <a:gd name="connsiteY76" fmla="*/ 6858000 h 6858000"/>
              <a:gd name="connsiteX77" fmla="*/ 0 w 6105267"/>
              <a:gd name="connsiteY77" fmla="*/ 0 h 6858000"/>
              <a:gd name="connsiteX0" fmla="*/ 0 w 6105267"/>
              <a:gd name="connsiteY0" fmla="*/ 0 h 6858000"/>
              <a:gd name="connsiteX1" fmla="*/ 4965888 w 6105267"/>
              <a:gd name="connsiteY1" fmla="*/ 0 h 6858000"/>
              <a:gd name="connsiteX2" fmla="*/ 4967767 w 6105267"/>
              <a:gd name="connsiteY2" fmla="*/ 7930 h 6858000"/>
              <a:gd name="connsiteX3" fmla="*/ 4979444 w 6105267"/>
              <a:gd name="connsiteY3" fmla="*/ 43921 h 6858000"/>
              <a:gd name="connsiteX4" fmla="*/ 5075458 w 6105267"/>
              <a:gd name="connsiteY4" fmla="*/ 264355 h 6858000"/>
              <a:gd name="connsiteX5" fmla="*/ 5081175 w 6105267"/>
              <a:gd name="connsiteY5" fmla="*/ 277448 h 6858000"/>
              <a:gd name="connsiteX6" fmla="*/ 5097011 w 6105267"/>
              <a:gd name="connsiteY6" fmla="*/ 355616 h 6858000"/>
              <a:gd name="connsiteX7" fmla="*/ 5153000 w 6105267"/>
              <a:gd name="connsiteY7" fmla="*/ 507134 h 6858000"/>
              <a:gd name="connsiteX8" fmla="*/ 5171282 w 6105267"/>
              <a:gd name="connsiteY8" fmla="*/ 602071 h 6858000"/>
              <a:gd name="connsiteX9" fmla="*/ 5189051 w 6105267"/>
              <a:gd name="connsiteY9" fmla="*/ 782518 h 6858000"/>
              <a:gd name="connsiteX10" fmla="*/ 5218707 w 6105267"/>
              <a:gd name="connsiteY10" fmla="*/ 886387 h 6858000"/>
              <a:gd name="connsiteX11" fmla="*/ 5221281 w 6105267"/>
              <a:gd name="connsiteY11" fmla="*/ 920873 h 6858000"/>
              <a:gd name="connsiteX12" fmla="*/ 5201018 w 6105267"/>
              <a:gd name="connsiteY12" fmla="*/ 1095027 h 6858000"/>
              <a:gd name="connsiteX13" fmla="*/ 5189234 w 6105267"/>
              <a:gd name="connsiteY13" fmla="*/ 1217308 h 6858000"/>
              <a:gd name="connsiteX14" fmla="*/ 5202769 w 6105267"/>
              <a:gd name="connsiteY14" fmla="*/ 1269450 h 6858000"/>
              <a:gd name="connsiteX15" fmla="*/ 5225968 w 6105267"/>
              <a:gd name="connsiteY15" fmla="*/ 1357994 h 6858000"/>
              <a:gd name="connsiteX16" fmla="*/ 5226675 w 6105267"/>
              <a:gd name="connsiteY16" fmla="*/ 1385685 h 6858000"/>
              <a:gd name="connsiteX17" fmla="*/ 5237226 w 6105267"/>
              <a:gd name="connsiteY17" fmla="*/ 1441327 h 6858000"/>
              <a:gd name="connsiteX18" fmla="*/ 5255653 w 6105267"/>
              <a:gd name="connsiteY18" fmla="*/ 1524712 h 6858000"/>
              <a:gd name="connsiteX19" fmla="*/ 5263491 w 6105267"/>
              <a:gd name="connsiteY19" fmla="*/ 1642938 h 6858000"/>
              <a:gd name="connsiteX20" fmla="*/ 5256552 w 6105267"/>
              <a:gd name="connsiteY20" fmla="*/ 1672509 h 6858000"/>
              <a:gd name="connsiteX21" fmla="*/ 5264549 w 6105267"/>
              <a:gd name="connsiteY21" fmla="*/ 1837572 h 6858000"/>
              <a:gd name="connsiteX22" fmla="*/ 5255696 w 6105267"/>
              <a:gd name="connsiteY22" fmla="*/ 1953770 h 6858000"/>
              <a:gd name="connsiteX23" fmla="*/ 5252592 w 6105267"/>
              <a:gd name="connsiteY23" fmla="*/ 2092210 h 6858000"/>
              <a:gd name="connsiteX24" fmla="*/ 5257248 w 6105267"/>
              <a:gd name="connsiteY24" fmla="*/ 2203922 h 6858000"/>
              <a:gd name="connsiteX25" fmla="*/ 5262551 w 6105267"/>
              <a:gd name="connsiteY25" fmla="*/ 2288050 h 6858000"/>
              <a:gd name="connsiteX26" fmla="*/ 5293877 w 6105267"/>
              <a:gd name="connsiteY26" fmla="*/ 2368649 h 6858000"/>
              <a:gd name="connsiteX27" fmla="*/ 5311338 w 6105267"/>
              <a:gd name="connsiteY27" fmla="*/ 2404034 h 6858000"/>
              <a:gd name="connsiteX28" fmla="*/ 5338366 w 6105267"/>
              <a:gd name="connsiteY28" fmla="*/ 2465052 h 6858000"/>
              <a:gd name="connsiteX29" fmla="*/ 5371263 w 6105267"/>
              <a:gd name="connsiteY29" fmla="*/ 2586413 h 6858000"/>
              <a:gd name="connsiteX30" fmla="*/ 5407503 w 6105267"/>
              <a:gd name="connsiteY30" fmla="*/ 2786290 h 6858000"/>
              <a:gd name="connsiteX31" fmla="*/ 5407356 w 6105267"/>
              <a:gd name="connsiteY31" fmla="*/ 2787545 h 6858000"/>
              <a:gd name="connsiteX32" fmla="*/ 5457023 w 6105267"/>
              <a:gd name="connsiteY32" fmla="*/ 2858292 h 6858000"/>
              <a:gd name="connsiteX33" fmla="*/ 5503944 w 6105267"/>
              <a:gd name="connsiteY33" fmla="*/ 3123335 h 6858000"/>
              <a:gd name="connsiteX34" fmla="*/ 5525532 w 6105267"/>
              <a:gd name="connsiteY34" fmla="*/ 3258473 h 6858000"/>
              <a:gd name="connsiteX35" fmla="*/ 5589758 w 6105267"/>
              <a:gd name="connsiteY35" fmla="*/ 3453699 h 6858000"/>
              <a:gd name="connsiteX36" fmla="*/ 5596144 w 6105267"/>
              <a:gd name="connsiteY36" fmla="*/ 3534624 h 6858000"/>
              <a:gd name="connsiteX37" fmla="*/ 5597750 w 6105267"/>
              <a:gd name="connsiteY37" fmla="*/ 3534129 h 6858000"/>
              <a:gd name="connsiteX38" fmla="*/ 5618377 w 6105267"/>
              <a:gd name="connsiteY38" fmla="*/ 3588431 h 6858000"/>
              <a:gd name="connsiteX39" fmla="*/ 5655472 w 6105267"/>
              <a:gd name="connsiteY39" fmla="*/ 3678877 h 6858000"/>
              <a:gd name="connsiteX40" fmla="*/ 5683015 w 6105267"/>
              <a:gd name="connsiteY40" fmla="*/ 3762025 h 6858000"/>
              <a:gd name="connsiteX41" fmla="*/ 5696643 w 6105267"/>
              <a:gd name="connsiteY41" fmla="*/ 3773888 h 6858000"/>
              <a:gd name="connsiteX42" fmla="*/ 5768491 w 6105267"/>
              <a:gd name="connsiteY42" fmla="*/ 3914399 h 6858000"/>
              <a:gd name="connsiteX43" fmla="*/ 5793123 w 6105267"/>
              <a:gd name="connsiteY43" fmla="*/ 3969952 h 6858000"/>
              <a:gd name="connsiteX44" fmla="*/ 5808321 w 6105267"/>
              <a:gd name="connsiteY44" fmla="*/ 3988153 h 6858000"/>
              <a:gd name="connsiteX45" fmla="*/ 5825621 w 6105267"/>
              <a:gd name="connsiteY45" fmla="*/ 4015525 h 6858000"/>
              <a:gd name="connsiteX46" fmla="*/ 5860672 w 6105267"/>
              <a:gd name="connsiteY46" fmla="*/ 4061579 h 6858000"/>
              <a:gd name="connsiteX47" fmla="*/ 5894095 w 6105267"/>
              <a:gd name="connsiteY47" fmla="*/ 4128857 h 6858000"/>
              <a:gd name="connsiteX48" fmla="*/ 5903513 w 6105267"/>
              <a:gd name="connsiteY48" fmla="*/ 4187661 h 6858000"/>
              <a:gd name="connsiteX49" fmla="*/ 5949086 w 6105267"/>
              <a:gd name="connsiteY49" fmla="*/ 4366139 h 6858000"/>
              <a:gd name="connsiteX50" fmla="*/ 5949261 w 6105267"/>
              <a:gd name="connsiteY50" fmla="*/ 4449185 h 6858000"/>
              <a:gd name="connsiteX51" fmla="*/ 5961816 w 6105267"/>
              <a:gd name="connsiteY51" fmla="*/ 4494562 h 6858000"/>
              <a:gd name="connsiteX52" fmla="*/ 5998138 w 6105267"/>
              <a:gd name="connsiteY52" fmla="*/ 4697518 h 6858000"/>
              <a:gd name="connsiteX53" fmla="*/ 6007819 w 6105267"/>
              <a:gd name="connsiteY53" fmla="*/ 4858148 h 6858000"/>
              <a:gd name="connsiteX54" fmla="*/ 6007749 w 6105267"/>
              <a:gd name="connsiteY54" fmla="*/ 4964715 h 6858000"/>
              <a:gd name="connsiteX55" fmla="*/ 6005269 w 6105267"/>
              <a:gd name="connsiteY55" fmla="*/ 5150567 h 6858000"/>
              <a:gd name="connsiteX56" fmla="*/ 6001127 w 6105267"/>
              <a:gd name="connsiteY56" fmla="*/ 5164609 h 6858000"/>
              <a:gd name="connsiteX57" fmla="*/ 5998514 w 6105267"/>
              <a:gd name="connsiteY57" fmla="*/ 5189673 h 6858000"/>
              <a:gd name="connsiteX58" fmla="*/ 6018409 w 6105267"/>
              <a:gd name="connsiteY58" fmla="*/ 5227157 h 6858000"/>
              <a:gd name="connsiteX59" fmla="*/ 6036748 w 6105267"/>
              <a:gd name="connsiteY59" fmla="*/ 5322752 h 6858000"/>
              <a:gd name="connsiteX60" fmla="*/ 6037677 w 6105267"/>
              <a:gd name="connsiteY60" fmla="*/ 5354807 h 6858000"/>
              <a:gd name="connsiteX61" fmla="*/ 6053435 w 6105267"/>
              <a:gd name="connsiteY61" fmla="*/ 5387547 h 6858000"/>
              <a:gd name="connsiteX62" fmla="*/ 6068640 w 6105267"/>
              <a:gd name="connsiteY62" fmla="*/ 5474503 h 6858000"/>
              <a:gd name="connsiteX63" fmla="*/ 6080922 w 6105267"/>
              <a:gd name="connsiteY63" fmla="*/ 5561070 h 6858000"/>
              <a:gd name="connsiteX64" fmla="*/ 6096949 w 6105267"/>
              <a:gd name="connsiteY64" fmla="*/ 5648179 h 6858000"/>
              <a:gd name="connsiteX65" fmla="*/ 6096746 w 6105267"/>
              <a:gd name="connsiteY65" fmla="*/ 5862844 h 6858000"/>
              <a:gd name="connsiteX66" fmla="*/ 6045436 w 6105267"/>
              <a:gd name="connsiteY66" fmla="*/ 6124480 h 6858000"/>
              <a:gd name="connsiteX67" fmla="*/ 6030489 w 6105267"/>
              <a:gd name="connsiteY67" fmla="*/ 6317666 h 6858000"/>
              <a:gd name="connsiteX68" fmla="*/ 6007492 w 6105267"/>
              <a:gd name="connsiteY68" fmla="*/ 6440818 h 6858000"/>
              <a:gd name="connsiteX69" fmla="*/ 6009467 w 6105267"/>
              <a:gd name="connsiteY69" fmla="*/ 6487076 h 6858000"/>
              <a:gd name="connsiteX70" fmla="*/ 5995064 w 6105267"/>
              <a:gd name="connsiteY70" fmla="*/ 6540791 h 6858000"/>
              <a:gd name="connsiteX71" fmla="*/ 5986207 w 6105267"/>
              <a:gd name="connsiteY71" fmla="*/ 6695855 h 6858000"/>
              <a:gd name="connsiteX72" fmla="*/ 5979428 w 6105267"/>
              <a:gd name="connsiteY72" fmla="*/ 6754678 h 6858000"/>
              <a:gd name="connsiteX73" fmla="*/ 5984543 w 6105267"/>
              <a:gd name="connsiteY73" fmla="*/ 6811016 h 6858000"/>
              <a:gd name="connsiteX74" fmla="*/ 5979671 w 6105267"/>
              <a:gd name="connsiteY74" fmla="*/ 6858000 h 6858000"/>
              <a:gd name="connsiteX75" fmla="*/ 0 w 6105267"/>
              <a:gd name="connsiteY75" fmla="*/ 6858000 h 6858000"/>
              <a:gd name="connsiteX76" fmla="*/ 0 w 6105267"/>
              <a:gd name="connsiteY76" fmla="*/ 0 h 6858000"/>
              <a:gd name="connsiteX0" fmla="*/ 0 w 6105267"/>
              <a:gd name="connsiteY0" fmla="*/ 0 h 6858000"/>
              <a:gd name="connsiteX1" fmla="*/ 4965888 w 6105267"/>
              <a:gd name="connsiteY1" fmla="*/ 0 h 6858000"/>
              <a:gd name="connsiteX2" fmla="*/ 4967767 w 6105267"/>
              <a:gd name="connsiteY2" fmla="*/ 7930 h 6858000"/>
              <a:gd name="connsiteX3" fmla="*/ 4979444 w 6105267"/>
              <a:gd name="connsiteY3" fmla="*/ 43921 h 6858000"/>
              <a:gd name="connsiteX4" fmla="*/ 5075458 w 6105267"/>
              <a:gd name="connsiteY4" fmla="*/ 264355 h 6858000"/>
              <a:gd name="connsiteX5" fmla="*/ 5081175 w 6105267"/>
              <a:gd name="connsiteY5" fmla="*/ 277448 h 6858000"/>
              <a:gd name="connsiteX6" fmla="*/ 5097011 w 6105267"/>
              <a:gd name="connsiteY6" fmla="*/ 355616 h 6858000"/>
              <a:gd name="connsiteX7" fmla="*/ 5153000 w 6105267"/>
              <a:gd name="connsiteY7" fmla="*/ 507134 h 6858000"/>
              <a:gd name="connsiteX8" fmla="*/ 5171282 w 6105267"/>
              <a:gd name="connsiteY8" fmla="*/ 602071 h 6858000"/>
              <a:gd name="connsiteX9" fmla="*/ 5189051 w 6105267"/>
              <a:gd name="connsiteY9" fmla="*/ 782518 h 6858000"/>
              <a:gd name="connsiteX10" fmla="*/ 5218707 w 6105267"/>
              <a:gd name="connsiteY10" fmla="*/ 886387 h 6858000"/>
              <a:gd name="connsiteX11" fmla="*/ 5221281 w 6105267"/>
              <a:gd name="connsiteY11" fmla="*/ 920873 h 6858000"/>
              <a:gd name="connsiteX12" fmla="*/ 5201018 w 6105267"/>
              <a:gd name="connsiteY12" fmla="*/ 1095027 h 6858000"/>
              <a:gd name="connsiteX13" fmla="*/ 5189234 w 6105267"/>
              <a:gd name="connsiteY13" fmla="*/ 1217308 h 6858000"/>
              <a:gd name="connsiteX14" fmla="*/ 5202769 w 6105267"/>
              <a:gd name="connsiteY14" fmla="*/ 1269450 h 6858000"/>
              <a:gd name="connsiteX15" fmla="*/ 5225968 w 6105267"/>
              <a:gd name="connsiteY15" fmla="*/ 1357994 h 6858000"/>
              <a:gd name="connsiteX16" fmla="*/ 5226675 w 6105267"/>
              <a:gd name="connsiteY16" fmla="*/ 1385685 h 6858000"/>
              <a:gd name="connsiteX17" fmla="*/ 5237226 w 6105267"/>
              <a:gd name="connsiteY17" fmla="*/ 1441327 h 6858000"/>
              <a:gd name="connsiteX18" fmla="*/ 5255653 w 6105267"/>
              <a:gd name="connsiteY18" fmla="*/ 1524712 h 6858000"/>
              <a:gd name="connsiteX19" fmla="*/ 5263491 w 6105267"/>
              <a:gd name="connsiteY19" fmla="*/ 1642938 h 6858000"/>
              <a:gd name="connsiteX20" fmla="*/ 5256552 w 6105267"/>
              <a:gd name="connsiteY20" fmla="*/ 1672509 h 6858000"/>
              <a:gd name="connsiteX21" fmla="*/ 5264549 w 6105267"/>
              <a:gd name="connsiteY21" fmla="*/ 1837572 h 6858000"/>
              <a:gd name="connsiteX22" fmla="*/ 5255696 w 6105267"/>
              <a:gd name="connsiteY22" fmla="*/ 1953770 h 6858000"/>
              <a:gd name="connsiteX23" fmla="*/ 5252592 w 6105267"/>
              <a:gd name="connsiteY23" fmla="*/ 2092210 h 6858000"/>
              <a:gd name="connsiteX24" fmla="*/ 5257248 w 6105267"/>
              <a:gd name="connsiteY24" fmla="*/ 2203922 h 6858000"/>
              <a:gd name="connsiteX25" fmla="*/ 5262551 w 6105267"/>
              <a:gd name="connsiteY25" fmla="*/ 2288050 h 6858000"/>
              <a:gd name="connsiteX26" fmla="*/ 5293877 w 6105267"/>
              <a:gd name="connsiteY26" fmla="*/ 2368649 h 6858000"/>
              <a:gd name="connsiteX27" fmla="*/ 5311338 w 6105267"/>
              <a:gd name="connsiteY27" fmla="*/ 2404034 h 6858000"/>
              <a:gd name="connsiteX28" fmla="*/ 5338366 w 6105267"/>
              <a:gd name="connsiteY28" fmla="*/ 2465052 h 6858000"/>
              <a:gd name="connsiteX29" fmla="*/ 5371263 w 6105267"/>
              <a:gd name="connsiteY29" fmla="*/ 2586413 h 6858000"/>
              <a:gd name="connsiteX30" fmla="*/ 5407503 w 6105267"/>
              <a:gd name="connsiteY30" fmla="*/ 2786290 h 6858000"/>
              <a:gd name="connsiteX31" fmla="*/ 5407356 w 6105267"/>
              <a:gd name="connsiteY31" fmla="*/ 2787545 h 6858000"/>
              <a:gd name="connsiteX32" fmla="*/ 5457023 w 6105267"/>
              <a:gd name="connsiteY32" fmla="*/ 2858292 h 6858000"/>
              <a:gd name="connsiteX33" fmla="*/ 5503944 w 6105267"/>
              <a:gd name="connsiteY33" fmla="*/ 3123335 h 6858000"/>
              <a:gd name="connsiteX34" fmla="*/ 5525532 w 6105267"/>
              <a:gd name="connsiteY34" fmla="*/ 3258473 h 6858000"/>
              <a:gd name="connsiteX35" fmla="*/ 5589758 w 6105267"/>
              <a:gd name="connsiteY35" fmla="*/ 3453699 h 6858000"/>
              <a:gd name="connsiteX36" fmla="*/ 5596144 w 6105267"/>
              <a:gd name="connsiteY36" fmla="*/ 3534624 h 6858000"/>
              <a:gd name="connsiteX37" fmla="*/ 5597750 w 6105267"/>
              <a:gd name="connsiteY37" fmla="*/ 3534129 h 6858000"/>
              <a:gd name="connsiteX38" fmla="*/ 5618377 w 6105267"/>
              <a:gd name="connsiteY38" fmla="*/ 3588431 h 6858000"/>
              <a:gd name="connsiteX39" fmla="*/ 5655472 w 6105267"/>
              <a:gd name="connsiteY39" fmla="*/ 3678877 h 6858000"/>
              <a:gd name="connsiteX40" fmla="*/ 5683015 w 6105267"/>
              <a:gd name="connsiteY40" fmla="*/ 3762025 h 6858000"/>
              <a:gd name="connsiteX41" fmla="*/ 5696643 w 6105267"/>
              <a:gd name="connsiteY41" fmla="*/ 3773888 h 6858000"/>
              <a:gd name="connsiteX42" fmla="*/ 5768491 w 6105267"/>
              <a:gd name="connsiteY42" fmla="*/ 3914399 h 6858000"/>
              <a:gd name="connsiteX43" fmla="*/ 5793123 w 6105267"/>
              <a:gd name="connsiteY43" fmla="*/ 3969952 h 6858000"/>
              <a:gd name="connsiteX44" fmla="*/ 5808321 w 6105267"/>
              <a:gd name="connsiteY44" fmla="*/ 3988153 h 6858000"/>
              <a:gd name="connsiteX45" fmla="*/ 5825621 w 6105267"/>
              <a:gd name="connsiteY45" fmla="*/ 4015525 h 6858000"/>
              <a:gd name="connsiteX46" fmla="*/ 5860672 w 6105267"/>
              <a:gd name="connsiteY46" fmla="*/ 4061579 h 6858000"/>
              <a:gd name="connsiteX47" fmla="*/ 5894095 w 6105267"/>
              <a:gd name="connsiteY47" fmla="*/ 4128857 h 6858000"/>
              <a:gd name="connsiteX48" fmla="*/ 5903513 w 6105267"/>
              <a:gd name="connsiteY48" fmla="*/ 4187661 h 6858000"/>
              <a:gd name="connsiteX49" fmla="*/ 5949086 w 6105267"/>
              <a:gd name="connsiteY49" fmla="*/ 4366139 h 6858000"/>
              <a:gd name="connsiteX50" fmla="*/ 5949261 w 6105267"/>
              <a:gd name="connsiteY50" fmla="*/ 4449185 h 6858000"/>
              <a:gd name="connsiteX51" fmla="*/ 5961816 w 6105267"/>
              <a:gd name="connsiteY51" fmla="*/ 4494562 h 6858000"/>
              <a:gd name="connsiteX52" fmla="*/ 5998138 w 6105267"/>
              <a:gd name="connsiteY52" fmla="*/ 4697518 h 6858000"/>
              <a:gd name="connsiteX53" fmla="*/ 6007819 w 6105267"/>
              <a:gd name="connsiteY53" fmla="*/ 4858148 h 6858000"/>
              <a:gd name="connsiteX54" fmla="*/ 6007749 w 6105267"/>
              <a:gd name="connsiteY54" fmla="*/ 4964715 h 6858000"/>
              <a:gd name="connsiteX55" fmla="*/ 6005269 w 6105267"/>
              <a:gd name="connsiteY55" fmla="*/ 5150567 h 6858000"/>
              <a:gd name="connsiteX56" fmla="*/ 6001127 w 6105267"/>
              <a:gd name="connsiteY56" fmla="*/ 5164609 h 6858000"/>
              <a:gd name="connsiteX57" fmla="*/ 5998514 w 6105267"/>
              <a:gd name="connsiteY57" fmla="*/ 5189673 h 6858000"/>
              <a:gd name="connsiteX58" fmla="*/ 6018409 w 6105267"/>
              <a:gd name="connsiteY58" fmla="*/ 5227157 h 6858000"/>
              <a:gd name="connsiteX59" fmla="*/ 6036748 w 6105267"/>
              <a:gd name="connsiteY59" fmla="*/ 5322752 h 6858000"/>
              <a:gd name="connsiteX60" fmla="*/ 6037677 w 6105267"/>
              <a:gd name="connsiteY60" fmla="*/ 5354807 h 6858000"/>
              <a:gd name="connsiteX61" fmla="*/ 6053435 w 6105267"/>
              <a:gd name="connsiteY61" fmla="*/ 5387547 h 6858000"/>
              <a:gd name="connsiteX62" fmla="*/ 6068640 w 6105267"/>
              <a:gd name="connsiteY62" fmla="*/ 5474503 h 6858000"/>
              <a:gd name="connsiteX63" fmla="*/ 6080922 w 6105267"/>
              <a:gd name="connsiteY63" fmla="*/ 5561070 h 6858000"/>
              <a:gd name="connsiteX64" fmla="*/ 6096949 w 6105267"/>
              <a:gd name="connsiteY64" fmla="*/ 5648179 h 6858000"/>
              <a:gd name="connsiteX65" fmla="*/ 6096746 w 6105267"/>
              <a:gd name="connsiteY65" fmla="*/ 5862844 h 6858000"/>
              <a:gd name="connsiteX66" fmla="*/ 6045436 w 6105267"/>
              <a:gd name="connsiteY66" fmla="*/ 6124480 h 6858000"/>
              <a:gd name="connsiteX67" fmla="*/ 6030489 w 6105267"/>
              <a:gd name="connsiteY67" fmla="*/ 6317666 h 6858000"/>
              <a:gd name="connsiteX68" fmla="*/ 6007492 w 6105267"/>
              <a:gd name="connsiteY68" fmla="*/ 6440818 h 6858000"/>
              <a:gd name="connsiteX69" fmla="*/ 6009467 w 6105267"/>
              <a:gd name="connsiteY69" fmla="*/ 6487076 h 6858000"/>
              <a:gd name="connsiteX70" fmla="*/ 5995064 w 6105267"/>
              <a:gd name="connsiteY70" fmla="*/ 6540791 h 6858000"/>
              <a:gd name="connsiteX71" fmla="*/ 5986207 w 6105267"/>
              <a:gd name="connsiteY71" fmla="*/ 6695855 h 6858000"/>
              <a:gd name="connsiteX72" fmla="*/ 5979428 w 6105267"/>
              <a:gd name="connsiteY72" fmla="*/ 6754678 h 6858000"/>
              <a:gd name="connsiteX73" fmla="*/ 5984543 w 6105267"/>
              <a:gd name="connsiteY73" fmla="*/ 6811016 h 6858000"/>
              <a:gd name="connsiteX74" fmla="*/ 5979671 w 6105267"/>
              <a:gd name="connsiteY74" fmla="*/ 6858000 h 6858000"/>
              <a:gd name="connsiteX75" fmla="*/ 0 w 6105267"/>
              <a:gd name="connsiteY75" fmla="*/ 6858000 h 6858000"/>
              <a:gd name="connsiteX76" fmla="*/ 0 w 6105267"/>
              <a:gd name="connsiteY76" fmla="*/ 0 h 6858000"/>
              <a:gd name="connsiteX0" fmla="*/ 0 w 6105267"/>
              <a:gd name="connsiteY0" fmla="*/ 0 h 6858000"/>
              <a:gd name="connsiteX1" fmla="*/ 4965888 w 6105267"/>
              <a:gd name="connsiteY1" fmla="*/ 0 h 6858000"/>
              <a:gd name="connsiteX2" fmla="*/ 4967767 w 6105267"/>
              <a:gd name="connsiteY2" fmla="*/ 7930 h 6858000"/>
              <a:gd name="connsiteX3" fmla="*/ 4979444 w 6105267"/>
              <a:gd name="connsiteY3" fmla="*/ 43921 h 6858000"/>
              <a:gd name="connsiteX4" fmla="*/ 5075458 w 6105267"/>
              <a:gd name="connsiteY4" fmla="*/ 264355 h 6858000"/>
              <a:gd name="connsiteX5" fmla="*/ 5081175 w 6105267"/>
              <a:gd name="connsiteY5" fmla="*/ 277448 h 6858000"/>
              <a:gd name="connsiteX6" fmla="*/ 5097011 w 6105267"/>
              <a:gd name="connsiteY6" fmla="*/ 355616 h 6858000"/>
              <a:gd name="connsiteX7" fmla="*/ 5153000 w 6105267"/>
              <a:gd name="connsiteY7" fmla="*/ 507134 h 6858000"/>
              <a:gd name="connsiteX8" fmla="*/ 5171282 w 6105267"/>
              <a:gd name="connsiteY8" fmla="*/ 602071 h 6858000"/>
              <a:gd name="connsiteX9" fmla="*/ 5189051 w 6105267"/>
              <a:gd name="connsiteY9" fmla="*/ 782518 h 6858000"/>
              <a:gd name="connsiteX10" fmla="*/ 5218707 w 6105267"/>
              <a:gd name="connsiteY10" fmla="*/ 886387 h 6858000"/>
              <a:gd name="connsiteX11" fmla="*/ 5221281 w 6105267"/>
              <a:gd name="connsiteY11" fmla="*/ 920873 h 6858000"/>
              <a:gd name="connsiteX12" fmla="*/ 5201018 w 6105267"/>
              <a:gd name="connsiteY12" fmla="*/ 1095027 h 6858000"/>
              <a:gd name="connsiteX13" fmla="*/ 5189234 w 6105267"/>
              <a:gd name="connsiteY13" fmla="*/ 1217308 h 6858000"/>
              <a:gd name="connsiteX14" fmla="*/ 5202769 w 6105267"/>
              <a:gd name="connsiteY14" fmla="*/ 1269450 h 6858000"/>
              <a:gd name="connsiteX15" fmla="*/ 5225968 w 6105267"/>
              <a:gd name="connsiteY15" fmla="*/ 1357994 h 6858000"/>
              <a:gd name="connsiteX16" fmla="*/ 5226675 w 6105267"/>
              <a:gd name="connsiteY16" fmla="*/ 1385685 h 6858000"/>
              <a:gd name="connsiteX17" fmla="*/ 5237226 w 6105267"/>
              <a:gd name="connsiteY17" fmla="*/ 1441327 h 6858000"/>
              <a:gd name="connsiteX18" fmla="*/ 5255653 w 6105267"/>
              <a:gd name="connsiteY18" fmla="*/ 1524712 h 6858000"/>
              <a:gd name="connsiteX19" fmla="*/ 5263491 w 6105267"/>
              <a:gd name="connsiteY19" fmla="*/ 1642938 h 6858000"/>
              <a:gd name="connsiteX20" fmla="*/ 5256552 w 6105267"/>
              <a:gd name="connsiteY20" fmla="*/ 1672509 h 6858000"/>
              <a:gd name="connsiteX21" fmla="*/ 5264549 w 6105267"/>
              <a:gd name="connsiteY21" fmla="*/ 1837572 h 6858000"/>
              <a:gd name="connsiteX22" fmla="*/ 5255696 w 6105267"/>
              <a:gd name="connsiteY22" fmla="*/ 1953770 h 6858000"/>
              <a:gd name="connsiteX23" fmla="*/ 5252592 w 6105267"/>
              <a:gd name="connsiteY23" fmla="*/ 2092210 h 6858000"/>
              <a:gd name="connsiteX24" fmla="*/ 5257248 w 6105267"/>
              <a:gd name="connsiteY24" fmla="*/ 2203922 h 6858000"/>
              <a:gd name="connsiteX25" fmla="*/ 5262551 w 6105267"/>
              <a:gd name="connsiteY25" fmla="*/ 2288050 h 6858000"/>
              <a:gd name="connsiteX26" fmla="*/ 5293877 w 6105267"/>
              <a:gd name="connsiteY26" fmla="*/ 2368649 h 6858000"/>
              <a:gd name="connsiteX27" fmla="*/ 5311338 w 6105267"/>
              <a:gd name="connsiteY27" fmla="*/ 2404034 h 6858000"/>
              <a:gd name="connsiteX28" fmla="*/ 5338366 w 6105267"/>
              <a:gd name="connsiteY28" fmla="*/ 2465052 h 6858000"/>
              <a:gd name="connsiteX29" fmla="*/ 5371263 w 6105267"/>
              <a:gd name="connsiteY29" fmla="*/ 2586413 h 6858000"/>
              <a:gd name="connsiteX30" fmla="*/ 5407503 w 6105267"/>
              <a:gd name="connsiteY30" fmla="*/ 2786290 h 6858000"/>
              <a:gd name="connsiteX31" fmla="*/ 5407356 w 6105267"/>
              <a:gd name="connsiteY31" fmla="*/ 2787545 h 6858000"/>
              <a:gd name="connsiteX32" fmla="*/ 5457023 w 6105267"/>
              <a:gd name="connsiteY32" fmla="*/ 2858292 h 6858000"/>
              <a:gd name="connsiteX33" fmla="*/ 5503944 w 6105267"/>
              <a:gd name="connsiteY33" fmla="*/ 3123335 h 6858000"/>
              <a:gd name="connsiteX34" fmla="*/ 5525532 w 6105267"/>
              <a:gd name="connsiteY34" fmla="*/ 3258473 h 6858000"/>
              <a:gd name="connsiteX35" fmla="*/ 5589758 w 6105267"/>
              <a:gd name="connsiteY35" fmla="*/ 3453699 h 6858000"/>
              <a:gd name="connsiteX36" fmla="*/ 5596144 w 6105267"/>
              <a:gd name="connsiteY36" fmla="*/ 3534624 h 6858000"/>
              <a:gd name="connsiteX37" fmla="*/ 5597750 w 6105267"/>
              <a:gd name="connsiteY37" fmla="*/ 3534129 h 6858000"/>
              <a:gd name="connsiteX38" fmla="*/ 5618377 w 6105267"/>
              <a:gd name="connsiteY38" fmla="*/ 3588431 h 6858000"/>
              <a:gd name="connsiteX39" fmla="*/ 5655472 w 6105267"/>
              <a:gd name="connsiteY39" fmla="*/ 3678877 h 6858000"/>
              <a:gd name="connsiteX40" fmla="*/ 5683015 w 6105267"/>
              <a:gd name="connsiteY40" fmla="*/ 3762025 h 6858000"/>
              <a:gd name="connsiteX41" fmla="*/ 5696643 w 6105267"/>
              <a:gd name="connsiteY41" fmla="*/ 3773888 h 6858000"/>
              <a:gd name="connsiteX42" fmla="*/ 5768491 w 6105267"/>
              <a:gd name="connsiteY42" fmla="*/ 3914399 h 6858000"/>
              <a:gd name="connsiteX43" fmla="*/ 5793123 w 6105267"/>
              <a:gd name="connsiteY43" fmla="*/ 3969952 h 6858000"/>
              <a:gd name="connsiteX44" fmla="*/ 5808321 w 6105267"/>
              <a:gd name="connsiteY44" fmla="*/ 3988153 h 6858000"/>
              <a:gd name="connsiteX45" fmla="*/ 5860672 w 6105267"/>
              <a:gd name="connsiteY45" fmla="*/ 4061579 h 6858000"/>
              <a:gd name="connsiteX46" fmla="*/ 5894095 w 6105267"/>
              <a:gd name="connsiteY46" fmla="*/ 4128857 h 6858000"/>
              <a:gd name="connsiteX47" fmla="*/ 5903513 w 6105267"/>
              <a:gd name="connsiteY47" fmla="*/ 4187661 h 6858000"/>
              <a:gd name="connsiteX48" fmla="*/ 5949086 w 6105267"/>
              <a:gd name="connsiteY48" fmla="*/ 4366139 h 6858000"/>
              <a:gd name="connsiteX49" fmla="*/ 5949261 w 6105267"/>
              <a:gd name="connsiteY49" fmla="*/ 4449185 h 6858000"/>
              <a:gd name="connsiteX50" fmla="*/ 5961816 w 6105267"/>
              <a:gd name="connsiteY50" fmla="*/ 4494562 h 6858000"/>
              <a:gd name="connsiteX51" fmla="*/ 5998138 w 6105267"/>
              <a:gd name="connsiteY51" fmla="*/ 4697518 h 6858000"/>
              <a:gd name="connsiteX52" fmla="*/ 6007819 w 6105267"/>
              <a:gd name="connsiteY52" fmla="*/ 4858148 h 6858000"/>
              <a:gd name="connsiteX53" fmla="*/ 6007749 w 6105267"/>
              <a:gd name="connsiteY53" fmla="*/ 4964715 h 6858000"/>
              <a:gd name="connsiteX54" fmla="*/ 6005269 w 6105267"/>
              <a:gd name="connsiteY54" fmla="*/ 5150567 h 6858000"/>
              <a:gd name="connsiteX55" fmla="*/ 6001127 w 6105267"/>
              <a:gd name="connsiteY55" fmla="*/ 5164609 h 6858000"/>
              <a:gd name="connsiteX56" fmla="*/ 5998514 w 6105267"/>
              <a:gd name="connsiteY56" fmla="*/ 5189673 h 6858000"/>
              <a:gd name="connsiteX57" fmla="*/ 6018409 w 6105267"/>
              <a:gd name="connsiteY57" fmla="*/ 5227157 h 6858000"/>
              <a:gd name="connsiteX58" fmla="*/ 6036748 w 6105267"/>
              <a:gd name="connsiteY58" fmla="*/ 5322752 h 6858000"/>
              <a:gd name="connsiteX59" fmla="*/ 6037677 w 6105267"/>
              <a:gd name="connsiteY59" fmla="*/ 5354807 h 6858000"/>
              <a:gd name="connsiteX60" fmla="*/ 6053435 w 6105267"/>
              <a:gd name="connsiteY60" fmla="*/ 5387547 h 6858000"/>
              <a:gd name="connsiteX61" fmla="*/ 6068640 w 6105267"/>
              <a:gd name="connsiteY61" fmla="*/ 5474503 h 6858000"/>
              <a:gd name="connsiteX62" fmla="*/ 6080922 w 6105267"/>
              <a:gd name="connsiteY62" fmla="*/ 5561070 h 6858000"/>
              <a:gd name="connsiteX63" fmla="*/ 6096949 w 6105267"/>
              <a:gd name="connsiteY63" fmla="*/ 5648179 h 6858000"/>
              <a:gd name="connsiteX64" fmla="*/ 6096746 w 6105267"/>
              <a:gd name="connsiteY64" fmla="*/ 5862844 h 6858000"/>
              <a:gd name="connsiteX65" fmla="*/ 6045436 w 6105267"/>
              <a:gd name="connsiteY65" fmla="*/ 6124480 h 6858000"/>
              <a:gd name="connsiteX66" fmla="*/ 6030489 w 6105267"/>
              <a:gd name="connsiteY66" fmla="*/ 6317666 h 6858000"/>
              <a:gd name="connsiteX67" fmla="*/ 6007492 w 6105267"/>
              <a:gd name="connsiteY67" fmla="*/ 6440818 h 6858000"/>
              <a:gd name="connsiteX68" fmla="*/ 6009467 w 6105267"/>
              <a:gd name="connsiteY68" fmla="*/ 6487076 h 6858000"/>
              <a:gd name="connsiteX69" fmla="*/ 5995064 w 6105267"/>
              <a:gd name="connsiteY69" fmla="*/ 6540791 h 6858000"/>
              <a:gd name="connsiteX70" fmla="*/ 5986207 w 6105267"/>
              <a:gd name="connsiteY70" fmla="*/ 6695855 h 6858000"/>
              <a:gd name="connsiteX71" fmla="*/ 5979428 w 6105267"/>
              <a:gd name="connsiteY71" fmla="*/ 6754678 h 6858000"/>
              <a:gd name="connsiteX72" fmla="*/ 5984543 w 6105267"/>
              <a:gd name="connsiteY72" fmla="*/ 6811016 h 6858000"/>
              <a:gd name="connsiteX73" fmla="*/ 5979671 w 6105267"/>
              <a:gd name="connsiteY73" fmla="*/ 6858000 h 6858000"/>
              <a:gd name="connsiteX74" fmla="*/ 0 w 6105267"/>
              <a:gd name="connsiteY74" fmla="*/ 6858000 h 6858000"/>
              <a:gd name="connsiteX75" fmla="*/ 0 w 6105267"/>
              <a:gd name="connsiteY75" fmla="*/ 0 h 6858000"/>
              <a:gd name="connsiteX0" fmla="*/ 0 w 6105267"/>
              <a:gd name="connsiteY0" fmla="*/ 0 h 6858000"/>
              <a:gd name="connsiteX1" fmla="*/ 4965888 w 6105267"/>
              <a:gd name="connsiteY1" fmla="*/ 0 h 6858000"/>
              <a:gd name="connsiteX2" fmla="*/ 4967767 w 6105267"/>
              <a:gd name="connsiteY2" fmla="*/ 7930 h 6858000"/>
              <a:gd name="connsiteX3" fmla="*/ 4979444 w 6105267"/>
              <a:gd name="connsiteY3" fmla="*/ 43921 h 6858000"/>
              <a:gd name="connsiteX4" fmla="*/ 5075458 w 6105267"/>
              <a:gd name="connsiteY4" fmla="*/ 264355 h 6858000"/>
              <a:gd name="connsiteX5" fmla="*/ 5081175 w 6105267"/>
              <a:gd name="connsiteY5" fmla="*/ 277448 h 6858000"/>
              <a:gd name="connsiteX6" fmla="*/ 5097011 w 6105267"/>
              <a:gd name="connsiteY6" fmla="*/ 355616 h 6858000"/>
              <a:gd name="connsiteX7" fmla="*/ 5153000 w 6105267"/>
              <a:gd name="connsiteY7" fmla="*/ 507134 h 6858000"/>
              <a:gd name="connsiteX8" fmla="*/ 5171282 w 6105267"/>
              <a:gd name="connsiteY8" fmla="*/ 602071 h 6858000"/>
              <a:gd name="connsiteX9" fmla="*/ 5189051 w 6105267"/>
              <a:gd name="connsiteY9" fmla="*/ 782518 h 6858000"/>
              <a:gd name="connsiteX10" fmla="*/ 5218707 w 6105267"/>
              <a:gd name="connsiteY10" fmla="*/ 886387 h 6858000"/>
              <a:gd name="connsiteX11" fmla="*/ 5221281 w 6105267"/>
              <a:gd name="connsiteY11" fmla="*/ 920873 h 6858000"/>
              <a:gd name="connsiteX12" fmla="*/ 5201018 w 6105267"/>
              <a:gd name="connsiteY12" fmla="*/ 1095027 h 6858000"/>
              <a:gd name="connsiteX13" fmla="*/ 5189234 w 6105267"/>
              <a:gd name="connsiteY13" fmla="*/ 1217308 h 6858000"/>
              <a:gd name="connsiteX14" fmla="*/ 5202769 w 6105267"/>
              <a:gd name="connsiteY14" fmla="*/ 1269450 h 6858000"/>
              <a:gd name="connsiteX15" fmla="*/ 5225968 w 6105267"/>
              <a:gd name="connsiteY15" fmla="*/ 1357994 h 6858000"/>
              <a:gd name="connsiteX16" fmla="*/ 5226675 w 6105267"/>
              <a:gd name="connsiteY16" fmla="*/ 1385685 h 6858000"/>
              <a:gd name="connsiteX17" fmla="*/ 5237226 w 6105267"/>
              <a:gd name="connsiteY17" fmla="*/ 1441327 h 6858000"/>
              <a:gd name="connsiteX18" fmla="*/ 5255653 w 6105267"/>
              <a:gd name="connsiteY18" fmla="*/ 1524712 h 6858000"/>
              <a:gd name="connsiteX19" fmla="*/ 5263491 w 6105267"/>
              <a:gd name="connsiteY19" fmla="*/ 1642938 h 6858000"/>
              <a:gd name="connsiteX20" fmla="*/ 5256552 w 6105267"/>
              <a:gd name="connsiteY20" fmla="*/ 1672509 h 6858000"/>
              <a:gd name="connsiteX21" fmla="*/ 5264549 w 6105267"/>
              <a:gd name="connsiteY21" fmla="*/ 1837572 h 6858000"/>
              <a:gd name="connsiteX22" fmla="*/ 5255696 w 6105267"/>
              <a:gd name="connsiteY22" fmla="*/ 1953770 h 6858000"/>
              <a:gd name="connsiteX23" fmla="*/ 5252592 w 6105267"/>
              <a:gd name="connsiteY23" fmla="*/ 2092210 h 6858000"/>
              <a:gd name="connsiteX24" fmla="*/ 5257248 w 6105267"/>
              <a:gd name="connsiteY24" fmla="*/ 2203922 h 6858000"/>
              <a:gd name="connsiteX25" fmla="*/ 5262551 w 6105267"/>
              <a:gd name="connsiteY25" fmla="*/ 2288050 h 6858000"/>
              <a:gd name="connsiteX26" fmla="*/ 5293877 w 6105267"/>
              <a:gd name="connsiteY26" fmla="*/ 2368649 h 6858000"/>
              <a:gd name="connsiteX27" fmla="*/ 5311338 w 6105267"/>
              <a:gd name="connsiteY27" fmla="*/ 2404034 h 6858000"/>
              <a:gd name="connsiteX28" fmla="*/ 5338366 w 6105267"/>
              <a:gd name="connsiteY28" fmla="*/ 2465052 h 6858000"/>
              <a:gd name="connsiteX29" fmla="*/ 5371263 w 6105267"/>
              <a:gd name="connsiteY29" fmla="*/ 2586413 h 6858000"/>
              <a:gd name="connsiteX30" fmla="*/ 5407503 w 6105267"/>
              <a:gd name="connsiteY30" fmla="*/ 2786290 h 6858000"/>
              <a:gd name="connsiteX31" fmla="*/ 5407356 w 6105267"/>
              <a:gd name="connsiteY31" fmla="*/ 2787545 h 6858000"/>
              <a:gd name="connsiteX32" fmla="*/ 5457023 w 6105267"/>
              <a:gd name="connsiteY32" fmla="*/ 2858292 h 6858000"/>
              <a:gd name="connsiteX33" fmla="*/ 5503944 w 6105267"/>
              <a:gd name="connsiteY33" fmla="*/ 3123335 h 6858000"/>
              <a:gd name="connsiteX34" fmla="*/ 5525532 w 6105267"/>
              <a:gd name="connsiteY34" fmla="*/ 3258473 h 6858000"/>
              <a:gd name="connsiteX35" fmla="*/ 5589758 w 6105267"/>
              <a:gd name="connsiteY35" fmla="*/ 3453699 h 6858000"/>
              <a:gd name="connsiteX36" fmla="*/ 5596144 w 6105267"/>
              <a:gd name="connsiteY36" fmla="*/ 3534624 h 6858000"/>
              <a:gd name="connsiteX37" fmla="*/ 5597750 w 6105267"/>
              <a:gd name="connsiteY37" fmla="*/ 3534129 h 6858000"/>
              <a:gd name="connsiteX38" fmla="*/ 5618377 w 6105267"/>
              <a:gd name="connsiteY38" fmla="*/ 3588431 h 6858000"/>
              <a:gd name="connsiteX39" fmla="*/ 5655472 w 6105267"/>
              <a:gd name="connsiteY39" fmla="*/ 3678877 h 6858000"/>
              <a:gd name="connsiteX40" fmla="*/ 5683015 w 6105267"/>
              <a:gd name="connsiteY40" fmla="*/ 3762025 h 6858000"/>
              <a:gd name="connsiteX41" fmla="*/ 5696643 w 6105267"/>
              <a:gd name="connsiteY41" fmla="*/ 3773888 h 6858000"/>
              <a:gd name="connsiteX42" fmla="*/ 5768491 w 6105267"/>
              <a:gd name="connsiteY42" fmla="*/ 3914399 h 6858000"/>
              <a:gd name="connsiteX43" fmla="*/ 5793123 w 6105267"/>
              <a:gd name="connsiteY43" fmla="*/ 3969952 h 6858000"/>
              <a:gd name="connsiteX44" fmla="*/ 5808321 w 6105267"/>
              <a:gd name="connsiteY44" fmla="*/ 3988153 h 6858000"/>
              <a:gd name="connsiteX45" fmla="*/ 5860672 w 6105267"/>
              <a:gd name="connsiteY45" fmla="*/ 4061579 h 6858000"/>
              <a:gd name="connsiteX46" fmla="*/ 5894095 w 6105267"/>
              <a:gd name="connsiteY46" fmla="*/ 4128857 h 6858000"/>
              <a:gd name="connsiteX47" fmla="*/ 5903513 w 6105267"/>
              <a:gd name="connsiteY47" fmla="*/ 4187661 h 6858000"/>
              <a:gd name="connsiteX48" fmla="*/ 5949086 w 6105267"/>
              <a:gd name="connsiteY48" fmla="*/ 4366139 h 6858000"/>
              <a:gd name="connsiteX49" fmla="*/ 5949261 w 6105267"/>
              <a:gd name="connsiteY49" fmla="*/ 4449185 h 6858000"/>
              <a:gd name="connsiteX50" fmla="*/ 5961816 w 6105267"/>
              <a:gd name="connsiteY50" fmla="*/ 4494562 h 6858000"/>
              <a:gd name="connsiteX51" fmla="*/ 5998138 w 6105267"/>
              <a:gd name="connsiteY51" fmla="*/ 4697518 h 6858000"/>
              <a:gd name="connsiteX52" fmla="*/ 6007819 w 6105267"/>
              <a:gd name="connsiteY52" fmla="*/ 4858148 h 6858000"/>
              <a:gd name="connsiteX53" fmla="*/ 6007749 w 6105267"/>
              <a:gd name="connsiteY53" fmla="*/ 4964715 h 6858000"/>
              <a:gd name="connsiteX54" fmla="*/ 6005269 w 6105267"/>
              <a:gd name="connsiteY54" fmla="*/ 5150567 h 6858000"/>
              <a:gd name="connsiteX55" fmla="*/ 6001127 w 6105267"/>
              <a:gd name="connsiteY55" fmla="*/ 5164609 h 6858000"/>
              <a:gd name="connsiteX56" fmla="*/ 5998514 w 6105267"/>
              <a:gd name="connsiteY56" fmla="*/ 5189673 h 6858000"/>
              <a:gd name="connsiteX57" fmla="*/ 6018409 w 6105267"/>
              <a:gd name="connsiteY57" fmla="*/ 5227157 h 6858000"/>
              <a:gd name="connsiteX58" fmla="*/ 6036748 w 6105267"/>
              <a:gd name="connsiteY58" fmla="*/ 5322752 h 6858000"/>
              <a:gd name="connsiteX59" fmla="*/ 6037677 w 6105267"/>
              <a:gd name="connsiteY59" fmla="*/ 5354807 h 6858000"/>
              <a:gd name="connsiteX60" fmla="*/ 6053435 w 6105267"/>
              <a:gd name="connsiteY60" fmla="*/ 5387547 h 6858000"/>
              <a:gd name="connsiteX61" fmla="*/ 6068640 w 6105267"/>
              <a:gd name="connsiteY61" fmla="*/ 5474503 h 6858000"/>
              <a:gd name="connsiteX62" fmla="*/ 6080922 w 6105267"/>
              <a:gd name="connsiteY62" fmla="*/ 5561070 h 6858000"/>
              <a:gd name="connsiteX63" fmla="*/ 6096949 w 6105267"/>
              <a:gd name="connsiteY63" fmla="*/ 5648179 h 6858000"/>
              <a:gd name="connsiteX64" fmla="*/ 6096746 w 6105267"/>
              <a:gd name="connsiteY64" fmla="*/ 5862844 h 6858000"/>
              <a:gd name="connsiteX65" fmla="*/ 6045436 w 6105267"/>
              <a:gd name="connsiteY65" fmla="*/ 6124480 h 6858000"/>
              <a:gd name="connsiteX66" fmla="*/ 6030489 w 6105267"/>
              <a:gd name="connsiteY66" fmla="*/ 6317666 h 6858000"/>
              <a:gd name="connsiteX67" fmla="*/ 6007492 w 6105267"/>
              <a:gd name="connsiteY67" fmla="*/ 6440818 h 6858000"/>
              <a:gd name="connsiteX68" fmla="*/ 6009467 w 6105267"/>
              <a:gd name="connsiteY68" fmla="*/ 6487076 h 6858000"/>
              <a:gd name="connsiteX69" fmla="*/ 5995064 w 6105267"/>
              <a:gd name="connsiteY69" fmla="*/ 6540791 h 6858000"/>
              <a:gd name="connsiteX70" fmla="*/ 5986207 w 6105267"/>
              <a:gd name="connsiteY70" fmla="*/ 6695855 h 6858000"/>
              <a:gd name="connsiteX71" fmla="*/ 5979428 w 6105267"/>
              <a:gd name="connsiteY71" fmla="*/ 6754678 h 6858000"/>
              <a:gd name="connsiteX72" fmla="*/ 5984543 w 6105267"/>
              <a:gd name="connsiteY72" fmla="*/ 6811016 h 6858000"/>
              <a:gd name="connsiteX73" fmla="*/ 5979671 w 6105267"/>
              <a:gd name="connsiteY73" fmla="*/ 6858000 h 6858000"/>
              <a:gd name="connsiteX74" fmla="*/ 0 w 6105267"/>
              <a:gd name="connsiteY74" fmla="*/ 6858000 h 6858000"/>
              <a:gd name="connsiteX75" fmla="*/ 0 w 6105267"/>
              <a:gd name="connsiteY75" fmla="*/ 0 h 6858000"/>
              <a:gd name="connsiteX0" fmla="*/ 0 w 6105267"/>
              <a:gd name="connsiteY0" fmla="*/ 0 h 6858000"/>
              <a:gd name="connsiteX1" fmla="*/ 4965888 w 6105267"/>
              <a:gd name="connsiteY1" fmla="*/ 0 h 6858000"/>
              <a:gd name="connsiteX2" fmla="*/ 4967767 w 6105267"/>
              <a:gd name="connsiteY2" fmla="*/ 7930 h 6858000"/>
              <a:gd name="connsiteX3" fmla="*/ 4979444 w 6105267"/>
              <a:gd name="connsiteY3" fmla="*/ 43921 h 6858000"/>
              <a:gd name="connsiteX4" fmla="*/ 5075458 w 6105267"/>
              <a:gd name="connsiteY4" fmla="*/ 264355 h 6858000"/>
              <a:gd name="connsiteX5" fmla="*/ 5081175 w 6105267"/>
              <a:gd name="connsiteY5" fmla="*/ 277448 h 6858000"/>
              <a:gd name="connsiteX6" fmla="*/ 5097011 w 6105267"/>
              <a:gd name="connsiteY6" fmla="*/ 355616 h 6858000"/>
              <a:gd name="connsiteX7" fmla="*/ 5153000 w 6105267"/>
              <a:gd name="connsiteY7" fmla="*/ 507134 h 6858000"/>
              <a:gd name="connsiteX8" fmla="*/ 5171282 w 6105267"/>
              <a:gd name="connsiteY8" fmla="*/ 602071 h 6858000"/>
              <a:gd name="connsiteX9" fmla="*/ 5189051 w 6105267"/>
              <a:gd name="connsiteY9" fmla="*/ 782518 h 6858000"/>
              <a:gd name="connsiteX10" fmla="*/ 5218707 w 6105267"/>
              <a:gd name="connsiteY10" fmla="*/ 886387 h 6858000"/>
              <a:gd name="connsiteX11" fmla="*/ 5221281 w 6105267"/>
              <a:gd name="connsiteY11" fmla="*/ 920873 h 6858000"/>
              <a:gd name="connsiteX12" fmla="*/ 5201018 w 6105267"/>
              <a:gd name="connsiteY12" fmla="*/ 1095027 h 6858000"/>
              <a:gd name="connsiteX13" fmla="*/ 5189234 w 6105267"/>
              <a:gd name="connsiteY13" fmla="*/ 1217308 h 6858000"/>
              <a:gd name="connsiteX14" fmla="*/ 5202769 w 6105267"/>
              <a:gd name="connsiteY14" fmla="*/ 1269450 h 6858000"/>
              <a:gd name="connsiteX15" fmla="*/ 5225968 w 6105267"/>
              <a:gd name="connsiteY15" fmla="*/ 1357994 h 6858000"/>
              <a:gd name="connsiteX16" fmla="*/ 5226675 w 6105267"/>
              <a:gd name="connsiteY16" fmla="*/ 1385685 h 6858000"/>
              <a:gd name="connsiteX17" fmla="*/ 5237226 w 6105267"/>
              <a:gd name="connsiteY17" fmla="*/ 1441327 h 6858000"/>
              <a:gd name="connsiteX18" fmla="*/ 5255653 w 6105267"/>
              <a:gd name="connsiteY18" fmla="*/ 1524712 h 6858000"/>
              <a:gd name="connsiteX19" fmla="*/ 5263491 w 6105267"/>
              <a:gd name="connsiteY19" fmla="*/ 1642938 h 6858000"/>
              <a:gd name="connsiteX20" fmla="*/ 5256552 w 6105267"/>
              <a:gd name="connsiteY20" fmla="*/ 1672509 h 6858000"/>
              <a:gd name="connsiteX21" fmla="*/ 5264549 w 6105267"/>
              <a:gd name="connsiteY21" fmla="*/ 1837572 h 6858000"/>
              <a:gd name="connsiteX22" fmla="*/ 5255696 w 6105267"/>
              <a:gd name="connsiteY22" fmla="*/ 1953770 h 6858000"/>
              <a:gd name="connsiteX23" fmla="*/ 5252592 w 6105267"/>
              <a:gd name="connsiteY23" fmla="*/ 2092210 h 6858000"/>
              <a:gd name="connsiteX24" fmla="*/ 5257248 w 6105267"/>
              <a:gd name="connsiteY24" fmla="*/ 2203922 h 6858000"/>
              <a:gd name="connsiteX25" fmla="*/ 5262551 w 6105267"/>
              <a:gd name="connsiteY25" fmla="*/ 2288050 h 6858000"/>
              <a:gd name="connsiteX26" fmla="*/ 5293877 w 6105267"/>
              <a:gd name="connsiteY26" fmla="*/ 2368649 h 6858000"/>
              <a:gd name="connsiteX27" fmla="*/ 5311338 w 6105267"/>
              <a:gd name="connsiteY27" fmla="*/ 2404034 h 6858000"/>
              <a:gd name="connsiteX28" fmla="*/ 5338366 w 6105267"/>
              <a:gd name="connsiteY28" fmla="*/ 2465052 h 6858000"/>
              <a:gd name="connsiteX29" fmla="*/ 5371263 w 6105267"/>
              <a:gd name="connsiteY29" fmla="*/ 2586413 h 6858000"/>
              <a:gd name="connsiteX30" fmla="*/ 5407503 w 6105267"/>
              <a:gd name="connsiteY30" fmla="*/ 2786290 h 6858000"/>
              <a:gd name="connsiteX31" fmla="*/ 5407356 w 6105267"/>
              <a:gd name="connsiteY31" fmla="*/ 2787545 h 6858000"/>
              <a:gd name="connsiteX32" fmla="*/ 5457023 w 6105267"/>
              <a:gd name="connsiteY32" fmla="*/ 2858292 h 6858000"/>
              <a:gd name="connsiteX33" fmla="*/ 5503944 w 6105267"/>
              <a:gd name="connsiteY33" fmla="*/ 3123335 h 6858000"/>
              <a:gd name="connsiteX34" fmla="*/ 5525532 w 6105267"/>
              <a:gd name="connsiteY34" fmla="*/ 3258473 h 6858000"/>
              <a:gd name="connsiteX35" fmla="*/ 5589758 w 6105267"/>
              <a:gd name="connsiteY35" fmla="*/ 3453699 h 6858000"/>
              <a:gd name="connsiteX36" fmla="*/ 5596144 w 6105267"/>
              <a:gd name="connsiteY36" fmla="*/ 3534624 h 6858000"/>
              <a:gd name="connsiteX37" fmla="*/ 5597750 w 6105267"/>
              <a:gd name="connsiteY37" fmla="*/ 3534129 h 6858000"/>
              <a:gd name="connsiteX38" fmla="*/ 5618377 w 6105267"/>
              <a:gd name="connsiteY38" fmla="*/ 3588431 h 6858000"/>
              <a:gd name="connsiteX39" fmla="*/ 5655472 w 6105267"/>
              <a:gd name="connsiteY39" fmla="*/ 3678877 h 6858000"/>
              <a:gd name="connsiteX40" fmla="*/ 5683015 w 6105267"/>
              <a:gd name="connsiteY40" fmla="*/ 3762025 h 6858000"/>
              <a:gd name="connsiteX41" fmla="*/ 5696643 w 6105267"/>
              <a:gd name="connsiteY41" fmla="*/ 3773888 h 6858000"/>
              <a:gd name="connsiteX42" fmla="*/ 5768491 w 6105267"/>
              <a:gd name="connsiteY42" fmla="*/ 3914399 h 6858000"/>
              <a:gd name="connsiteX43" fmla="*/ 5793123 w 6105267"/>
              <a:gd name="connsiteY43" fmla="*/ 3969952 h 6858000"/>
              <a:gd name="connsiteX44" fmla="*/ 5808321 w 6105267"/>
              <a:gd name="connsiteY44" fmla="*/ 3988153 h 6858000"/>
              <a:gd name="connsiteX45" fmla="*/ 5860672 w 6105267"/>
              <a:gd name="connsiteY45" fmla="*/ 4061579 h 6858000"/>
              <a:gd name="connsiteX46" fmla="*/ 5894095 w 6105267"/>
              <a:gd name="connsiteY46" fmla="*/ 4128857 h 6858000"/>
              <a:gd name="connsiteX47" fmla="*/ 5903513 w 6105267"/>
              <a:gd name="connsiteY47" fmla="*/ 4187661 h 6858000"/>
              <a:gd name="connsiteX48" fmla="*/ 5949086 w 6105267"/>
              <a:gd name="connsiteY48" fmla="*/ 4366139 h 6858000"/>
              <a:gd name="connsiteX49" fmla="*/ 5949261 w 6105267"/>
              <a:gd name="connsiteY49" fmla="*/ 4449185 h 6858000"/>
              <a:gd name="connsiteX50" fmla="*/ 5961816 w 6105267"/>
              <a:gd name="connsiteY50" fmla="*/ 4494562 h 6858000"/>
              <a:gd name="connsiteX51" fmla="*/ 5998138 w 6105267"/>
              <a:gd name="connsiteY51" fmla="*/ 4697518 h 6858000"/>
              <a:gd name="connsiteX52" fmla="*/ 6007819 w 6105267"/>
              <a:gd name="connsiteY52" fmla="*/ 4858148 h 6858000"/>
              <a:gd name="connsiteX53" fmla="*/ 6007749 w 6105267"/>
              <a:gd name="connsiteY53" fmla="*/ 4964715 h 6858000"/>
              <a:gd name="connsiteX54" fmla="*/ 6005269 w 6105267"/>
              <a:gd name="connsiteY54" fmla="*/ 5150567 h 6858000"/>
              <a:gd name="connsiteX55" fmla="*/ 6001127 w 6105267"/>
              <a:gd name="connsiteY55" fmla="*/ 5164609 h 6858000"/>
              <a:gd name="connsiteX56" fmla="*/ 5998514 w 6105267"/>
              <a:gd name="connsiteY56" fmla="*/ 5189673 h 6858000"/>
              <a:gd name="connsiteX57" fmla="*/ 6036748 w 6105267"/>
              <a:gd name="connsiteY57" fmla="*/ 5322752 h 6858000"/>
              <a:gd name="connsiteX58" fmla="*/ 6037677 w 6105267"/>
              <a:gd name="connsiteY58" fmla="*/ 5354807 h 6858000"/>
              <a:gd name="connsiteX59" fmla="*/ 6053435 w 6105267"/>
              <a:gd name="connsiteY59" fmla="*/ 5387547 h 6858000"/>
              <a:gd name="connsiteX60" fmla="*/ 6068640 w 6105267"/>
              <a:gd name="connsiteY60" fmla="*/ 5474503 h 6858000"/>
              <a:gd name="connsiteX61" fmla="*/ 6080922 w 6105267"/>
              <a:gd name="connsiteY61" fmla="*/ 5561070 h 6858000"/>
              <a:gd name="connsiteX62" fmla="*/ 6096949 w 6105267"/>
              <a:gd name="connsiteY62" fmla="*/ 5648179 h 6858000"/>
              <a:gd name="connsiteX63" fmla="*/ 6096746 w 6105267"/>
              <a:gd name="connsiteY63" fmla="*/ 5862844 h 6858000"/>
              <a:gd name="connsiteX64" fmla="*/ 6045436 w 6105267"/>
              <a:gd name="connsiteY64" fmla="*/ 6124480 h 6858000"/>
              <a:gd name="connsiteX65" fmla="*/ 6030489 w 6105267"/>
              <a:gd name="connsiteY65" fmla="*/ 6317666 h 6858000"/>
              <a:gd name="connsiteX66" fmla="*/ 6007492 w 6105267"/>
              <a:gd name="connsiteY66" fmla="*/ 6440818 h 6858000"/>
              <a:gd name="connsiteX67" fmla="*/ 6009467 w 6105267"/>
              <a:gd name="connsiteY67" fmla="*/ 6487076 h 6858000"/>
              <a:gd name="connsiteX68" fmla="*/ 5995064 w 6105267"/>
              <a:gd name="connsiteY68" fmla="*/ 6540791 h 6858000"/>
              <a:gd name="connsiteX69" fmla="*/ 5986207 w 6105267"/>
              <a:gd name="connsiteY69" fmla="*/ 6695855 h 6858000"/>
              <a:gd name="connsiteX70" fmla="*/ 5979428 w 6105267"/>
              <a:gd name="connsiteY70" fmla="*/ 6754678 h 6858000"/>
              <a:gd name="connsiteX71" fmla="*/ 5984543 w 6105267"/>
              <a:gd name="connsiteY71" fmla="*/ 6811016 h 6858000"/>
              <a:gd name="connsiteX72" fmla="*/ 5979671 w 6105267"/>
              <a:gd name="connsiteY72" fmla="*/ 6858000 h 6858000"/>
              <a:gd name="connsiteX73" fmla="*/ 0 w 6105267"/>
              <a:gd name="connsiteY73" fmla="*/ 6858000 h 6858000"/>
              <a:gd name="connsiteX74" fmla="*/ 0 w 6105267"/>
              <a:gd name="connsiteY74" fmla="*/ 0 h 6858000"/>
              <a:gd name="connsiteX0" fmla="*/ 0 w 6105267"/>
              <a:gd name="connsiteY0" fmla="*/ 0 h 6858000"/>
              <a:gd name="connsiteX1" fmla="*/ 4965888 w 6105267"/>
              <a:gd name="connsiteY1" fmla="*/ 0 h 6858000"/>
              <a:gd name="connsiteX2" fmla="*/ 4967767 w 6105267"/>
              <a:gd name="connsiteY2" fmla="*/ 7930 h 6858000"/>
              <a:gd name="connsiteX3" fmla="*/ 4979444 w 6105267"/>
              <a:gd name="connsiteY3" fmla="*/ 43921 h 6858000"/>
              <a:gd name="connsiteX4" fmla="*/ 5075458 w 6105267"/>
              <a:gd name="connsiteY4" fmla="*/ 264355 h 6858000"/>
              <a:gd name="connsiteX5" fmla="*/ 5081175 w 6105267"/>
              <a:gd name="connsiteY5" fmla="*/ 277448 h 6858000"/>
              <a:gd name="connsiteX6" fmla="*/ 5097011 w 6105267"/>
              <a:gd name="connsiteY6" fmla="*/ 355616 h 6858000"/>
              <a:gd name="connsiteX7" fmla="*/ 5153000 w 6105267"/>
              <a:gd name="connsiteY7" fmla="*/ 507134 h 6858000"/>
              <a:gd name="connsiteX8" fmla="*/ 5171282 w 6105267"/>
              <a:gd name="connsiteY8" fmla="*/ 602071 h 6858000"/>
              <a:gd name="connsiteX9" fmla="*/ 5189051 w 6105267"/>
              <a:gd name="connsiteY9" fmla="*/ 782518 h 6858000"/>
              <a:gd name="connsiteX10" fmla="*/ 5218707 w 6105267"/>
              <a:gd name="connsiteY10" fmla="*/ 886387 h 6858000"/>
              <a:gd name="connsiteX11" fmla="*/ 5221281 w 6105267"/>
              <a:gd name="connsiteY11" fmla="*/ 920873 h 6858000"/>
              <a:gd name="connsiteX12" fmla="*/ 5201018 w 6105267"/>
              <a:gd name="connsiteY12" fmla="*/ 1095027 h 6858000"/>
              <a:gd name="connsiteX13" fmla="*/ 5189234 w 6105267"/>
              <a:gd name="connsiteY13" fmla="*/ 1186352 h 6858000"/>
              <a:gd name="connsiteX14" fmla="*/ 5202769 w 6105267"/>
              <a:gd name="connsiteY14" fmla="*/ 1269450 h 6858000"/>
              <a:gd name="connsiteX15" fmla="*/ 5225968 w 6105267"/>
              <a:gd name="connsiteY15" fmla="*/ 1357994 h 6858000"/>
              <a:gd name="connsiteX16" fmla="*/ 5226675 w 6105267"/>
              <a:gd name="connsiteY16" fmla="*/ 1385685 h 6858000"/>
              <a:gd name="connsiteX17" fmla="*/ 5237226 w 6105267"/>
              <a:gd name="connsiteY17" fmla="*/ 1441327 h 6858000"/>
              <a:gd name="connsiteX18" fmla="*/ 5255653 w 6105267"/>
              <a:gd name="connsiteY18" fmla="*/ 1524712 h 6858000"/>
              <a:gd name="connsiteX19" fmla="*/ 5263491 w 6105267"/>
              <a:gd name="connsiteY19" fmla="*/ 1642938 h 6858000"/>
              <a:gd name="connsiteX20" fmla="*/ 5256552 w 6105267"/>
              <a:gd name="connsiteY20" fmla="*/ 1672509 h 6858000"/>
              <a:gd name="connsiteX21" fmla="*/ 5264549 w 6105267"/>
              <a:gd name="connsiteY21" fmla="*/ 1837572 h 6858000"/>
              <a:gd name="connsiteX22" fmla="*/ 5255696 w 6105267"/>
              <a:gd name="connsiteY22" fmla="*/ 1953770 h 6858000"/>
              <a:gd name="connsiteX23" fmla="*/ 5252592 w 6105267"/>
              <a:gd name="connsiteY23" fmla="*/ 2092210 h 6858000"/>
              <a:gd name="connsiteX24" fmla="*/ 5257248 w 6105267"/>
              <a:gd name="connsiteY24" fmla="*/ 2203922 h 6858000"/>
              <a:gd name="connsiteX25" fmla="*/ 5262551 w 6105267"/>
              <a:gd name="connsiteY25" fmla="*/ 2288050 h 6858000"/>
              <a:gd name="connsiteX26" fmla="*/ 5293877 w 6105267"/>
              <a:gd name="connsiteY26" fmla="*/ 2368649 h 6858000"/>
              <a:gd name="connsiteX27" fmla="*/ 5311338 w 6105267"/>
              <a:gd name="connsiteY27" fmla="*/ 2404034 h 6858000"/>
              <a:gd name="connsiteX28" fmla="*/ 5338366 w 6105267"/>
              <a:gd name="connsiteY28" fmla="*/ 2465052 h 6858000"/>
              <a:gd name="connsiteX29" fmla="*/ 5371263 w 6105267"/>
              <a:gd name="connsiteY29" fmla="*/ 2586413 h 6858000"/>
              <a:gd name="connsiteX30" fmla="*/ 5407503 w 6105267"/>
              <a:gd name="connsiteY30" fmla="*/ 2786290 h 6858000"/>
              <a:gd name="connsiteX31" fmla="*/ 5407356 w 6105267"/>
              <a:gd name="connsiteY31" fmla="*/ 2787545 h 6858000"/>
              <a:gd name="connsiteX32" fmla="*/ 5457023 w 6105267"/>
              <a:gd name="connsiteY32" fmla="*/ 2858292 h 6858000"/>
              <a:gd name="connsiteX33" fmla="*/ 5503944 w 6105267"/>
              <a:gd name="connsiteY33" fmla="*/ 3123335 h 6858000"/>
              <a:gd name="connsiteX34" fmla="*/ 5525532 w 6105267"/>
              <a:gd name="connsiteY34" fmla="*/ 3258473 h 6858000"/>
              <a:gd name="connsiteX35" fmla="*/ 5589758 w 6105267"/>
              <a:gd name="connsiteY35" fmla="*/ 3453699 h 6858000"/>
              <a:gd name="connsiteX36" fmla="*/ 5596144 w 6105267"/>
              <a:gd name="connsiteY36" fmla="*/ 3534624 h 6858000"/>
              <a:gd name="connsiteX37" fmla="*/ 5597750 w 6105267"/>
              <a:gd name="connsiteY37" fmla="*/ 3534129 h 6858000"/>
              <a:gd name="connsiteX38" fmla="*/ 5618377 w 6105267"/>
              <a:gd name="connsiteY38" fmla="*/ 3588431 h 6858000"/>
              <a:gd name="connsiteX39" fmla="*/ 5655472 w 6105267"/>
              <a:gd name="connsiteY39" fmla="*/ 3678877 h 6858000"/>
              <a:gd name="connsiteX40" fmla="*/ 5683015 w 6105267"/>
              <a:gd name="connsiteY40" fmla="*/ 3762025 h 6858000"/>
              <a:gd name="connsiteX41" fmla="*/ 5696643 w 6105267"/>
              <a:gd name="connsiteY41" fmla="*/ 3773888 h 6858000"/>
              <a:gd name="connsiteX42" fmla="*/ 5768491 w 6105267"/>
              <a:gd name="connsiteY42" fmla="*/ 3914399 h 6858000"/>
              <a:gd name="connsiteX43" fmla="*/ 5793123 w 6105267"/>
              <a:gd name="connsiteY43" fmla="*/ 3969952 h 6858000"/>
              <a:gd name="connsiteX44" fmla="*/ 5808321 w 6105267"/>
              <a:gd name="connsiteY44" fmla="*/ 3988153 h 6858000"/>
              <a:gd name="connsiteX45" fmla="*/ 5860672 w 6105267"/>
              <a:gd name="connsiteY45" fmla="*/ 4061579 h 6858000"/>
              <a:gd name="connsiteX46" fmla="*/ 5894095 w 6105267"/>
              <a:gd name="connsiteY46" fmla="*/ 4128857 h 6858000"/>
              <a:gd name="connsiteX47" fmla="*/ 5903513 w 6105267"/>
              <a:gd name="connsiteY47" fmla="*/ 4187661 h 6858000"/>
              <a:gd name="connsiteX48" fmla="*/ 5949086 w 6105267"/>
              <a:gd name="connsiteY48" fmla="*/ 4366139 h 6858000"/>
              <a:gd name="connsiteX49" fmla="*/ 5949261 w 6105267"/>
              <a:gd name="connsiteY49" fmla="*/ 4449185 h 6858000"/>
              <a:gd name="connsiteX50" fmla="*/ 5961816 w 6105267"/>
              <a:gd name="connsiteY50" fmla="*/ 4494562 h 6858000"/>
              <a:gd name="connsiteX51" fmla="*/ 5998138 w 6105267"/>
              <a:gd name="connsiteY51" fmla="*/ 4697518 h 6858000"/>
              <a:gd name="connsiteX52" fmla="*/ 6007819 w 6105267"/>
              <a:gd name="connsiteY52" fmla="*/ 4858148 h 6858000"/>
              <a:gd name="connsiteX53" fmla="*/ 6007749 w 6105267"/>
              <a:gd name="connsiteY53" fmla="*/ 4964715 h 6858000"/>
              <a:gd name="connsiteX54" fmla="*/ 6005269 w 6105267"/>
              <a:gd name="connsiteY54" fmla="*/ 5150567 h 6858000"/>
              <a:gd name="connsiteX55" fmla="*/ 6001127 w 6105267"/>
              <a:gd name="connsiteY55" fmla="*/ 5164609 h 6858000"/>
              <a:gd name="connsiteX56" fmla="*/ 5998514 w 6105267"/>
              <a:gd name="connsiteY56" fmla="*/ 5189673 h 6858000"/>
              <a:gd name="connsiteX57" fmla="*/ 6036748 w 6105267"/>
              <a:gd name="connsiteY57" fmla="*/ 5322752 h 6858000"/>
              <a:gd name="connsiteX58" fmla="*/ 6037677 w 6105267"/>
              <a:gd name="connsiteY58" fmla="*/ 5354807 h 6858000"/>
              <a:gd name="connsiteX59" fmla="*/ 6053435 w 6105267"/>
              <a:gd name="connsiteY59" fmla="*/ 5387547 h 6858000"/>
              <a:gd name="connsiteX60" fmla="*/ 6068640 w 6105267"/>
              <a:gd name="connsiteY60" fmla="*/ 5474503 h 6858000"/>
              <a:gd name="connsiteX61" fmla="*/ 6080922 w 6105267"/>
              <a:gd name="connsiteY61" fmla="*/ 5561070 h 6858000"/>
              <a:gd name="connsiteX62" fmla="*/ 6096949 w 6105267"/>
              <a:gd name="connsiteY62" fmla="*/ 5648179 h 6858000"/>
              <a:gd name="connsiteX63" fmla="*/ 6096746 w 6105267"/>
              <a:gd name="connsiteY63" fmla="*/ 5862844 h 6858000"/>
              <a:gd name="connsiteX64" fmla="*/ 6045436 w 6105267"/>
              <a:gd name="connsiteY64" fmla="*/ 6124480 h 6858000"/>
              <a:gd name="connsiteX65" fmla="*/ 6030489 w 6105267"/>
              <a:gd name="connsiteY65" fmla="*/ 6317666 h 6858000"/>
              <a:gd name="connsiteX66" fmla="*/ 6007492 w 6105267"/>
              <a:gd name="connsiteY66" fmla="*/ 6440818 h 6858000"/>
              <a:gd name="connsiteX67" fmla="*/ 6009467 w 6105267"/>
              <a:gd name="connsiteY67" fmla="*/ 6487076 h 6858000"/>
              <a:gd name="connsiteX68" fmla="*/ 5995064 w 6105267"/>
              <a:gd name="connsiteY68" fmla="*/ 6540791 h 6858000"/>
              <a:gd name="connsiteX69" fmla="*/ 5986207 w 6105267"/>
              <a:gd name="connsiteY69" fmla="*/ 6695855 h 6858000"/>
              <a:gd name="connsiteX70" fmla="*/ 5979428 w 6105267"/>
              <a:gd name="connsiteY70" fmla="*/ 6754678 h 6858000"/>
              <a:gd name="connsiteX71" fmla="*/ 5984543 w 6105267"/>
              <a:gd name="connsiteY71" fmla="*/ 6811016 h 6858000"/>
              <a:gd name="connsiteX72" fmla="*/ 5979671 w 6105267"/>
              <a:gd name="connsiteY72" fmla="*/ 6858000 h 6858000"/>
              <a:gd name="connsiteX73" fmla="*/ 0 w 6105267"/>
              <a:gd name="connsiteY73" fmla="*/ 6858000 h 6858000"/>
              <a:gd name="connsiteX74" fmla="*/ 0 w 6105267"/>
              <a:gd name="connsiteY74" fmla="*/ 0 h 6858000"/>
              <a:gd name="connsiteX0" fmla="*/ 0 w 6105267"/>
              <a:gd name="connsiteY0" fmla="*/ 0 h 6858000"/>
              <a:gd name="connsiteX1" fmla="*/ 4965888 w 6105267"/>
              <a:gd name="connsiteY1" fmla="*/ 0 h 6858000"/>
              <a:gd name="connsiteX2" fmla="*/ 4967767 w 6105267"/>
              <a:gd name="connsiteY2" fmla="*/ 7930 h 6858000"/>
              <a:gd name="connsiteX3" fmla="*/ 4979444 w 6105267"/>
              <a:gd name="connsiteY3" fmla="*/ 43921 h 6858000"/>
              <a:gd name="connsiteX4" fmla="*/ 5075458 w 6105267"/>
              <a:gd name="connsiteY4" fmla="*/ 264355 h 6858000"/>
              <a:gd name="connsiteX5" fmla="*/ 5081175 w 6105267"/>
              <a:gd name="connsiteY5" fmla="*/ 277448 h 6858000"/>
              <a:gd name="connsiteX6" fmla="*/ 5097011 w 6105267"/>
              <a:gd name="connsiteY6" fmla="*/ 355616 h 6858000"/>
              <a:gd name="connsiteX7" fmla="*/ 5153000 w 6105267"/>
              <a:gd name="connsiteY7" fmla="*/ 507134 h 6858000"/>
              <a:gd name="connsiteX8" fmla="*/ 5171282 w 6105267"/>
              <a:gd name="connsiteY8" fmla="*/ 602071 h 6858000"/>
              <a:gd name="connsiteX9" fmla="*/ 5189051 w 6105267"/>
              <a:gd name="connsiteY9" fmla="*/ 782518 h 6858000"/>
              <a:gd name="connsiteX10" fmla="*/ 5218707 w 6105267"/>
              <a:gd name="connsiteY10" fmla="*/ 886387 h 6858000"/>
              <a:gd name="connsiteX11" fmla="*/ 5221281 w 6105267"/>
              <a:gd name="connsiteY11" fmla="*/ 920873 h 6858000"/>
              <a:gd name="connsiteX12" fmla="*/ 5201018 w 6105267"/>
              <a:gd name="connsiteY12" fmla="*/ 1095027 h 6858000"/>
              <a:gd name="connsiteX13" fmla="*/ 5189234 w 6105267"/>
              <a:gd name="connsiteY13" fmla="*/ 1186352 h 6858000"/>
              <a:gd name="connsiteX14" fmla="*/ 5207532 w 6105267"/>
              <a:gd name="connsiteY14" fmla="*/ 1278975 h 6858000"/>
              <a:gd name="connsiteX15" fmla="*/ 5225968 w 6105267"/>
              <a:gd name="connsiteY15" fmla="*/ 1357994 h 6858000"/>
              <a:gd name="connsiteX16" fmla="*/ 5226675 w 6105267"/>
              <a:gd name="connsiteY16" fmla="*/ 1385685 h 6858000"/>
              <a:gd name="connsiteX17" fmla="*/ 5237226 w 6105267"/>
              <a:gd name="connsiteY17" fmla="*/ 1441327 h 6858000"/>
              <a:gd name="connsiteX18" fmla="*/ 5255653 w 6105267"/>
              <a:gd name="connsiteY18" fmla="*/ 1524712 h 6858000"/>
              <a:gd name="connsiteX19" fmla="*/ 5263491 w 6105267"/>
              <a:gd name="connsiteY19" fmla="*/ 1642938 h 6858000"/>
              <a:gd name="connsiteX20" fmla="*/ 5256552 w 6105267"/>
              <a:gd name="connsiteY20" fmla="*/ 1672509 h 6858000"/>
              <a:gd name="connsiteX21" fmla="*/ 5264549 w 6105267"/>
              <a:gd name="connsiteY21" fmla="*/ 1837572 h 6858000"/>
              <a:gd name="connsiteX22" fmla="*/ 5255696 w 6105267"/>
              <a:gd name="connsiteY22" fmla="*/ 1953770 h 6858000"/>
              <a:gd name="connsiteX23" fmla="*/ 5252592 w 6105267"/>
              <a:gd name="connsiteY23" fmla="*/ 2092210 h 6858000"/>
              <a:gd name="connsiteX24" fmla="*/ 5257248 w 6105267"/>
              <a:gd name="connsiteY24" fmla="*/ 2203922 h 6858000"/>
              <a:gd name="connsiteX25" fmla="*/ 5262551 w 6105267"/>
              <a:gd name="connsiteY25" fmla="*/ 2288050 h 6858000"/>
              <a:gd name="connsiteX26" fmla="*/ 5293877 w 6105267"/>
              <a:gd name="connsiteY26" fmla="*/ 2368649 h 6858000"/>
              <a:gd name="connsiteX27" fmla="*/ 5311338 w 6105267"/>
              <a:gd name="connsiteY27" fmla="*/ 2404034 h 6858000"/>
              <a:gd name="connsiteX28" fmla="*/ 5338366 w 6105267"/>
              <a:gd name="connsiteY28" fmla="*/ 2465052 h 6858000"/>
              <a:gd name="connsiteX29" fmla="*/ 5371263 w 6105267"/>
              <a:gd name="connsiteY29" fmla="*/ 2586413 h 6858000"/>
              <a:gd name="connsiteX30" fmla="*/ 5407503 w 6105267"/>
              <a:gd name="connsiteY30" fmla="*/ 2786290 h 6858000"/>
              <a:gd name="connsiteX31" fmla="*/ 5407356 w 6105267"/>
              <a:gd name="connsiteY31" fmla="*/ 2787545 h 6858000"/>
              <a:gd name="connsiteX32" fmla="*/ 5457023 w 6105267"/>
              <a:gd name="connsiteY32" fmla="*/ 2858292 h 6858000"/>
              <a:gd name="connsiteX33" fmla="*/ 5503944 w 6105267"/>
              <a:gd name="connsiteY33" fmla="*/ 3123335 h 6858000"/>
              <a:gd name="connsiteX34" fmla="*/ 5525532 w 6105267"/>
              <a:gd name="connsiteY34" fmla="*/ 3258473 h 6858000"/>
              <a:gd name="connsiteX35" fmla="*/ 5589758 w 6105267"/>
              <a:gd name="connsiteY35" fmla="*/ 3453699 h 6858000"/>
              <a:gd name="connsiteX36" fmla="*/ 5596144 w 6105267"/>
              <a:gd name="connsiteY36" fmla="*/ 3534624 h 6858000"/>
              <a:gd name="connsiteX37" fmla="*/ 5597750 w 6105267"/>
              <a:gd name="connsiteY37" fmla="*/ 3534129 h 6858000"/>
              <a:gd name="connsiteX38" fmla="*/ 5618377 w 6105267"/>
              <a:gd name="connsiteY38" fmla="*/ 3588431 h 6858000"/>
              <a:gd name="connsiteX39" fmla="*/ 5655472 w 6105267"/>
              <a:gd name="connsiteY39" fmla="*/ 3678877 h 6858000"/>
              <a:gd name="connsiteX40" fmla="*/ 5683015 w 6105267"/>
              <a:gd name="connsiteY40" fmla="*/ 3762025 h 6858000"/>
              <a:gd name="connsiteX41" fmla="*/ 5696643 w 6105267"/>
              <a:gd name="connsiteY41" fmla="*/ 3773888 h 6858000"/>
              <a:gd name="connsiteX42" fmla="*/ 5768491 w 6105267"/>
              <a:gd name="connsiteY42" fmla="*/ 3914399 h 6858000"/>
              <a:gd name="connsiteX43" fmla="*/ 5793123 w 6105267"/>
              <a:gd name="connsiteY43" fmla="*/ 3969952 h 6858000"/>
              <a:gd name="connsiteX44" fmla="*/ 5808321 w 6105267"/>
              <a:gd name="connsiteY44" fmla="*/ 3988153 h 6858000"/>
              <a:gd name="connsiteX45" fmla="*/ 5860672 w 6105267"/>
              <a:gd name="connsiteY45" fmla="*/ 4061579 h 6858000"/>
              <a:gd name="connsiteX46" fmla="*/ 5894095 w 6105267"/>
              <a:gd name="connsiteY46" fmla="*/ 4128857 h 6858000"/>
              <a:gd name="connsiteX47" fmla="*/ 5903513 w 6105267"/>
              <a:gd name="connsiteY47" fmla="*/ 4187661 h 6858000"/>
              <a:gd name="connsiteX48" fmla="*/ 5949086 w 6105267"/>
              <a:gd name="connsiteY48" fmla="*/ 4366139 h 6858000"/>
              <a:gd name="connsiteX49" fmla="*/ 5949261 w 6105267"/>
              <a:gd name="connsiteY49" fmla="*/ 4449185 h 6858000"/>
              <a:gd name="connsiteX50" fmla="*/ 5961816 w 6105267"/>
              <a:gd name="connsiteY50" fmla="*/ 4494562 h 6858000"/>
              <a:gd name="connsiteX51" fmla="*/ 5998138 w 6105267"/>
              <a:gd name="connsiteY51" fmla="*/ 4697518 h 6858000"/>
              <a:gd name="connsiteX52" fmla="*/ 6007819 w 6105267"/>
              <a:gd name="connsiteY52" fmla="*/ 4858148 h 6858000"/>
              <a:gd name="connsiteX53" fmla="*/ 6007749 w 6105267"/>
              <a:gd name="connsiteY53" fmla="*/ 4964715 h 6858000"/>
              <a:gd name="connsiteX54" fmla="*/ 6005269 w 6105267"/>
              <a:gd name="connsiteY54" fmla="*/ 5150567 h 6858000"/>
              <a:gd name="connsiteX55" fmla="*/ 6001127 w 6105267"/>
              <a:gd name="connsiteY55" fmla="*/ 5164609 h 6858000"/>
              <a:gd name="connsiteX56" fmla="*/ 5998514 w 6105267"/>
              <a:gd name="connsiteY56" fmla="*/ 5189673 h 6858000"/>
              <a:gd name="connsiteX57" fmla="*/ 6036748 w 6105267"/>
              <a:gd name="connsiteY57" fmla="*/ 5322752 h 6858000"/>
              <a:gd name="connsiteX58" fmla="*/ 6037677 w 6105267"/>
              <a:gd name="connsiteY58" fmla="*/ 5354807 h 6858000"/>
              <a:gd name="connsiteX59" fmla="*/ 6053435 w 6105267"/>
              <a:gd name="connsiteY59" fmla="*/ 5387547 h 6858000"/>
              <a:gd name="connsiteX60" fmla="*/ 6068640 w 6105267"/>
              <a:gd name="connsiteY60" fmla="*/ 5474503 h 6858000"/>
              <a:gd name="connsiteX61" fmla="*/ 6080922 w 6105267"/>
              <a:gd name="connsiteY61" fmla="*/ 5561070 h 6858000"/>
              <a:gd name="connsiteX62" fmla="*/ 6096949 w 6105267"/>
              <a:gd name="connsiteY62" fmla="*/ 5648179 h 6858000"/>
              <a:gd name="connsiteX63" fmla="*/ 6096746 w 6105267"/>
              <a:gd name="connsiteY63" fmla="*/ 5862844 h 6858000"/>
              <a:gd name="connsiteX64" fmla="*/ 6045436 w 6105267"/>
              <a:gd name="connsiteY64" fmla="*/ 6124480 h 6858000"/>
              <a:gd name="connsiteX65" fmla="*/ 6030489 w 6105267"/>
              <a:gd name="connsiteY65" fmla="*/ 6317666 h 6858000"/>
              <a:gd name="connsiteX66" fmla="*/ 6007492 w 6105267"/>
              <a:gd name="connsiteY66" fmla="*/ 6440818 h 6858000"/>
              <a:gd name="connsiteX67" fmla="*/ 6009467 w 6105267"/>
              <a:gd name="connsiteY67" fmla="*/ 6487076 h 6858000"/>
              <a:gd name="connsiteX68" fmla="*/ 5995064 w 6105267"/>
              <a:gd name="connsiteY68" fmla="*/ 6540791 h 6858000"/>
              <a:gd name="connsiteX69" fmla="*/ 5986207 w 6105267"/>
              <a:gd name="connsiteY69" fmla="*/ 6695855 h 6858000"/>
              <a:gd name="connsiteX70" fmla="*/ 5979428 w 6105267"/>
              <a:gd name="connsiteY70" fmla="*/ 6754678 h 6858000"/>
              <a:gd name="connsiteX71" fmla="*/ 5984543 w 6105267"/>
              <a:gd name="connsiteY71" fmla="*/ 6811016 h 6858000"/>
              <a:gd name="connsiteX72" fmla="*/ 5979671 w 6105267"/>
              <a:gd name="connsiteY72" fmla="*/ 6858000 h 6858000"/>
              <a:gd name="connsiteX73" fmla="*/ 0 w 6105267"/>
              <a:gd name="connsiteY73" fmla="*/ 6858000 h 6858000"/>
              <a:gd name="connsiteX74" fmla="*/ 0 w 6105267"/>
              <a:gd name="connsiteY74" fmla="*/ 0 h 6858000"/>
              <a:gd name="connsiteX0" fmla="*/ 0 w 6105267"/>
              <a:gd name="connsiteY0" fmla="*/ 0 h 6858000"/>
              <a:gd name="connsiteX1" fmla="*/ 4965888 w 6105267"/>
              <a:gd name="connsiteY1" fmla="*/ 0 h 6858000"/>
              <a:gd name="connsiteX2" fmla="*/ 4967767 w 6105267"/>
              <a:gd name="connsiteY2" fmla="*/ 7930 h 6858000"/>
              <a:gd name="connsiteX3" fmla="*/ 4979444 w 6105267"/>
              <a:gd name="connsiteY3" fmla="*/ 43921 h 6858000"/>
              <a:gd name="connsiteX4" fmla="*/ 5075458 w 6105267"/>
              <a:gd name="connsiteY4" fmla="*/ 264355 h 6858000"/>
              <a:gd name="connsiteX5" fmla="*/ 5081175 w 6105267"/>
              <a:gd name="connsiteY5" fmla="*/ 277448 h 6858000"/>
              <a:gd name="connsiteX6" fmla="*/ 5097011 w 6105267"/>
              <a:gd name="connsiteY6" fmla="*/ 355616 h 6858000"/>
              <a:gd name="connsiteX7" fmla="*/ 5153000 w 6105267"/>
              <a:gd name="connsiteY7" fmla="*/ 507134 h 6858000"/>
              <a:gd name="connsiteX8" fmla="*/ 5171282 w 6105267"/>
              <a:gd name="connsiteY8" fmla="*/ 602071 h 6858000"/>
              <a:gd name="connsiteX9" fmla="*/ 5189051 w 6105267"/>
              <a:gd name="connsiteY9" fmla="*/ 782518 h 6858000"/>
              <a:gd name="connsiteX10" fmla="*/ 5218707 w 6105267"/>
              <a:gd name="connsiteY10" fmla="*/ 886387 h 6858000"/>
              <a:gd name="connsiteX11" fmla="*/ 5221281 w 6105267"/>
              <a:gd name="connsiteY11" fmla="*/ 920873 h 6858000"/>
              <a:gd name="connsiteX12" fmla="*/ 5201018 w 6105267"/>
              <a:gd name="connsiteY12" fmla="*/ 1095027 h 6858000"/>
              <a:gd name="connsiteX13" fmla="*/ 5205902 w 6105267"/>
              <a:gd name="connsiteY13" fmla="*/ 1203021 h 6858000"/>
              <a:gd name="connsiteX14" fmla="*/ 5207532 w 6105267"/>
              <a:gd name="connsiteY14" fmla="*/ 1278975 h 6858000"/>
              <a:gd name="connsiteX15" fmla="*/ 5225968 w 6105267"/>
              <a:gd name="connsiteY15" fmla="*/ 1357994 h 6858000"/>
              <a:gd name="connsiteX16" fmla="*/ 5226675 w 6105267"/>
              <a:gd name="connsiteY16" fmla="*/ 1385685 h 6858000"/>
              <a:gd name="connsiteX17" fmla="*/ 5237226 w 6105267"/>
              <a:gd name="connsiteY17" fmla="*/ 1441327 h 6858000"/>
              <a:gd name="connsiteX18" fmla="*/ 5255653 w 6105267"/>
              <a:gd name="connsiteY18" fmla="*/ 1524712 h 6858000"/>
              <a:gd name="connsiteX19" fmla="*/ 5263491 w 6105267"/>
              <a:gd name="connsiteY19" fmla="*/ 1642938 h 6858000"/>
              <a:gd name="connsiteX20" fmla="*/ 5256552 w 6105267"/>
              <a:gd name="connsiteY20" fmla="*/ 1672509 h 6858000"/>
              <a:gd name="connsiteX21" fmla="*/ 5264549 w 6105267"/>
              <a:gd name="connsiteY21" fmla="*/ 1837572 h 6858000"/>
              <a:gd name="connsiteX22" fmla="*/ 5255696 w 6105267"/>
              <a:gd name="connsiteY22" fmla="*/ 1953770 h 6858000"/>
              <a:gd name="connsiteX23" fmla="*/ 5252592 w 6105267"/>
              <a:gd name="connsiteY23" fmla="*/ 2092210 h 6858000"/>
              <a:gd name="connsiteX24" fmla="*/ 5257248 w 6105267"/>
              <a:gd name="connsiteY24" fmla="*/ 2203922 h 6858000"/>
              <a:gd name="connsiteX25" fmla="*/ 5262551 w 6105267"/>
              <a:gd name="connsiteY25" fmla="*/ 2288050 h 6858000"/>
              <a:gd name="connsiteX26" fmla="*/ 5293877 w 6105267"/>
              <a:gd name="connsiteY26" fmla="*/ 2368649 h 6858000"/>
              <a:gd name="connsiteX27" fmla="*/ 5311338 w 6105267"/>
              <a:gd name="connsiteY27" fmla="*/ 2404034 h 6858000"/>
              <a:gd name="connsiteX28" fmla="*/ 5338366 w 6105267"/>
              <a:gd name="connsiteY28" fmla="*/ 2465052 h 6858000"/>
              <a:gd name="connsiteX29" fmla="*/ 5371263 w 6105267"/>
              <a:gd name="connsiteY29" fmla="*/ 2586413 h 6858000"/>
              <a:gd name="connsiteX30" fmla="*/ 5407503 w 6105267"/>
              <a:gd name="connsiteY30" fmla="*/ 2786290 h 6858000"/>
              <a:gd name="connsiteX31" fmla="*/ 5407356 w 6105267"/>
              <a:gd name="connsiteY31" fmla="*/ 2787545 h 6858000"/>
              <a:gd name="connsiteX32" fmla="*/ 5457023 w 6105267"/>
              <a:gd name="connsiteY32" fmla="*/ 2858292 h 6858000"/>
              <a:gd name="connsiteX33" fmla="*/ 5503944 w 6105267"/>
              <a:gd name="connsiteY33" fmla="*/ 3123335 h 6858000"/>
              <a:gd name="connsiteX34" fmla="*/ 5525532 w 6105267"/>
              <a:gd name="connsiteY34" fmla="*/ 3258473 h 6858000"/>
              <a:gd name="connsiteX35" fmla="*/ 5589758 w 6105267"/>
              <a:gd name="connsiteY35" fmla="*/ 3453699 h 6858000"/>
              <a:gd name="connsiteX36" fmla="*/ 5596144 w 6105267"/>
              <a:gd name="connsiteY36" fmla="*/ 3534624 h 6858000"/>
              <a:gd name="connsiteX37" fmla="*/ 5597750 w 6105267"/>
              <a:gd name="connsiteY37" fmla="*/ 3534129 h 6858000"/>
              <a:gd name="connsiteX38" fmla="*/ 5618377 w 6105267"/>
              <a:gd name="connsiteY38" fmla="*/ 3588431 h 6858000"/>
              <a:gd name="connsiteX39" fmla="*/ 5655472 w 6105267"/>
              <a:gd name="connsiteY39" fmla="*/ 3678877 h 6858000"/>
              <a:gd name="connsiteX40" fmla="*/ 5683015 w 6105267"/>
              <a:gd name="connsiteY40" fmla="*/ 3762025 h 6858000"/>
              <a:gd name="connsiteX41" fmla="*/ 5696643 w 6105267"/>
              <a:gd name="connsiteY41" fmla="*/ 3773888 h 6858000"/>
              <a:gd name="connsiteX42" fmla="*/ 5768491 w 6105267"/>
              <a:gd name="connsiteY42" fmla="*/ 3914399 h 6858000"/>
              <a:gd name="connsiteX43" fmla="*/ 5793123 w 6105267"/>
              <a:gd name="connsiteY43" fmla="*/ 3969952 h 6858000"/>
              <a:gd name="connsiteX44" fmla="*/ 5808321 w 6105267"/>
              <a:gd name="connsiteY44" fmla="*/ 3988153 h 6858000"/>
              <a:gd name="connsiteX45" fmla="*/ 5860672 w 6105267"/>
              <a:gd name="connsiteY45" fmla="*/ 4061579 h 6858000"/>
              <a:gd name="connsiteX46" fmla="*/ 5894095 w 6105267"/>
              <a:gd name="connsiteY46" fmla="*/ 4128857 h 6858000"/>
              <a:gd name="connsiteX47" fmla="*/ 5903513 w 6105267"/>
              <a:gd name="connsiteY47" fmla="*/ 4187661 h 6858000"/>
              <a:gd name="connsiteX48" fmla="*/ 5949086 w 6105267"/>
              <a:gd name="connsiteY48" fmla="*/ 4366139 h 6858000"/>
              <a:gd name="connsiteX49" fmla="*/ 5949261 w 6105267"/>
              <a:gd name="connsiteY49" fmla="*/ 4449185 h 6858000"/>
              <a:gd name="connsiteX50" fmla="*/ 5961816 w 6105267"/>
              <a:gd name="connsiteY50" fmla="*/ 4494562 h 6858000"/>
              <a:gd name="connsiteX51" fmla="*/ 5998138 w 6105267"/>
              <a:gd name="connsiteY51" fmla="*/ 4697518 h 6858000"/>
              <a:gd name="connsiteX52" fmla="*/ 6007819 w 6105267"/>
              <a:gd name="connsiteY52" fmla="*/ 4858148 h 6858000"/>
              <a:gd name="connsiteX53" fmla="*/ 6007749 w 6105267"/>
              <a:gd name="connsiteY53" fmla="*/ 4964715 h 6858000"/>
              <a:gd name="connsiteX54" fmla="*/ 6005269 w 6105267"/>
              <a:gd name="connsiteY54" fmla="*/ 5150567 h 6858000"/>
              <a:gd name="connsiteX55" fmla="*/ 6001127 w 6105267"/>
              <a:gd name="connsiteY55" fmla="*/ 5164609 h 6858000"/>
              <a:gd name="connsiteX56" fmla="*/ 5998514 w 6105267"/>
              <a:gd name="connsiteY56" fmla="*/ 5189673 h 6858000"/>
              <a:gd name="connsiteX57" fmla="*/ 6036748 w 6105267"/>
              <a:gd name="connsiteY57" fmla="*/ 5322752 h 6858000"/>
              <a:gd name="connsiteX58" fmla="*/ 6037677 w 6105267"/>
              <a:gd name="connsiteY58" fmla="*/ 5354807 h 6858000"/>
              <a:gd name="connsiteX59" fmla="*/ 6053435 w 6105267"/>
              <a:gd name="connsiteY59" fmla="*/ 5387547 h 6858000"/>
              <a:gd name="connsiteX60" fmla="*/ 6068640 w 6105267"/>
              <a:gd name="connsiteY60" fmla="*/ 5474503 h 6858000"/>
              <a:gd name="connsiteX61" fmla="*/ 6080922 w 6105267"/>
              <a:gd name="connsiteY61" fmla="*/ 5561070 h 6858000"/>
              <a:gd name="connsiteX62" fmla="*/ 6096949 w 6105267"/>
              <a:gd name="connsiteY62" fmla="*/ 5648179 h 6858000"/>
              <a:gd name="connsiteX63" fmla="*/ 6096746 w 6105267"/>
              <a:gd name="connsiteY63" fmla="*/ 5862844 h 6858000"/>
              <a:gd name="connsiteX64" fmla="*/ 6045436 w 6105267"/>
              <a:gd name="connsiteY64" fmla="*/ 6124480 h 6858000"/>
              <a:gd name="connsiteX65" fmla="*/ 6030489 w 6105267"/>
              <a:gd name="connsiteY65" fmla="*/ 6317666 h 6858000"/>
              <a:gd name="connsiteX66" fmla="*/ 6007492 w 6105267"/>
              <a:gd name="connsiteY66" fmla="*/ 6440818 h 6858000"/>
              <a:gd name="connsiteX67" fmla="*/ 6009467 w 6105267"/>
              <a:gd name="connsiteY67" fmla="*/ 6487076 h 6858000"/>
              <a:gd name="connsiteX68" fmla="*/ 5995064 w 6105267"/>
              <a:gd name="connsiteY68" fmla="*/ 6540791 h 6858000"/>
              <a:gd name="connsiteX69" fmla="*/ 5986207 w 6105267"/>
              <a:gd name="connsiteY69" fmla="*/ 6695855 h 6858000"/>
              <a:gd name="connsiteX70" fmla="*/ 5979428 w 6105267"/>
              <a:gd name="connsiteY70" fmla="*/ 6754678 h 6858000"/>
              <a:gd name="connsiteX71" fmla="*/ 5984543 w 6105267"/>
              <a:gd name="connsiteY71" fmla="*/ 6811016 h 6858000"/>
              <a:gd name="connsiteX72" fmla="*/ 5979671 w 6105267"/>
              <a:gd name="connsiteY72" fmla="*/ 6858000 h 6858000"/>
              <a:gd name="connsiteX73" fmla="*/ 0 w 6105267"/>
              <a:gd name="connsiteY73" fmla="*/ 6858000 h 6858000"/>
              <a:gd name="connsiteX74" fmla="*/ 0 w 6105267"/>
              <a:gd name="connsiteY74" fmla="*/ 0 h 6858000"/>
              <a:gd name="connsiteX0" fmla="*/ 0 w 6105267"/>
              <a:gd name="connsiteY0" fmla="*/ 0 h 6858000"/>
              <a:gd name="connsiteX1" fmla="*/ 4965888 w 6105267"/>
              <a:gd name="connsiteY1" fmla="*/ 0 h 6858000"/>
              <a:gd name="connsiteX2" fmla="*/ 4967767 w 6105267"/>
              <a:gd name="connsiteY2" fmla="*/ 7930 h 6858000"/>
              <a:gd name="connsiteX3" fmla="*/ 4979444 w 6105267"/>
              <a:gd name="connsiteY3" fmla="*/ 43921 h 6858000"/>
              <a:gd name="connsiteX4" fmla="*/ 5075458 w 6105267"/>
              <a:gd name="connsiteY4" fmla="*/ 264355 h 6858000"/>
              <a:gd name="connsiteX5" fmla="*/ 5081175 w 6105267"/>
              <a:gd name="connsiteY5" fmla="*/ 277448 h 6858000"/>
              <a:gd name="connsiteX6" fmla="*/ 5097011 w 6105267"/>
              <a:gd name="connsiteY6" fmla="*/ 355616 h 6858000"/>
              <a:gd name="connsiteX7" fmla="*/ 5153000 w 6105267"/>
              <a:gd name="connsiteY7" fmla="*/ 507134 h 6858000"/>
              <a:gd name="connsiteX8" fmla="*/ 5171282 w 6105267"/>
              <a:gd name="connsiteY8" fmla="*/ 602071 h 6858000"/>
              <a:gd name="connsiteX9" fmla="*/ 5189051 w 6105267"/>
              <a:gd name="connsiteY9" fmla="*/ 782518 h 6858000"/>
              <a:gd name="connsiteX10" fmla="*/ 5218707 w 6105267"/>
              <a:gd name="connsiteY10" fmla="*/ 886387 h 6858000"/>
              <a:gd name="connsiteX11" fmla="*/ 5221281 w 6105267"/>
              <a:gd name="connsiteY11" fmla="*/ 920873 h 6858000"/>
              <a:gd name="connsiteX12" fmla="*/ 5201018 w 6105267"/>
              <a:gd name="connsiteY12" fmla="*/ 1095027 h 6858000"/>
              <a:gd name="connsiteX13" fmla="*/ 5205902 w 6105267"/>
              <a:gd name="connsiteY13" fmla="*/ 1203021 h 6858000"/>
              <a:gd name="connsiteX14" fmla="*/ 5207532 w 6105267"/>
              <a:gd name="connsiteY14" fmla="*/ 1278975 h 6858000"/>
              <a:gd name="connsiteX15" fmla="*/ 5225968 w 6105267"/>
              <a:gd name="connsiteY15" fmla="*/ 1357994 h 6858000"/>
              <a:gd name="connsiteX16" fmla="*/ 5226675 w 6105267"/>
              <a:gd name="connsiteY16" fmla="*/ 1385685 h 6858000"/>
              <a:gd name="connsiteX17" fmla="*/ 5237226 w 6105267"/>
              <a:gd name="connsiteY17" fmla="*/ 1441327 h 6858000"/>
              <a:gd name="connsiteX18" fmla="*/ 5255653 w 6105267"/>
              <a:gd name="connsiteY18" fmla="*/ 1524712 h 6858000"/>
              <a:gd name="connsiteX19" fmla="*/ 5263491 w 6105267"/>
              <a:gd name="connsiteY19" fmla="*/ 1642938 h 6858000"/>
              <a:gd name="connsiteX20" fmla="*/ 5256552 w 6105267"/>
              <a:gd name="connsiteY20" fmla="*/ 1672509 h 6858000"/>
              <a:gd name="connsiteX21" fmla="*/ 5264549 w 6105267"/>
              <a:gd name="connsiteY21" fmla="*/ 1837572 h 6858000"/>
              <a:gd name="connsiteX22" fmla="*/ 5255696 w 6105267"/>
              <a:gd name="connsiteY22" fmla="*/ 1953770 h 6858000"/>
              <a:gd name="connsiteX23" fmla="*/ 5252592 w 6105267"/>
              <a:gd name="connsiteY23" fmla="*/ 2092210 h 6858000"/>
              <a:gd name="connsiteX24" fmla="*/ 5257248 w 6105267"/>
              <a:gd name="connsiteY24" fmla="*/ 2203922 h 6858000"/>
              <a:gd name="connsiteX25" fmla="*/ 5262551 w 6105267"/>
              <a:gd name="connsiteY25" fmla="*/ 2288050 h 6858000"/>
              <a:gd name="connsiteX26" fmla="*/ 5293877 w 6105267"/>
              <a:gd name="connsiteY26" fmla="*/ 2368649 h 6858000"/>
              <a:gd name="connsiteX27" fmla="*/ 5311338 w 6105267"/>
              <a:gd name="connsiteY27" fmla="*/ 2404034 h 6858000"/>
              <a:gd name="connsiteX28" fmla="*/ 5338366 w 6105267"/>
              <a:gd name="connsiteY28" fmla="*/ 2465052 h 6858000"/>
              <a:gd name="connsiteX29" fmla="*/ 5371263 w 6105267"/>
              <a:gd name="connsiteY29" fmla="*/ 2586413 h 6858000"/>
              <a:gd name="connsiteX30" fmla="*/ 5407503 w 6105267"/>
              <a:gd name="connsiteY30" fmla="*/ 2786290 h 6858000"/>
              <a:gd name="connsiteX31" fmla="*/ 5407356 w 6105267"/>
              <a:gd name="connsiteY31" fmla="*/ 2787545 h 6858000"/>
              <a:gd name="connsiteX32" fmla="*/ 5457023 w 6105267"/>
              <a:gd name="connsiteY32" fmla="*/ 2858292 h 6858000"/>
              <a:gd name="connsiteX33" fmla="*/ 5503944 w 6105267"/>
              <a:gd name="connsiteY33" fmla="*/ 3123335 h 6858000"/>
              <a:gd name="connsiteX34" fmla="*/ 5525532 w 6105267"/>
              <a:gd name="connsiteY34" fmla="*/ 3258473 h 6858000"/>
              <a:gd name="connsiteX35" fmla="*/ 5589758 w 6105267"/>
              <a:gd name="connsiteY35" fmla="*/ 3453699 h 6858000"/>
              <a:gd name="connsiteX36" fmla="*/ 5596144 w 6105267"/>
              <a:gd name="connsiteY36" fmla="*/ 3534624 h 6858000"/>
              <a:gd name="connsiteX37" fmla="*/ 5597750 w 6105267"/>
              <a:gd name="connsiteY37" fmla="*/ 3534129 h 6858000"/>
              <a:gd name="connsiteX38" fmla="*/ 5618377 w 6105267"/>
              <a:gd name="connsiteY38" fmla="*/ 3588431 h 6858000"/>
              <a:gd name="connsiteX39" fmla="*/ 5655472 w 6105267"/>
              <a:gd name="connsiteY39" fmla="*/ 3678877 h 6858000"/>
              <a:gd name="connsiteX40" fmla="*/ 5683015 w 6105267"/>
              <a:gd name="connsiteY40" fmla="*/ 3762025 h 6858000"/>
              <a:gd name="connsiteX41" fmla="*/ 5696643 w 6105267"/>
              <a:gd name="connsiteY41" fmla="*/ 3773888 h 6858000"/>
              <a:gd name="connsiteX42" fmla="*/ 5768491 w 6105267"/>
              <a:gd name="connsiteY42" fmla="*/ 3914399 h 6858000"/>
              <a:gd name="connsiteX43" fmla="*/ 5793123 w 6105267"/>
              <a:gd name="connsiteY43" fmla="*/ 3969952 h 6858000"/>
              <a:gd name="connsiteX44" fmla="*/ 5808321 w 6105267"/>
              <a:gd name="connsiteY44" fmla="*/ 3988153 h 6858000"/>
              <a:gd name="connsiteX45" fmla="*/ 5860672 w 6105267"/>
              <a:gd name="connsiteY45" fmla="*/ 4061579 h 6858000"/>
              <a:gd name="connsiteX46" fmla="*/ 5894095 w 6105267"/>
              <a:gd name="connsiteY46" fmla="*/ 4128857 h 6858000"/>
              <a:gd name="connsiteX47" fmla="*/ 5903513 w 6105267"/>
              <a:gd name="connsiteY47" fmla="*/ 4187661 h 6858000"/>
              <a:gd name="connsiteX48" fmla="*/ 5949086 w 6105267"/>
              <a:gd name="connsiteY48" fmla="*/ 4366139 h 6858000"/>
              <a:gd name="connsiteX49" fmla="*/ 5949261 w 6105267"/>
              <a:gd name="connsiteY49" fmla="*/ 4449185 h 6858000"/>
              <a:gd name="connsiteX50" fmla="*/ 5961816 w 6105267"/>
              <a:gd name="connsiteY50" fmla="*/ 4494562 h 6858000"/>
              <a:gd name="connsiteX51" fmla="*/ 5998138 w 6105267"/>
              <a:gd name="connsiteY51" fmla="*/ 4697518 h 6858000"/>
              <a:gd name="connsiteX52" fmla="*/ 6007819 w 6105267"/>
              <a:gd name="connsiteY52" fmla="*/ 4858148 h 6858000"/>
              <a:gd name="connsiteX53" fmla="*/ 6007749 w 6105267"/>
              <a:gd name="connsiteY53" fmla="*/ 4964715 h 6858000"/>
              <a:gd name="connsiteX54" fmla="*/ 6005269 w 6105267"/>
              <a:gd name="connsiteY54" fmla="*/ 5150567 h 6858000"/>
              <a:gd name="connsiteX55" fmla="*/ 6001127 w 6105267"/>
              <a:gd name="connsiteY55" fmla="*/ 5164609 h 6858000"/>
              <a:gd name="connsiteX56" fmla="*/ 5998514 w 6105267"/>
              <a:gd name="connsiteY56" fmla="*/ 5189673 h 6858000"/>
              <a:gd name="connsiteX57" fmla="*/ 6036748 w 6105267"/>
              <a:gd name="connsiteY57" fmla="*/ 5322752 h 6858000"/>
              <a:gd name="connsiteX58" fmla="*/ 6037677 w 6105267"/>
              <a:gd name="connsiteY58" fmla="*/ 5354807 h 6858000"/>
              <a:gd name="connsiteX59" fmla="*/ 6053435 w 6105267"/>
              <a:gd name="connsiteY59" fmla="*/ 5387547 h 6858000"/>
              <a:gd name="connsiteX60" fmla="*/ 6068640 w 6105267"/>
              <a:gd name="connsiteY60" fmla="*/ 5474503 h 6858000"/>
              <a:gd name="connsiteX61" fmla="*/ 6080922 w 6105267"/>
              <a:gd name="connsiteY61" fmla="*/ 5561070 h 6858000"/>
              <a:gd name="connsiteX62" fmla="*/ 6096949 w 6105267"/>
              <a:gd name="connsiteY62" fmla="*/ 5648179 h 6858000"/>
              <a:gd name="connsiteX63" fmla="*/ 6096746 w 6105267"/>
              <a:gd name="connsiteY63" fmla="*/ 5862844 h 6858000"/>
              <a:gd name="connsiteX64" fmla="*/ 6045436 w 6105267"/>
              <a:gd name="connsiteY64" fmla="*/ 6124480 h 6858000"/>
              <a:gd name="connsiteX65" fmla="*/ 6030489 w 6105267"/>
              <a:gd name="connsiteY65" fmla="*/ 6317666 h 6858000"/>
              <a:gd name="connsiteX66" fmla="*/ 6007492 w 6105267"/>
              <a:gd name="connsiteY66" fmla="*/ 6440818 h 6858000"/>
              <a:gd name="connsiteX67" fmla="*/ 6009467 w 6105267"/>
              <a:gd name="connsiteY67" fmla="*/ 6487076 h 6858000"/>
              <a:gd name="connsiteX68" fmla="*/ 5995064 w 6105267"/>
              <a:gd name="connsiteY68" fmla="*/ 6540791 h 6858000"/>
              <a:gd name="connsiteX69" fmla="*/ 5986207 w 6105267"/>
              <a:gd name="connsiteY69" fmla="*/ 6695855 h 6858000"/>
              <a:gd name="connsiteX70" fmla="*/ 5979428 w 6105267"/>
              <a:gd name="connsiteY70" fmla="*/ 6754678 h 6858000"/>
              <a:gd name="connsiteX71" fmla="*/ 5984543 w 6105267"/>
              <a:gd name="connsiteY71" fmla="*/ 6811016 h 6858000"/>
              <a:gd name="connsiteX72" fmla="*/ 5979671 w 6105267"/>
              <a:gd name="connsiteY72" fmla="*/ 6858000 h 6858000"/>
              <a:gd name="connsiteX73" fmla="*/ 0 w 6105267"/>
              <a:gd name="connsiteY73" fmla="*/ 6858000 h 6858000"/>
              <a:gd name="connsiteX74" fmla="*/ 0 w 6105267"/>
              <a:gd name="connsiteY74" fmla="*/ 0 h 6858000"/>
              <a:gd name="connsiteX0" fmla="*/ 0 w 6105267"/>
              <a:gd name="connsiteY0" fmla="*/ 0 h 6858000"/>
              <a:gd name="connsiteX1" fmla="*/ 4965888 w 6105267"/>
              <a:gd name="connsiteY1" fmla="*/ 0 h 6858000"/>
              <a:gd name="connsiteX2" fmla="*/ 4967767 w 6105267"/>
              <a:gd name="connsiteY2" fmla="*/ 7930 h 6858000"/>
              <a:gd name="connsiteX3" fmla="*/ 4979444 w 6105267"/>
              <a:gd name="connsiteY3" fmla="*/ 43921 h 6858000"/>
              <a:gd name="connsiteX4" fmla="*/ 5075458 w 6105267"/>
              <a:gd name="connsiteY4" fmla="*/ 264355 h 6858000"/>
              <a:gd name="connsiteX5" fmla="*/ 5081175 w 6105267"/>
              <a:gd name="connsiteY5" fmla="*/ 277448 h 6858000"/>
              <a:gd name="connsiteX6" fmla="*/ 5097011 w 6105267"/>
              <a:gd name="connsiteY6" fmla="*/ 355616 h 6858000"/>
              <a:gd name="connsiteX7" fmla="*/ 5153000 w 6105267"/>
              <a:gd name="connsiteY7" fmla="*/ 507134 h 6858000"/>
              <a:gd name="connsiteX8" fmla="*/ 5171282 w 6105267"/>
              <a:gd name="connsiteY8" fmla="*/ 602071 h 6858000"/>
              <a:gd name="connsiteX9" fmla="*/ 5189051 w 6105267"/>
              <a:gd name="connsiteY9" fmla="*/ 782518 h 6858000"/>
              <a:gd name="connsiteX10" fmla="*/ 5218707 w 6105267"/>
              <a:gd name="connsiteY10" fmla="*/ 886387 h 6858000"/>
              <a:gd name="connsiteX11" fmla="*/ 5221281 w 6105267"/>
              <a:gd name="connsiteY11" fmla="*/ 920873 h 6858000"/>
              <a:gd name="connsiteX12" fmla="*/ 5201018 w 6105267"/>
              <a:gd name="connsiteY12" fmla="*/ 1095027 h 6858000"/>
              <a:gd name="connsiteX13" fmla="*/ 5205902 w 6105267"/>
              <a:gd name="connsiteY13" fmla="*/ 1203021 h 6858000"/>
              <a:gd name="connsiteX14" fmla="*/ 5207532 w 6105267"/>
              <a:gd name="connsiteY14" fmla="*/ 1278975 h 6858000"/>
              <a:gd name="connsiteX15" fmla="*/ 5225968 w 6105267"/>
              <a:gd name="connsiteY15" fmla="*/ 1357994 h 6858000"/>
              <a:gd name="connsiteX16" fmla="*/ 5226675 w 6105267"/>
              <a:gd name="connsiteY16" fmla="*/ 1385685 h 6858000"/>
              <a:gd name="connsiteX17" fmla="*/ 5237226 w 6105267"/>
              <a:gd name="connsiteY17" fmla="*/ 1441327 h 6858000"/>
              <a:gd name="connsiteX18" fmla="*/ 5255653 w 6105267"/>
              <a:gd name="connsiteY18" fmla="*/ 1524712 h 6858000"/>
              <a:gd name="connsiteX19" fmla="*/ 5263491 w 6105267"/>
              <a:gd name="connsiteY19" fmla="*/ 1642938 h 6858000"/>
              <a:gd name="connsiteX20" fmla="*/ 5256552 w 6105267"/>
              <a:gd name="connsiteY20" fmla="*/ 1672509 h 6858000"/>
              <a:gd name="connsiteX21" fmla="*/ 5264549 w 6105267"/>
              <a:gd name="connsiteY21" fmla="*/ 1837572 h 6858000"/>
              <a:gd name="connsiteX22" fmla="*/ 5255696 w 6105267"/>
              <a:gd name="connsiteY22" fmla="*/ 1953770 h 6858000"/>
              <a:gd name="connsiteX23" fmla="*/ 5252592 w 6105267"/>
              <a:gd name="connsiteY23" fmla="*/ 2092210 h 6858000"/>
              <a:gd name="connsiteX24" fmla="*/ 5257248 w 6105267"/>
              <a:gd name="connsiteY24" fmla="*/ 2203922 h 6858000"/>
              <a:gd name="connsiteX25" fmla="*/ 5262551 w 6105267"/>
              <a:gd name="connsiteY25" fmla="*/ 2288050 h 6858000"/>
              <a:gd name="connsiteX26" fmla="*/ 5293877 w 6105267"/>
              <a:gd name="connsiteY26" fmla="*/ 2368649 h 6858000"/>
              <a:gd name="connsiteX27" fmla="*/ 5311338 w 6105267"/>
              <a:gd name="connsiteY27" fmla="*/ 2404034 h 6858000"/>
              <a:gd name="connsiteX28" fmla="*/ 5338366 w 6105267"/>
              <a:gd name="connsiteY28" fmla="*/ 2465052 h 6858000"/>
              <a:gd name="connsiteX29" fmla="*/ 5371263 w 6105267"/>
              <a:gd name="connsiteY29" fmla="*/ 2586413 h 6858000"/>
              <a:gd name="connsiteX30" fmla="*/ 5407503 w 6105267"/>
              <a:gd name="connsiteY30" fmla="*/ 2786290 h 6858000"/>
              <a:gd name="connsiteX31" fmla="*/ 5407356 w 6105267"/>
              <a:gd name="connsiteY31" fmla="*/ 2787545 h 6858000"/>
              <a:gd name="connsiteX32" fmla="*/ 5457023 w 6105267"/>
              <a:gd name="connsiteY32" fmla="*/ 2858292 h 6858000"/>
              <a:gd name="connsiteX33" fmla="*/ 5503944 w 6105267"/>
              <a:gd name="connsiteY33" fmla="*/ 3123335 h 6858000"/>
              <a:gd name="connsiteX34" fmla="*/ 5525532 w 6105267"/>
              <a:gd name="connsiteY34" fmla="*/ 3258473 h 6858000"/>
              <a:gd name="connsiteX35" fmla="*/ 5589758 w 6105267"/>
              <a:gd name="connsiteY35" fmla="*/ 3453699 h 6858000"/>
              <a:gd name="connsiteX36" fmla="*/ 5596144 w 6105267"/>
              <a:gd name="connsiteY36" fmla="*/ 3534624 h 6858000"/>
              <a:gd name="connsiteX37" fmla="*/ 5597750 w 6105267"/>
              <a:gd name="connsiteY37" fmla="*/ 3534129 h 6858000"/>
              <a:gd name="connsiteX38" fmla="*/ 5618377 w 6105267"/>
              <a:gd name="connsiteY38" fmla="*/ 3588431 h 6858000"/>
              <a:gd name="connsiteX39" fmla="*/ 5655472 w 6105267"/>
              <a:gd name="connsiteY39" fmla="*/ 3678877 h 6858000"/>
              <a:gd name="connsiteX40" fmla="*/ 5683015 w 6105267"/>
              <a:gd name="connsiteY40" fmla="*/ 3762025 h 6858000"/>
              <a:gd name="connsiteX41" fmla="*/ 5696643 w 6105267"/>
              <a:gd name="connsiteY41" fmla="*/ 3773888 h 6858000"/>
              <a:gd name="connsiteX42" fmla="*/ 5768491 w 6105267"/>
              <a:gd name="connsiteY42" fmla="*/ 3914399 h 6858000"/>
              <a:gd name="connsiteX43" fmla="*/ 5793123 w 6105267"/>
              <a:gd name="connsiteY43" fmla="*/ 3969952 h 6858000"/>
              <a:gd name="connsiteX44" fmla="*/ 5808321 w 6105267"/>
              <a:gd name="connsiteY44" fmla="*/ 3988153 h 6858000"/>
              <a:gd name="connsiteX45" fmla="*/ 5860672 w 6105267"/>
              <a:gd name="connsiteY45" fmla="*/ 4061579 h 6858000"/>
              <a:gd name="connsiteX46" fmla="*/ 5894095 w 6105267"/>
              <a:gd name="connsiteY46" fmla="*/ 4128857 h 6858000"/>
              <a:gd name="connsiteX47" fmla="*/ 5903513 w 6105267"/>
              <a:gd name="connsiteY47" fmla="*/ 4187661 h 6858000"/>
              <a:gd name="connsiteX48" fmla="*/ 5949086 w 6105267"/>
              <a:gd name="connsiteY48" fmla="*/ 4366139 h 6858000"/>
              <a:gd name="connsiteX49" fmla="*/ 5949261 w 6105267"/>
              <a:gd name="connsiteY49" fmla="*/ 4449185 h 6858000"/>
              <a:gd name="connsiteX50" fmla="*/ 5961816 w 6105267"/>
              <a:gd name="connsiteY50" fmla="*/ 4494562 h 6858000"/>
              <a:gd name="connsiteX51" fmla="*/ 5998138 w 6105267"/>
              <a:gd name="connsiteY51" fmla="*/ 4697518 h 6858000"/>
              <a:gd name="connsiteX52" fmla="*/ 6007819 w 6105267"/>
              <a:gd name="connsiteY52" fmla="*/ 4858148 h 6858000"/>
              <a:gd name="connsiteX53" fmla="*/ 6007749 w 6105267"/>
              <a:gd name="connsiteY53" fmla="*/ 4964715 h 6858000"/>
              <a:gd name="connsiteX54" fmla="*/ 6005269 w 6105267"/>
              <a:gd name="connsiteY54" fmla="*/ 5150567 h 6858000"/>
              <a:gd name="connsiteX55" fmla="*/ 6001127 w 6105267"/>
              <a:gd name="connsiteY55" fmla="*/ 5164609 h 6858000"/>
              <a:gd name="connsiteX56" fmla="*/ 5998514 w 6105267"/>
              <a:gd name="connsiteY56" fmla="*/ 5189673 h 6858000"/>
              <a:gd name="connsiteX57" fmla="*/ 6036748 w 6105267"/>
              <a:gd name="connsiteY57" fmla="*/ 5322752 h 6858000"/>
              <a:gd name="connsiteX58" fmla="*/ 6037677 w 6105267"/>
              <a:gd name="connsiteY58" fmla="*/ 5354807 h 6858000"/>
              <a:gd name="connsiteX59" fmla="*/ 6053435 w 6105267"/>
              <a:gd name="connsiteY59" fmla="*/ 5387547 h 6858000"/>
              <a:gd name="connsiteX60" fmla="*/ 6068640 w 6105267"/>
              <a:gd name="connsiteY60" fmla="*/ 5474503 h 6858000"/>
              <a:gd name="connsiteX61" fmla="*/ 6080922 w 6105267"/>
              <a:gd name="connsiteY61" fmla="*/ 5561070 h 6858000"/>
              <a:gd name="connsiteX62" fmla="*/ 6096949 w 6105267"/>
              <a:gd name="connsiteY62" fmla="*/ 5648179 h 6858000"/>
              <a:gd name="connsiteX63" fmla="*/ 6096746 w 6105267"/>
              <a:gd name="connsiteY63" fmla="*/ 5862844 h 6858000"/>
              <a:gd name="connsiteX64" fmla="*/ 6045436 w 6105267"/>
              <a:gd name="connsiteY64" fmla="*/ 6124480 h 6858000"/>
              <a:gd name="connsiteX65" fmla="*/ 6030489 w 6105267"/>
              <a:gd name="connsiteY65" fmla="*/ 6317666 h 6858000"/>
              <a:gd name="connsiteX66" fmla="*/ 6007492 w 6105267"/>
              <a:gd name="connsiteY66" fmla="*/ 6440818 h 6858000"/>
              <a:gd name="connsiteX67" fmla="*/ 6009467 w 6105267"/>
              <a:gd name="connsiteY67" fmla="*/ 6487076 h 6858000"/>
              <a:gd name="connsiteX68" fmla="*/ 5995064 w 6105267"/>
              <a:gd name="connsiteY68" fmla="*/ 6540791 h 6858000"/>
              <a:gd name="connsiteX69" fmla="*/ 5986207 w 6105267"/>
              <a:gd name="connsiteY69" fmla="*/ 6695855 h 6858000"/>
              <a:gd name="connsiteX70" fmla="*/ 5979428 w 6105267"/>
              <a:gd name="connsiteY70" fmla="*/ 6754678 h 6858000"/>
              <a:gd name="connsiteX71" fmla="*/ 5984543 w 6105267"/>
              <a:gd name="connsiteY71" fmla="*/ 6811016 h 6858000"/>
              <a:gd name="connsiteX72" fmla="*/ 5979671 w 6105267"/>
              <a:gd name="connsiteY72" fmla="*/ 6858000 h 6858000"/>
              <a:gd name="connsiteX73" fmla="*/ 0 w 6105267"/>
              <a:gd name="connsiteY73" fmla="*/ 6858000 h 6858000"/>
              <a:gd name="connsiteX74" fmla="*/ 0 w 6105267"/>
              <a:gd name="connsiteY74" fmla="*/ 0 h 6858000"/>
              <a:gd name="connsiteX0" fmla="*/ 0 w 6105267"/>
              <a:gd name="connsiteY0" fmla="*/ 0 h 6858000"/>
              <a:gd name="connsiteX1" fmla="*/ 4965888 w 6105267"/>
              <a:gd name="connsiteY1" fmla="*/ 0 h 6858000"/>
              <a:gd name="connsiteX2" fmla="*/ 4967767 w 6105267"/>
              <a:gd name="connsiteY2" fmla="*/ 7930 h 6858000"/>
              <a:gd name="connsiteX3" fmla="*/ 4979444 w 6105267"/>
              <a:gd name="connsiteY3" fmla="*/ 43921 h 6858000"/>
              <a:gd name="connsiteX4" fmla="*/ 5075458 w 6105267"/>
              <a:gd name="connsiteY4" fmla="*/ 264355 h 6858000"/>
              <a:gd name="connsiteX5" fmla="*/ 5081175 w 6105267"/>
              <a:gd name="connsiteY5" fmla="*/ 277448 h 6858000"/>
              <a:gd name="connsiteX6" fmla="*/ 5097011 w 6105267"/>
              <a:gd name="connsiteY6" fmla="*/ 355616 h 6858000"/>
              <a:gd name="connsiteX7" fmla="*/ 5153000 w 6105267"/>
              <a:gd name="connsiteY7" fmla="*/ 507134 h 6858000"/>
              <a:gd name="connsiteX8" fmla="*/ 5171282 w 6105267"/>
              <a:gd name="connsiteY8" fmla="*/ 602071 h 6858000"/>
              <a:gd name="connsiteX9" fmla="*/ 5189051 w 6105267"/>
              <a:gd name="connsiteY9" fmla="*/ 782518 h 6858000"/>
              <a:gd name="connsiteX10" fmla="*/ 5218707 w 6105267"/>
              <a:gd name="connsiteY10" fmla="*/ 886387 h 6858000"/>
              <a:gd name="connsiteX11" fmla="*/ 5221281 w 6105267"/>
              <a:gd name="connsiteY11" fmla="*/ 920873 h 6858000"/>
              <a:gd name="connsiteX12" fmla="*/ 5201018 w 6105267"/>
              <a:gd name="connsiteY12" fmla="*/ 1095027 h 6858000"/>
              <a:gd name="connsiteX13" fmla="*/ 5205902 w 6105267"/>
              <a:gd name="connsiteY13" fmla="*/ 1203021 h 6858000"/>
              <a:gd name="connsiteX14" fmla="*/ 5207532 w 6105267"/>
              <a:gd name="connsiteY14" fmla="*/ 1278975 h 6858000"/>
              <a:gd name="connsiteX15" fmla="*/ 5225968 w 6105267"/>
              <a:gd name="connsiteY15" fmla="*/ 1357994 h 6858000"/>
              <a:gd name="connsiteX16" fmla="*/ 5226675 w 6105267"/>
              <a:gd name="connsiteY16" fmla="*/ 1385685 h 6858000"/>
              <a:gd name="connsiteX17" fmla="*/ 5237226 w 6105267"/>
              <a:gd name="connsiteY17" fmla="*/ 1441327 h 6858000"/>
              <a:gd name="connsiteX18" fmla="*/ 5255653 w 6105267"/>
              <a:gd name="connsiteY18" fmla="*/ 1524712 h 6858000"/>
              <a:gd name="connsiteX19" fmla="*/ 5263491 w 6105267"/>
              <a:gd name="connsiteY19" fmla="*/ 1642938 h 6858000"/>
              <a:gd name="connsiteX20" fmla="*/ 5256552 w 6105267"/>
              <a:gd name="connsiteY20" fmla="*/ 1672509 h 6858000"/>
              <a:gd name="connsiteX21" fmla="*/ 5264549 w 6105267"/>
              <a:gd name="connsiteY21" fmla="*/ 1837572 h 6858000"/>
              <a:gd name="connsiteX22" fmla="*/ 5255696 w 6105267"/>
              <a:gd name="connsiteY22" fmla="*/ 1953770 h 6858000"/>
              <a:gd name="connsiteX23" fmla="*/ 5252592 w 6105267"/>
              <a:gd name="connsiteY23" fmla="*/ 2092210 h 6858000"/>
              <a:gd name="connsiteX24" fmla="*/ 5257248 w 6105267"/>
              <a:gd name="connsiteY24" fmla="*/ 2203922 h 6858000"/>
              <a:gd name="connsiteX25" fmla="*/ 5262551 w 6105267"/>
              <a:gd name="connsiteY25" fmla="*/ 2288050 h 6858000"/>
              <a:gd name="connsiteX26" fmla="*/ 5293877 w 6105267"/>
              <a:gd name="connsiteY26" fmla="*/ 2368649 h 6858000"/>
              <a:gd name="connsiteX27" fmla="*/ 5311338 w 6105267"/>
              <a:gd name="connsiteY27" fmla="*/ 2404034 h 6858000"/>
              <a:gd name="connsiteX28" fmla="*/ 5338366 w 6105267"/>
              <a:gd name="connsiteY28" fmla="*/ 2465052 h 6858000"/>
              <a:gd name="connsiteX29" fmla="*/ 5371263 w 6105267"/>
              <a:gd name="connsiteY29" fmla="*/ 2586413 h 6858000"/>
              <a:gd name="connsiteX30" fmla="*/ 5407503 w 6105267"/>
              <a:gd name="connsiteY30" fmla="*/ 2786290 h 6858000"/>
              <a:gd name="connsiteX31" fmla="*/ 5407356 w 6105267"/>
              <a:gd name="connsiteY31" fmla="*/ 2787545 h 6858000"/>
              <a:gd name="connsiteX32" fmla="*/ 5457023 w 6105267"/>
              <a:gd name="connsiteY32" fmla="*/ 2858292 h 6858000"/>
              <a:gd name="connsiteX33" fmla="*/ 5503944 w 6105267"/>
              <a:gd name="connsiteY33" fmla="*/ 3123335 h 6858000"/>
              <a:gd name="connsiteX34" fmla="*/ 5525532 w 6105267"/>
              <a:gd name="connsiteY34" fmla="*/ 3258473 h 6858000"/>
              <a:gd name="connsiteX35" fmla="*/ 5589758 w 6105267"/>
              <a:gd name="connsiteY35" fmla="*/ 3453699 h 6858000"/>
              <a:gd name="connsiteX36" fmla="*/ 5596144 w 6105267"/>
              <a:gd name="connsiteY36" fmla="*/ 3534624 h 6858000"/>
              <a:gd name="connsiteX37" fmla="*/ 5597750 w 6105267"/>
              <a:gd name="connsiteY37" fmla="*/ 3534129 h 6858000"/>
              <a:gd name="connsiteX38" fmla="*/ 5618377 w 6105267"/>
              <a:gd name="connsiteY38" fmla="*/ 3588431 h 6858000"/>
              <a:gd name="connsiteX39" fmla="*/ 5655472 w 6105267"/>
              <a:gd name="connsiteY39" fmla="*/ 3678877 h 6858000"/>
              <a:gd name="connsiteX40" fmla="*/ 5683015 w 6105267"/>
              <a:gd name="connsiteY40" fmla="*/ 3762025 h 6858000"/>
              <a:gd name="connsiteX41" fmla="*/ 5696643 w 6105267"/>
              <a:gd name="connsiteY41" fmla="*/ 3773888 h 6858000"/>
              <a:gd name="connsiteX42" fmla="*/ 5768491 w 6105267"/>
              <a:gd name="connsiteY42" fmla="*/ 3914399 h 6858000"/>
              <a:gd name="connsiteX43" fmla="*/ 5793123 w 6105267"/>
              <a:gd name="connsiteY43" fmla="*/ 3969952 h 6858000"/>
              <a:gd name="connsiteX44" fmla="*/ 5808321 w 6105267"/>
              <a:gd name="connsiteY44" fmla="*/ 3988153 h 6858000"/>
              <a:gd name="connsiteX45" fmla="*/ 5860672 w 6105267"/>
              <a:gd name="connsiteY45" fmla="*/ 4061579 h 6858000"/>
              <a:gd name="connsiteX46" fmla="*/ 5894095 w 6105267"/>
              <a:gd name="connsiteY46" fmla="*/ 4128857 h 6858000"/>
              <a:gd name="connsiteX47" fmla="*/ 5903513 w 6105267"/>
              <a:gd name="connsiteY47" fmla="*/ 4187661 h 6858000"/>
              <a:gd name="connsiteX48" fmla="*/ 5949086 w 6105267"/>
              <a:gd name="connsiteY48" fmla="*/ 4366139 h 6858000"/>
              <a:gd name="connsiteX49" fmla="*/ 5949261 w 6105267"/>
              <a:gd name="connsiteY49" fmla="*/ 4449185 h 6858000"/>
              <a:gd name="connsiteX50" fmla="*/ 5961816 w 6105267"/>
              <a:gd name="connsiteY50" fmla="*/ 4494562 h 6858000"/>
              <a:gd name="connsiteX51" fmla="*/ 5998138 w 6105267"/>
              <a:gd name="connsiteY51" fmla="*/ 4697518 h 6858000"/>
              <a:gd name="connsiteX52" fmla="*/ 6007819 w 6105267"/>
              <a:gd name="connsiteY52" fmla="*/ 4858148 h 6858000"/>
              <a:gd name="connsiteX53" fmla="*/ 6007749 w 6105267"/>
              <a:gd name="connsiteY53" fmla="*/ 4964715 h 6858000"/>
              <a:gd name="connsiteX54" fmla="*/ 6005269 w 6105267"/>
              <a:gd name="connsiteY54" fmla="*/ 5150567 h 6858000"/>
              <a:gd name="connsiteX55" fmla="*/ 6001127 w 6105267"/>
              <a:gd name="connsiteY55" fmla="*/ 5164609 h 6858000"/>
              <a:gd name="connsiteX56" fmla="*/ 5998514 w 6105267"/>
              <a:gd name="connsiteY56" fmla="*/ 5189673 h 6858000"/>
              <a:gd name="connsiteX57" fmla="*/ 6036748 w 6105267"/>
              <a:gd name="connsiteY57" fmla="*/ 5322752 h 6858000"/>
              <a:gd name="connsiteX58" fmla="*/ 6037677 w 6105267"/>
              <a:gd name="connsiteY58" fmla="*/ 5354807 h 6858000"/>
              <a:gd name="connsiteX59" fmla="*/ 6053435 w 6105267"/>
              <a:gd name="connsiteY59" fmla="*/ 5387547 h 6858000"/>
              <a:gd name="connsiteX60" fmla="*/ 6068640 w 6105267"/>
              <a:gd name="connsiteY60" fmla="*/ 5474503 h 6858000"/>
              <a:gd name="connsiteX61" fmla="*/ 6080922 w 6105267"/>
              <a:gd name="connsiteY61" fmla="*/ 5561070 h 6858000"/>
              <a:gd name="connsiteX62" fmla="*/ 6096949 w 6105267"/>
              <a:gd name="connsiteY62" fmla="*/ 5648179 h 6858000"/>
              <a:gd name="connsiteX63" fmla="*/ 6096746 w 6105267"/>
              <a:gd name="connsiteY63" fmla="*/ 5862844 h 6858000"/>
              <a:gd name="connsiteX64" fmla="*/ 6045436 w 6105267"/>
              <a:gd name="connsiteY64" fmla="*/ 6124480 h 6858000"/>
              <a:gd name="connsiteX65" fmla="*/ 6030489 w 6105267"/>
              <a:gd name="connsiteY65" fmla="*/ 6317666 h 6858000"/>
              <a:gd name="connsiteX66" fmla="*/ 6007492 w 6105267"/>
              <a:gd name="connsiteY66" fmla="*/ 6440818 h 6858000"/>
              <a:gd name="connsiteX67" fmla="*/ 6009467 w 6105267"/>
              <a:gd name="connsiteY67" fmla="*/ 6487076 h 6858000"/>
              <a:gd name="connsiteX68" fmla="*/ 5995064 w 6105267"/>
              <a:gd name="connsiteY68" fmla="*/ 6540791 h 6858000"/>
              <a:gd name="connsiteX69" fmla="*/ 5986207 w 6105267"/>
              <a:gd name="connsiteY69" fmla="*/ 6695855 h 6858000"/>
              <a:gd name="connsiteX70" fmla="*/ 5979428 w 6105267"/>
              <a:gd name="connsiteY70" fmla="*/ 6754678 h 6858000"/>
              <a:gd name="connsiteX71" fmla="*/ 5984543 w 6105267"/>
              <a:gd name="connsiteY71" fmla="*/ 6811016 h 6858000"/>
              <a:gd name="connsiteX72" fmla="*/ 5979671 w 6105267"/>
              <a:gd name="connsiteY72" fmla="*/ 6858000 h 6858000"/>
              <a:gd name="connsiteX73" fmla="*/ 0 w 6105267"/>
              <a:gd name="connsiteY73" fmla="*/ 6858000 h 6858000"/>
              <a:gd name="connsiteX74" fmla="*/ 0 w 6105267"/>
              <a:gd name="connsiteY74" fmla="*/ 0 h 6858000"/>
              <a:gd name="connsiteX0" fmla="*/ 0 w 6105267"/>
              <a:gd name="connsiteY0" fmla="*/ 0 h 6858000"/>
              <a:gd name="connsiteX1" fmla="*/ 4965888 w 6105267"/>
              <a:gd name="connsiteY1" fmla="*/ 0 h 6858000"/>
              <a:gd name="connsiteX2" fmla="*/ 4967767 w 6105267"/>
              <a:gd name="connsiteY2" fmla="*/ 7930 h 6858000"/>
              <a:gd name="connsiteX3" fmla="*/ 4979444 w 6105267"/>
              <a:gd name="connsiteY3" fmla="*/ 43921 h 6858000"/>
              <a:gd name="connsiteX4" fmla="*/ 5075458 w 6105267"/>
              <a:gd name="connsiteY4" fmla="*/ 264355 h 6858000"/>
              <a:gd name="connsiteX5" fmla="*/ 5081175 w 6105267"/>
              <a:gd name="connsiteY5" fmla="*/ 277448 h 6858000"/>
              <a:gd name="connsiteX6" fmla="*/ 5097011 w 6105267"/>
              <a:gd name="connsiteY6" fmla="*/ 355616 h 6858000"/>
              <a:gd name="connsiteX7" fmla="*/ 5153000 w 6105267"/>
              <a:gd name="connsiteY7" fmla="*/ 507134 h 6858000"/>
              <a:gd name="connsiteX8" fmla="*/ 5171282 w 6105267"/>
              <a:gd name="connsiteY8" fmla="*/ 602071 h 6858000"/>
              <a:gd name="connsiteX9" fmla="*/ 5189051 w 6105267"/>
              <a:gd name="connsiteY9" fmla="*/ 782518 h 6858000"/>
              <a:gd name="connsiteX10" fmla="*/ 5218707 w 6105267"/>
              <a:gd name="connsiteY10" fmla="*/ 886387 h 6858000"/>
              <a:gd name="connsiteX11" fmla="*/ 5221281 w 6105267"/>
              <a:gd name="connsiteY11" fmla="*/ 920873 h 6858000"/>
              <a:gd name="connsiteX12" fmla="*/ 5201018 w 6105267"/>
              <a:gd name="connsiteY12" fmla="*/ 1095027 h 6858000"/>
              <a:gd name="connsiteX13" fmla="*/ 5205902 w 6105267"/>
              <a:gd name="connsiteY13" fmla="*/ 1203021 h 6858000"/>
              <a:gd name="connsiteX14" fmla="*/ 5207532 w 6105267"/>
              <a:gd name="connsiteY14" fmla="*/ 1278975 h 6858000"/>
              <a:gd name="connsiteX15" fmla="*/ 5225968 w 6105267"/>
              <a:gd name="connsiteY15" fmla="*/ 1357994 h 6858000"/>
              <a:gd name="connsiteX16" fmla="*/ 5226675 w 6105267"/>
              <a:gd name="connsiteY16" fmla="*/ 1385685 h 6858000"/>
              <a:gd name="connsiteX17" fmla="*/ 5237226 w 6105267"/>
              <a:gd name="connsiteY17" fmla="*/ 1441327 h 6858000"/>
              <a:gd name="connsiteX18" fmla="*/ 5255653 w 6105267"/>
              <a:gd name="connsiteY18" fmla="*/ 1524712 h 6858000"/>
              <a:gd name="connsiteX19" fmla="*/ 5263491 w 6105267"/>
              <a:gd name="connsiteY19" fmla="*/ 1642938 h 6858000"/>
              <a:gd name="connsiteX20" fmla="*/ 5256552 w 6105267"/>
              <a:gd name="connsiteY20" fmla="*/ 1672509 h 6858000"/>
              <a:gd name="connsiteX21" fmla="*/ 5264549 w 6105267"/>
              <a:gd name="connsiteY21" fmla="*/ 1837572 h 6858000"/>
              <a:gd name="connsiteX22" fmla="*/ 5255696 w 6105267"/>
              <a:gd name="connsiteY22" fmla="*/ 1953770 h 6858000"/>
              <a:gd name="connsiteX23" fmla="*/ 5252592 w 6105267"/>
              <a:gd name="connsiteY23" fmla="*/ 2092210 h 6858000"/>
              <a:gd name="connsiteX24" fmla="*/ 5257248 w 6105267"/>
              <a:gd name="connsiteY24" fmla="*/ 2203922 h 6858000"/>
              <a:gd name="connsiteX25" fmla="*/ 5262551 w 6105267"/>
              <a:gd name="connsiteY25" fmla="*/ 2288050 h 6858000"/>
              <a:gd name="connsiteX26" fmla="*/ 5293877 w 6105267"/>
              <a:gd name="connsiteY26" fmla="*/ 2368649 h 6858000"/>
              <a:gd name="connsiteX27" fmla="*/ 5311338 w 6105267"/>
              <a:gd name="connsiteY27" fmla="*/ 2404034 h 6858000"/>
              <a:gd name="connsiteX28" fmla="*/ 5338366 w 6105267"/>
              <a:gd name="connsiteY28" fmla="*/ 2465052 h 6858000"/>
              <a:gd name="connsiteX29" fmla="*/ 5371263 w 6105267"/>
              <a:gd name="connsiteY29" fmla="*/ 2586413 h 6858000"/>
              <a:gd name="connsiteX30" fmla="*/ 5407503 w 6105267"/>
              <a:gd name="connsiteY30" fmla="*/ 2786290 h 6858000"/>
              <a:gd name="connsiteX31" fmla="*/ 5407356 w 6105267"/>
              <a:gd name="connsiteY31" fmla="*/ 2787545 h 6858000"/>
              <a:gd name="connsiteX32" fmla="*/ 5457023 w 6105267"/>
              <a:gd name="connsiteY32" fmla="*/ 2858292 h 6858000"/>
              <a:gd name="connsiteX33" fmla="*/ 5503944 w 6105267"/>
              <a:gd name="connsiteY33" fmla="*/ 3123335 h 6858000"/>
              <a:gd name="connsiteX34" fmla="*/ 5525532 w 6105267"/>
              <a:gd name="connsiteY34" fmla="*/ 3258473 h 6858000"/>
              <a:gd name="connsiteX35" fmla="*/ 5589758 w 6105267"/>
              <a:gd name="connsiteY35" fmla="*/ 3453699 h 6858000"/>
              <a:gd name="connsiteX36" fmla="*/ 5596144 w 6105267"/>
              <a:gd name="connsiteY36" fmla="*/ 3534624 h 6858000"/>
              <a:gd name="connsiteX37" fmla="*/ 5597750 w 6105267"/>
              <a:gd name="connsiteY37" fmla="*/ 3534129 h 6858000"/>
              <a:gd name="connsiteX38" fmla="*/ 5618377 w 6105267"/>
              <a:gd name="connsiteY38" fmla="*/ 3588431 h 6858000"/>
              <a:gd name="connsiteX39" fmla="*/ 5655472 w 6105267"/>
              <a:gd name="connsiteY39" fmla="*/ 3678877 h 6858000"/>
              <a:gd name="connsiteX40" fmla="*/ 5683015 w 6105267"/>
              <a:gd name="connsiteY40" fmla="*/ 3762025 h 6858000"/>
              <a:gd name="connsiteX41" fmla="*/ 5706168 w 6105267"/>
              <a:gd name="connsiteY41" fmla="*/ 3797701 h 6858000"/>
              <a:gd name="connsiteX42" fmla="*/ 5768491 w 6105267"/>
              <a:gd name="connsiteY42" fmla="*/ 3914399 h 6858000"/>
              <a:gd name="connsiteX43" fmla="*/ 5793123 w 6105267"/>
              <a:gd name="connsiteY43" fmla="*/ 3969952 h 6858000"/>
              <a:gd name="connsiteX44" fmla="*/ 5808321 w 6105267"/>
              <a:gd name="connsiteY44" fmla="*/ 3988153 h 6858000"/>
              <a:gd name="connsiteX45" fmla="*/ 5860672 w 6105267"/>
              <a:gd name="connsiteY45" fmla="*/ 4061579 h 6858000"/>
              <a:gd name="connsiteX46" fmla="*/ 5894095 w 6105267"/>
              <a:gd name="connsiteY46" fmla="*/ 4128857 h 6858000"/>
              <a:gd name="connsiteX47" fmla="*/ 5903513 w 6105267"/>
              <a:gd name="connsiteY47" fmla="*/ 4187661 h 6858000"/>
              <a:gd name="connsiteX48" fmla="*/ 5949086 w 6105267"/>
              <a:gd name="connsiteY48" fmla="*/ 4366139 h 6858000"/>
              <a:gd name="connsiteX49" fmla="*/ 5949261 w 6105267"/>
              <a:gd name="connsiteY49" fmla="*/ 4449185 h 6858000"/>
              <a:gd name="connsiteX50" fmla="*/ 5961816 w 6105267"/>
              <a:gd name="connsiteY50" fmla="*/ 4494562 h 6858000"/>
              <a:gd name="connsiteX51" fmla="*/ 5998138 w 6105267"/>
              <a:gd name="connsiteY51" fmla="*/ 4697518 h 6858000"/>
              <a:gd name="connsiteX52" fmla="*/ 6007819 w 6105267"/>
              <a:gd name="connsiteY52" fmla="*/ 4858148 h 6858000"/>
              <a:gd name="connsiteX53" fmla="*/ 6007749 w 6105267"/>
              <a:gd name="connsiteY53" fmla="*/ 4964715 h 6858000"/>
              <a:gd name="connsiteX54" fmla="*/ 6005269 w 6105267"/>
              <a:gd name="connsiteY54" fmla="*/ 5150567 h 6858000"/>
              <a:gd name="connsiteX55" fmla="*/ 6001127 w 6105267"/>
              <a:gd name="connsiteY55" fmla="*/ 5164609 h 6858000"/>
              <a:gd name="connsiteX56" fmla="*/ 5998514 w 6105267"/>
              <a:gd name="connsiteY56" fmla="*/ 5189673 h 6858000"/>
              <a:gd name="connsiteX57" fmla="*/ 6036748 w 6105267"/>
              <a:gd name="connsiteY57" fmla="*/ 5322752 h 6858000"/>
              <a:gd name="connsiteX58" fmla="*/ 6037677 w 6105267"/>
              <a:gd name="connsiteY58" fmla="*/ 5354807 h 6858000"/>
              <a:gd name="connsiteX59" fmla="*/ 6053435 w 6105267"/>
              <a:gd name="connsiteY59" fmla="*/ 5387547 h 6858000"/>
              <a:gd name="connsiteX60" fmla="*/ 6068640 w 6105267"/>
              <a:gd name="connsiteY60" fmla="*/ 5474503 h 6858000"/>
              <a:gd name="connsiteX61" fmla="*/ 6080922 w 6105267"/>
              <a:gd name="connsiteY61" fmla="*/ 5561070 h 6858000"/>
              <a:gd name="connsiteX62" fmla="*/ 6096949 w 6105267"/>
              <a:gd name="connsiteY62" fmla="*/ 5648179 h 6858000"/>
              <a:gd name="connsiteX63" fmla="*/ 6096746 w 6105267"/>
              <a:gd name="connsiteY63" fmla="*/ 5862844 h 6858000"/>
              <a:gd name="connsiteX64" fmla="*/ 6045436 w 6105267"/>
              <a:gd name="connsiteY64" fmla="*/ 6124480 h 6858000"/>
              <a:gd name="connsiteX65" fmla="*/ 6030489 w 6105267"/>
              <a:gd name="connsiteY65" fmla="*/ 6317666 h 6858000"/>
              <a:gd name="connsiteX66" fmla="*/ 6007492 w 6105267"/>
              <a:gd name="connsiteY66" fmla="*/ 6440818 h 6858000"/>
              <a:gd name="connsiteX67" fmla="*/ 6009467 w 6105267"/>
              <a:gd name="connsiteY67" fmla="*/ 6487076 h 6858000"/>
              <a:gd name="connsiteX68" fmla="*/ 5995064 w 6105267"/>
              <a:gd name="connsiteY68" fmla="*/ 6540791 h 6858000"/>
              <a:gd name="connsiteX69" fmla="*/ 5986207 w 6105267"/>
              <a:gd name="connsiteY69" fmla="*/ 6695855 h 6858000"/>
              <a:gd name="connsiteX70" fmla="*/ 5979428 w 6105267"/>
              <a:gd name="connsiteY70" fmla="*/ 6754678 h 6858000"/>
              <a:gd name="connsiteX71" fmla="*/ 5984543 w 6105267"/>
              <a:gd name="connsiteY71" fmla="*/ 6811016 h 6858000"/>
              <a:gd name="connsiteX72" fmla="*/ 5979671 w 6105267"/>
              <a:gd name="connsiteY72" fmla="*/ 6858000 h 6858000"/>
              <a:gd name="connsiteX73" fmla="*/ 0 w 6105267"/>
              <a:gd name="connsiteY73" fmla="*/ 6858000 h 6858000"/>
              <a:gd name="connsiteX74" fmla="*/ 0 w 6105267"/>
              <a:gd name="connsiteY74" fmla="*/ 0 h 6858000"/>
              <a:gd name="connsiteX0" fmla="*/ 0 w 6105267"/>
              <a:gd name="connsiteY0" fmla="*/ 0 h 6858000"/>
              <a:gd name="connsiteX1" fmla="*/ 4965888 w 6105267"/>
              <a:gd name="connsiteY1" fmla="*/ 0 h 6858000"/>
              <a:gd name="connsiteX2" fmla="*/ 4967767 w 6105267"/>
              <a:gd name="connsiteY2" fmla="*/ 7930 h 6858000"/>
              <a:gd name="connsiteX3" fmla="*/ 4979444 w 6105267"/>
              <a:gd name="connsiteY3" fmla="*/ 43921 h 6858000"/>
              <a:gd name="connsiteX4" fmla="*/ 5075458 w 6105267"/>
              <a:gd name="connsiteY4" fmla="*/ 264355 h 6858000"/>
              <a:gd name="connsiteX5" fmla="*/ 5081175 w 6105267"/>
              <a:gd name="connsiteY5" fmla="*/ 277448 h 6858000"/>
              <a:gd name="connsiteX6" fmla="*/ 5097011 w 6105267"/>
              <a:gd name="connsiteY6" fmla="*/ 355616 h 6858000"/>
              <a:gd name="connsiteX7" fmla="*/ 5153000 w 6105267"/>
              <a:gd name="connsiteY7" fmla="*/ 507134 h 6858000"/>
              <a:gd name="connsiteX8" fmla="*/ 5171282 w 6105267"/>
              <a:gd name="connsiteY8" fmla="*/ 602071 h 6858000"/>
              <a:gd name="connsiteX9" fmla="*/ 5189051 w 6105267"/>
              <a:gd name="connsiteY9" fmla="*/ 782518 h 6858000"/>
              <a:gd name="connsiteX10" fmla="*/ 5218707 w 6105267"/>
              <a:gd name="connsiteY10" fmla="*/ 886387 h 6858000"/>
              <a:gd name="connsiteX11" fmla="*/ 5221281 w 6105267"/>
              <a:gd name="connsiteY11" fmla="*/ 920873 h 6858000"/>
              <a:gd name="connsiteX12" fmla="*/ 5201018 w 6105267"/>
              <a:gd name="connsiteY12" fmla="*/ 1095027 h 6858000"/>
              <a:gd name="connsiteX13" fmla="*/ 5205902 w 6105267"/>
              <a:gd name="connsiteY13" fmla="*/ 1203021 h 6858000"/>
              <a:gd name="connsiteX14" fmla="*/ 5207532 w 6105267"/>
              <a:gd name="connsiteY14" fmla="*/ 1278975 h 6858000"/>
              <a:gd name="connsiteX15" fmla="*/ 5225968 w 6105267"/>
              <a:gd name="connsiteY15" fmla="*/ 1357994 h 6858000"/>
              <a:gd name="connsiteX16" fmla="*/ 5226675 w 6105267"/>
              <a:gd name="connsiteY16" fmla="*/ 1385685 h 6858000"/>
              <a:gd name="connsiteX17" fmla="*/ 5237226 w 6105267"/>
              <a:gd name="connsiteY17" fmla="*/ 1441327 h 6858000"/>
              <a:gd name="connsiteX18" fmla="*/ 5255653 w 6105267"/>
              <a:gd name="connsiteY18" fmla="*/ 1524712 h 6858000"/>
              <a:gd name="connsiteX19" fmla="*/ 5263491 w 6105267"/>
              <a:gd name="connsiteY19" fmla="*/ 1642938 h 6858000"/>
              <a:gd name="connsiteX20" fmla="*/ 5256552 w 6105267"/>
              <a:gd name="connsiteY20" fmla="*/ 1672509 h 6858000"/>
              <a:gd name="connsiteX21" fmla="*/ 5264549 w 6105267"/>
              <a:gd name="connsiteY21" fmla="*/ 1837572 h 6858000"/>
              <a:gd name="connsiteX22" fmla="*/ 5255696 w 6105267"/>
              <a:gd name="connsiteY22" fmla="*/ 1953770 h 6858000"/>
              <a:gd name="connsiteX23" fmla="*/ 5252592 w 6105267"/>
              <a:gd name="connsiteY23" fmla="*/ 2092210 h 6858000"/>
              <a:gd name="connsiteX24" fmla="*/ 5257248 w 6105267"/>
              <a:gd name="connsiteY24" fmla="*/ 2203922 h 6858000"/>
              <a:gd name="connsiteX25" fmla="*/ 5262551 w 6105267"/>
              <a:gd name="connsiteY25" fmla="*/ 2288050 h 6858000"/>
              <a:gd name="connsiteX26" fmla="*/ 5293877 w 6105267"/>
              <a:gd name="connsiteY26" fmla="*/ 2368649 h 6858000"/>
              <a:gd name="connsiteX27" fmla="*/ 5311338 w 6105267"/>
              <a:gd name="connsiteY27" fmla="*/ 2404034 h 6858000"/>
              <a:gd name="connsiteX28" fmla="*/ 5338366 w 6105267"/>
              <a:gd name="connsiteY28" fmla="*/ 2465052 h 6858000"/>
              <a:gd name="connsiteX29" fmla="*/ 5371263 w 6105267"/>
              <a:gd name="connsiteY29" fmla="*/ 2586413 h 6858000"/>
              <a:gd name="connsiteX30" fmla="*/ 5407503 w 6105267"/>
              <a:gd name="connsiteY30" fmla="*/ 2786290 h 6858000"/>
              <a:gd name="connsiteX31" fmla="*/ 5407356 w 6105267"/>
              <a:gd name="connsiteY31" fmla="*/ 2787545 h 6858000"/>
              <a:gd name="connsiteX32" fmla="*/ 5457023 w 6105267"/>
              <a:gd name="connsiteY32" fmla="*/ 2858292 h 6858000"/>
              <a:gd name="connsiteX33" fmla="*/ 5503944 w 6105267"/>
              <a:gd name="connsiteY33" fmla="*/ 3123335 h 6858000"/>
              <a:gd name="connsiteX34" fmla="*/ 5525532 w 6105267"/>
              <a:gd name="connsiteY34" fmla="*/ 3258473 h 6858000"/>
              <a:gd name="connsiteX35" fmla="*/ 5589758 w 6105267"/>
              <a:gd name="connsiteY35" fmla="*/ 3453699 h 6858000"/>
              <a:gd name="connsiteX36" fmla="*/ 5596144 w 6105267"/>
              <a:gd name="connsiteY36" fmla="*/ 3534624 h 6858000"/>
              <a:gd name="connsiteX37" fmla="*/ 5597750 w 6105267"/>
              <a:gd name="connsiteY37" fmla="*/ 3534129 h 6858000"/>
              <a:gd name="connsiteX38" fmla="*/ 5618377 w 6105267"/>
              <a:gd name="connsiteY38" fmla="*/ 3588431 h 6858000"/>
              <a:gd name="connsiteX39" fmla="*/ 5655472 w 6105267"/>
              <a:gd name="connsiteY39" fmla="*/ 3678877 h 6858000"/>
              <a:gd name="connsiteX40" fmla="*/ 5683015 w 6105267"/>
              <a:gd name="connsiteY40" fmla="*/ 3762025 h 6858000"/>
              <a:gd name="connsiteX41" fmla="*/ 5722836 w 6105267"/>
              <a:gd name="connsiteY41" fmla="*/ 3814370 h 6858000"/>
              <a:gd name="connsiteX42" fmla="*/ 5768491 w 6105267"/>
              <a:gd name="connsiteY42" fmla="*/ 3914399 h 6858000"/>
              <a:gd name="connsiteX43" fmla="*/ 5793123 w 6105267"/>
              <a:gd name="connsiteY43" fmla="*/ 3969952 h 6858000"/>
              <a:gd name="connsiteX44" fmla="*/ 5808321 w 6105267"/>
              <a:gd name="connsiteY44" fmla="*/ 3988153 h 6858000"/>
              <a:gd name="connsiteX45" fmla="*/ 5860672 w 6105267"/>
              <a:gd name="connsiteY45" fmla="*/ 4061579 h 6858000"/>
              <a:gd name="connsiteX46" fmla="*/ 5894095 w 6105267"/>
              <a:gd name="connsiteY46" fmla="*/ 4128857 h 6858000"/>
              <a:gd name="connsiteX47" fmla="*/ 5903513 w 6105267"/>
              <a:gd name="connsiteY47" fmla="*/ 4187661 h 6858000"/>
              <a:gd name="connsiteX48" fmla="*/ 5949086 w 6105267"/>
              <a:gd name="connsiteY48" fmla="*/ 4366139 h 6858000"/>
              <a:gd name="connsiteX49" fmla="*/ 5949261 w 6105267"/>
              <a:gd name="connsiteY49" fmla="*/ 4449185 h 6858000"/>
              <a:gd name="connsiteX50" fmla="*/ 5961816 w 6105267"/>
              <a:gd name="connsiteY50" fmla="*/ 4494562 h 6858000"/>
              <a:gd name="connsiteX51" fmla="*/ 5998138 w 6105267"/>
              <a:gd name="connsiteY51" fmla="*/ 4697518 h 6858000"/>
              <a:gd name="connsiteX52" fmla="*/ 6007819 w 6105267"/>
              <a:gd name="connsiteY52" fmla="*/ 4858148 h 6858000"/>
              <a:gd name="connsiteX53" fmla="*/ 6007749 w 6105267"/>
              <a:gd name="connsiteY53" fmla="*/ 4964715 h 6858000"/>
              <a:gd name="connsiteX54" fmla="*/ 6005269 w 6105267"/>
              <a:gd name="connsiteY54" fmla="*/ 5150567 h 6858000"/>
              <a:gd name="connsiteX55" fmla="*/ 6001127 w 6105267"/>
              <a:gd name="connsiteY55" fmla="*/ 5164609 h 6858000"/>
              <a:gd name="connsiteX56" fmla="*/ 5998514 w 6105267"/>
              <a:gd name="connsiteY56" fmla="*/ 5189673 h 6858000"/>
              <a:gd name="connsiteX57" fmla="*/ 6036748 w 6105267"/>
              <a:gd name="connsiteY57" fmla="*/ 5322752 h 6858000"/>
              <a:gd name="connsiteX58" fmla="*/ 6037677 w 6105267"/>
              <a:gd name="connsiteY58" fmla="*/ 5354807 h 6858000"/>
              <a:gd name="connsiteX59" fmla="*/ 6053435 w 6105267"/>
              <a:gd name="connsiteY59" fmla="*/ 5387547 h 6858000"/>
              <a:gd name="connsiteX60" fmla="*/ 6068640 w 6105267"/>
              <a:gd name="connsiteY60" fmla="*/ 5474503 h 6858000"/>
              <a:gd name="connsiteX61" fmla="*/ 6080922 w 6105267"/>
              <a:gd name="connsiteY61" fmla="*/ 5561070 h 6858000"/>
              <a:gd name="connsiteX62" fmla="*/ 6096949 w 6105267"/>
              <a:gd name="connsiteY62" fmla="*/ 5648179 h 6858000"/>
              <a:gd name="connsiteX63" fmla="*/ 6096746 w 6105267"/>
              <a:gd name="connsiteY63" fmla="*/ 5862844 h 6858000"/>
              <a:gd name="connsiteX64" fmla="*/ 6045436 w 6105267"/>
              <a:gd name="connsiteY64" fmla="*/ 6124480 h 6858000"/>
              <a:gd name="connsiteX65" fmla="*/ 6030489 w 6105267"/>
              <a:gd name="connsiteY65" fmla="*/ 6317666 h 6858000"/>
              <a:gd name="connsiteX66" fmla="*/ 6007492 w 6105267"/>
              <a:gd name="connsiteY66" fmla="*/ 6440818 h 6858000"/>
              <a:gd name="connsiteX67" fmla="*/ 6009467 w 6105267"/>
              <a:gd name="connsiteY67" fmla="*/ 6487076 h 6858000"/>
              <a:gd name="connsiteX68" fmla="*/ 5995064 w 6105267"/>
              <a:gd name="connsiteY68" fmla="*/ 6540791 h 6858000"/>
              <a:gd name="connsiteX69" fmla="*/ 5986207 w 6105267"/>
              <a:gd name="connsiteY69" fmla="*/ 6695855 h 6858000"/>
              <a:gd name="connsiteX70" fmla="*/ 5979428 w 6105267"/>
              <a:gd name="connsiteY70" fmla="*/ 6754678 h 6858000"/>
              <a:gd name="connsiteX71" fmla="*/ 5984543 w 6105267"/>
              <a:gd name="connsiteY71" fmla="*/ 6811016 h 6858000"/>
              <a:gd name="connsiteX72" fmla="*/ 5979671 w 6105267"/>
              <a:gd name="connsiteY72" fmla="*/ 6858000 h 6858000"/>
              <a:gd name="connsiteX73" fmla="*/ 0 w 6105267"/>
              <a:gd name="connsiteY73" fmla="*/ 6858000 h 6858000"/>
              <a:gd name="connsiteX74" fmla="*/ 0 w 6105267"/>
              <a:gd name="connsiteY74" fmla="*/ 0 h 6858000"/>
              <a:gd name="connsiteX0" fmla="*/ 0 w 6105267"/>
              <a:gd name="connsiteY0" fmla="*/ 0 h 6858000"/>
              <a:gd name="connsiteX1" fmla="*/ 4965888 w 6105267"/>
              <a:gd name="connsiteY1" fmla="*/ 0 h 6858000"/>
              <a:gd name="connsiteX2" fmla="*/ 4967767 w 6105267"/>
              <a:gd name="connsiteY2" fmla="*/ 7930 h 6858000"/>
              <a:gd name="connsiteX3" fmla="*/ 4979444 w 6105267"/>
              <a:gd name="connsiteY3" fmla="*/ 43921 h 6858000"/>
              <a:gd name="connsiteX4" fmla="*/ 5075458 w 6105267"/>
              <a:gd name="connsiteY4" fmla="*/ 264355 h 6858000"/>
              <a:gd name="connsiteX5" fmla="*/ 5081175 w 6105267"/>
              <a:gd name="connsiteY5" fmla="*/ 277448 h 6858000"/>
              <a:gd name="connsiteX6" fmla="*/ 5097011 w 6105267"/>
              <a:gd name="connsiteY6" fmla="*/ 355616 h 6858000"/>
              <a:gd name="connsiteX7" fmla="*/ 5153000 w 6105267"/>
              <a:gd name="connsiteY7" fmla="*/ 507134 h 6858000"/>
              <a:gd name="connsiteX8" fmla="*/ 5171282 w 6105267"/>
              <a:gd name="connsiteY8" fmla="*/ 602071 h 6858000"/>
              <a:gd name="connsiteX9" fmla="*/ 5189051 w 6105267"/>
              <a:gd name="connsiteY9" fmla="*/ 782518 h 6858000"/>
              <a:gd name="connsiteX10" fmla="*/ 5218707 w 6105267"/>
              <a:gd name="connsiteY10" fmla="*/ 886387 h 6858000"/>
              <a:gd name="connsiteX11" fmla="*/ 5221281 w 6105267"/>
              <a:gd name="connsiteY11" fmla="*/ 920873 h 6858000"/>
              <a:gd name="connsiteX12" fmla="*/ 5201018 w 6105267"/>
              <a:gd name="connsiteY12" fmla="*/ 1095027 h 6858000"/>
              <a:gd name="connsiteX13" fmla="*/ 5205902 w 6105267"/>
              <a:gd name="connsiteY13" fmla="*/ 1203021 h 6858000"/>
              <a:gd name="connsiteX14" fmla="*/ 5207532 w 6105267"/>
              <a:gd name="connsiteY14" fmla="*/ 1278975 h 6858000"/>
              <a:gd name="connsiteX15" fmla="*/ 5225968 w 6105267"/>
              <a:gd name="connsiteY15" fmla="*/ 1357994 h 6858000"/>
              <a:gd name="connsiteX16" fmla="*/ 5226675 w 6105267"/>
              <a:gd name="connsiteY16" fmla="*/ 1385685 h 6858000"/>
              <a:gd name="connsiteX17" fmla="*/ 5237226 w 6105267"/>
              <a:gd name="connsiteY17" fmla="*/ 1441327 h 6858000"/>
              <a:gd name="connsiteX18" fmla="*/ 5255653 w 6105267"/>
              <a:gd name="connsiteY18" fmla="*/ 1524712 h 6858000"/>
              <a:gd name="connsiteX19" fmla="*/ 5263491 w 6105267"/>
              <a:gd name="connsiteY19" fmla="*/ 1642938 h 6858000"/>
              <a:gd name="connsiteX20" fmla="*/ 5256552 w 6105267"/>
              <a:gd name="connsiteY20" fmla="*/ 1672509 h 6858000"/>
              <a:gd name="connsiteX21" fmla="*/ 5264549 w 6105267"/>
              <a:gd name="connsiteY21" fmla="*/ 1837572 h 6858000"/>
              <a:gd name="connsiteX22" fmla="*/ 5255696 w 6105267"/>
              <a:gd name="connsiteY22" fmla="*/ 1953770 h 6858000"/>
              <a:gd name="connsiteX23" fmla="*/ 5252592 w 6105267"/>
              <a:gd name="connsiteY23" fmla="*/ 2092210 h 6858000"/>
              <a:gd name="connsiteX24" fmla="*/ 5257248 w 6105267"/>
              <a:gd name="connsiteY24" fmla="*/ 2203922 h 6858000"/>
              <a:gd name="connsiteX25" fmla="*/ 5262551 w 6105267"/>
              <a:gd name="connsiteY25" fmla="*/ 2288050 h 6858000"/>
              <a:gd name="connsiteX26" fmla="*/ 5293877 w 6105267"/>
              <a:gd name="connsiteY26" fmla="*/ 2368649 h 6858000"/>
              <a:gd name="connsiteX27" fmla="*/ 5311338 w 6105267"/>
              <a:gd name="connsiteY27" fmla="*/ 2404034 h 6858000"/>
              <a:gd name="connsiteX28" fmla="*/ 5338366 w 6105267"/>
              <a:gd name="connsiteY28" fmla="*/ 2465052 h 6858000"/>
              <a:gd name="connsiteX29" fmla="*/ 5371263 w 6105267"/>
              <a:gd name="connsiteY29" fmla="*/ 2586413 h 6858000"/>
              <a:gd name="connsiteX30" fmla="*/ 5407503 w 6105267"/>
              <a:gd name="connsiteY30" fmla="*/ 2786290 h 6858000"/>
              <a:gd name="connsiteX31" fmla="*/ 5407356 w 6105267"/>
              <a:gd name="connsiteY31" fmla="*/ 2787545 h 6858000"/>
              <a:gd name="connsiteX32" fmla="*/ 5448870 w 6105267"/>
              <a:gd name="connsiteY32" fmla="*/ 2838305 h 6858000"/>
              <a:gd name="connsiteX33" fmla="*/ 5503944 w 6105267"/>
              <a:gd name="connsiteY33" fmla="*/ 3123335 h 6858000"/>
              <a:gd name="connsiteX34" fmla="*/ 5525532 w 6105267"/>
              <a:gd name="connsiteY34" fmla="*/ 3258473 h 6858000"/>
              <a:gd name="connsiteX35" fmla="*/ 5589758 w 6105267"/>
              <a:gd name="connsiteY35" fmla="*/ 3453699 h 6858000"/>
              <a:gd name="connsiteX36" fmla="*/ 5596144 w 6105267"/>
              <a:gd name="connsiteY36" fmla="*/ 3534624 h 6858000"/>
              <a:gd name="connsiteX37" fmla="*/ 5597750 w 6105267"/>
              <a:gd name="connsiteY37" fmla="*/ 3534129 h 6858000"/>
              <a:gd name="connsiteX38" fmla="*/ 5618377 w 6105267"/>
              <a:gd name="connsiteY38" fmla="*/ 3588431 h 6858000"/>
              <a:gd name="connsiteX39" fmla="*/ 5655472 w 6105267"/>
              <a:gd name="connsiteY39" fmla="*/ 3678877 h 6858000"/>
              <a:gd name="connsiteX40" fmla="*/ 5683015 w 6105267"/>
              <a:gd name="connsiteY40" fmla="*/ 3762025 h 6858000"/>
              <a:gd name="connsiteX41" fmla="*/ 5722836 w 6105267"/>
              <a:gd name="connsiteY41" fmla="*/ 3814370 h 6858000"/>
              <a:gd name="connsiteX42" fmla="*/ 5768491 w 6105267"/>
              <a:gd name="connsiteY42" fmla="*/ 3914399 h 6858000"/>
              <a:gd name="connsiteX43" fmla="*/ 5793123 w 6105267"/>
              <a:gd name="connsiteY43" fmla="*/ 3969952 h 6858000"/>
              <a:gd name="connsiteX44" fmla="*/ 5808321 w 6105267"/>
              <a:gd name="connsiteY44" fmla="*/ 3988153 h 6858000"/>
              <a:gd name="connsiteX45" fmla="*/ 5860672 w 6105267"/>
              <a:gd name="connsiteY45" fmla="*/ 4061579 h 6858000"/>
              <a:gd name="connsiteX46" fmla="*/ 5894095 w 6105267"/>
              <a:gd name="connsiteY46" fmla="*/ 4128857 h 6858000"/>
              <a:gd name="connsiteX47" fmla="*/ 5903513 w 6105267"/>
              <a:gd name="connsiteY47" fmla="*/ 4187661 h 6858000"/>
              <a:gd name="connsiteX48" fmla="*/ 5949086 w 6105267"/>
              <a:gd name="connsiteY48" fmla="*/ 4366139 h 6858000"/>
              <a:gd name="connsiteX49" fmla="*/ 5949261 w 6105267"/>
              <a:gd name="connsiteY49" fmla="*/ 4449185 h 6858000"/>
              <a:gd name="connsiteX50" fmla="*/ 5961816 w 6105267"/>
              <a:gd name="connsiteY50" fmla="*/ 4494562 h 6858000"/>
              <a:gd name="connsiteX51" fmla="*/ 5998138 w 6105267"/>
              <a:gd name="connsiteY51" fmla="*/ 4697518 h 6858000"/>
              <a:gd name="connsiteX52" fmla="*/ 6007819 w 6105267"/>
              <a:gd name="connsiteY52" fmla="*/ 4858148 h 6858000"/>
              <a:gd name="connsiteX53" fmla="*/ 6007749 w 6105267"/>
              <a:gd name="connsiteY53" fmla="*/ 4964715 h 6858000"/>
              <a:gd name="connsiteX54" fmla="*/ 6005269 w 6105267"/>
              <a:gd name="connsiteY54" fmla="*/ 5150567 h 6858000"/>
              <a:gd name="connsiteX55" fmla="*/ 6001127 w 6105267"/>
              <a:gd name="connsiteY55" fmla="*/ 5164609 h 6858000"/>
              <a:gd name="connsiteX56" fmla="*/ 5998514 w 6105267"/>
              <a:gd name="connsiteY56" fmla="*/ 5189673 h 6858000"/>
              <a:gd name="connsiteX57" fmla="*/ 6036748 w 6105267"/>
              <a:gd name="connsiteY57" fmla="*/ 5322752 h 6858000"/>
              <a:gd name="connsiteX58" fmla="*/ 6037677 w 6105267"/>
              <a:gd name="connsiteY58" fmla="*/ 5354807 h 6858000"/>
              <a:gd name="connsiteX59" fmla="*/ 6053435 w 6105267"/>
              <a:gd name="connsiteY59" fmla="*/ 5387547 h 6858000"/>
              <a:gd name="connsiteX60" fmla="*/ 6068640 w 6105267"/>
              <a:gd name="connsiteY60" fmla="*/ 5474503 h 6858000"/>
              <a:gd name="connsiteX61" fmla="*/ 6080922 w 6105267"/>
              <a:gd name="connsiteY61" fmla="*/ 5561070 h 6858000"/>
              <a:gd name="connsiteX62" fmla="*/ 6096949 w 6105267"/>
              <a:gd name="connsiteY62" fmla="*/ 5648179 h 6858000"/>
              <a:gd name="connsiteX63" fmla="*/ 6096746 w 6105267"/>
              <a:gd name="connsiteY63" fmla="*/ 5862844 h 6858000"/>
              <a:gd name="connsiteX64" fmla="*/ 6045436 w 6105267"/>
              <a:gd name="connsiteY64" fmla="*/ 6124480 h 6858000"/>
              <a:gd name="connsiteX65" fmla="*/ 6030489 w 6105267"/>
              <a:gd name="connsiteY65" fmla="*/ 6317666 h 6858000"/>
              <a:gd name="connsiteX66" fmla="*/ 6007492 w 6105267"/>
              <a:gd name="connsiteY66" fmla="*/ 6440818 h 6858000"/>
              <a:gd name="connsiteX67" fmla="*/ 6009467 w 6105267"/>
              <a:gd name="connsiteY67" fmla="*/ 6487076 h 6858000"/>
              <a:gd name="connsiteX68" fmla="*/ 5995064 w 6105267"/>
              <a:gd name="connsiteY68" fmla="*/ 6540791 h 6858000"/>
              <a:gd name="connsiteX69" fmla="*/ 5986207 w 6105267"/>
              <a:gd name="connsiteY69" fmla="*/ 6695855 h 6858000"/>
              <a:gd name="connsiteX70" fmla="*/ 5979428 w 6105267"/>
              <a:gd name="connsiteY70" fmla="*/ 6754678 h 6858000"/>
              <a:gd name="connsiteX71" fmla="*/ 5984543 w 6105267"/>
              <a:gd name="connsiteY71" fmla="*/ 6811016 h 6858000"/>
              <a:gd name="connsiteX72" fmla="*/ 5979671 w 6105267"/>
              <a:gd name="connsiteY72" fmla="*/ 6858000 h 6858000"/>
              <a:gd name="connsiteX73" fmla="*/ 0 w 6105267"/>
              <a:gd name="connsiteY73" fmla="*/ 6858000 h 6858000"/>
              <a:gd name="connsiteX74" fmla="*/ 0 w 6105267"/>
              <a:gd name="connsiteY74" fmla="*/ 0 h 6858000"/>
              <a:gd name="connsiteX0" fmla="*/ 0 w 6105267"/>
              <a:gd name="connsiteY0" fmla="*/ 0 h 6858000"/>
              <a:gd name="connsiteX1" fmla="*/ 4965888 w 6105267"/>
              <a:gd name="connsiteY1" fmla="*/ 0 h 6858000"/>
              <a:gd name="connsiteX2" fmla="*/ 4967767 w 6105267"/>
              <a:gd name="connsiteY2" fmla="*/ 7930 h 6858000"/>
              <a:gd name="connsiteX3" fmla="*/ 4979444 w 6105267"/>
              <a:gd name="connsiteY3" fmla="*/ 43921 h 6858000"/>
              <a:gd name="connsiteX4" fmla="*/ 5075458 w 6105267"/>
              <a:gd name="connsiteY4" fmla="*/ 264355 h 6858000"/>
              <a:gd name="connsiteX5" fmla="*/ 5081175 w 6105267"/>
              <a:gd name="connsiteY5" fmla="*/ 277448 h 6858000"/>
              <a:gd name="connsiteX6" fmla="*/ 5097011 w 6105267"/>
              <a:gd name="connsiteY6" fmla="*/ 355616 h 6858000"/>
              <a:gd name="connsiteX7" fmla="*/ 5153000 w 6105267"/>
              <a:gd name="connsiteY7" fmla="*/ 507134 h 6858000"/>
              <a:gd name="connsiteX8" fmla="*/ 5171282 w 6105267"/>
              <a:gd name="connsiteY8" fmla="*/ 602071 h 6858000"/>
              <a:gd name="connsiteX9" fmla="*/ 5189051 w 6105267"/>
              <a:gd name="connsiteY9" fmla="*/ 782518 h 6858000"/>
              <a:gd name="connsiteX10" fmla="*/ 5218707 w 6105267"/>
              <a:gd name="connsiteY10" fmla="*/ 886387 h 6858000"/>
              <a:gd name="connsiteX11" fmla="*/ 5221281 w 6105267"/>
              <a:gd name="connsiteY11" fmla="*/ 920873 h 6858000"/>
              <a:gd name="connsiteX12" fmla="*/ 5201018 w 6105267"/>
              <a:gd name="connsiteY12" fmla="*/ 1095027 h 6858000"/>
              <a:gd name="connsiteX13" fmla="*/ 5205902 w 6105267"/>
              <a:gd name="connsiteY13" fmla="*/ 1203021 h 6858000"/>
              <a:gd name="connsiteX14" fmla="*/ 5207532 w 6105267"/>
              <a:gd name="connsiteY14" fmla="*/ 1278975 h 6858000"/>
              <a:gd name="connsiteX15" fmla="*/ 5225968 w 6105267"/>
              <a:gd name="connsiteY15" fmla="*/ 1357994 h 6858000"/>
              <a:gd name="connsiteX16" fmla="*/ 5226675 w 6105267"/>
              <a:gd name="connsiteY16" fmla="*/ 1385685 h 6858000"/>
              <a:gd name="connsiteX17" fmla="*/ 5237226 w 6105267"/>
              <a:gd name="connsiteY17" fmla="*/ 1441327 h 6858000"/>
              <a:gd name="connsiteX18" fmla="*/ 5255653 w 6105267"/>
              <a:gd name="connsiteY18" fmla="*/ 1524712 h 6858000"/>
              <a:gd name="connsiteX19" fmla="*/ 5263491 w 6105267"/>
              <a:gd name="connsiteY19" fmla="*/ 1642938 h 6858000"/>
              <a:gd name="connsiteX20" fmla="*/ 5256552 w 6105267"/>
              <a:gd name="connsiteY20" fmla="*/ 1672509 h 6858000"/>
              <a:gd name="connsiteX21" fmla="*/ 5264549 w 6105267"/>
              <a:gd name="connsiteY21" fmla="*/ 1837572 h 6858000"/>
              <a:gd name="connsiteX22" fmla="*/ 5255696 w 6105267"/>
              <a:gd name="connsiteY22" fmla="*/ 1953770 h 6858000"/>
              <a:gd name="connsiteX23" fmla="*/ 5252592 w 6105267"/>
              <a:gd name="connsiteY23" fmla="*/ 2092210 h 6858000"/>
              <a:gd name="connsiteX24" fmla="*/ 5257248 w 6105267"/>
              <a:gd name="connsiteY24" fmla="*/ 2203922 h 6858000"/>
              <a:gd name="connsiteX25" fmla="*/ 5262551 w 6105267"/>
              <a:gd name="connsiteY25" fmla="*/ 2288050 h 6858000"/>
              <a:gd name="connsiteX26" fmla="*/ 5293877 w 6105267"/>
              <a:gd name="connsiteY26" fmla="*/ 2368649 h 6858000"/>
              <a:gd name="connsiteX27" fmla="*/ 5311338 w 6105267"/>
              <a:gd name="connsiteY27" fmla="*/ 2404034 h 6858000"/>
              <a:gd name="connsiteX28" fmla="*/ 5338366 w 6105267"/>
              <a:gd name="connsiteY28" fmla="*/ 2465052 h 6858000"/>
              <a:gd name="connsiteX29" fmla="*/ 5371263 w 6105267"/>
              <a:gd name="connsiteY29" fmla="*/ 2586413 h 6858000"/>
              <a:gd name="connsiteX30" fmla="*/ 5407503 w 6105267"/>
              <a:gd name="connsiteY30" fmla="*/ 2786290 h 6858000"/>
              <a:gd name="connsiteX31" fmla="*/ 5407356 w 6105267"/>
              <a:gd name="connsiteY31" fmla="*/ 2787545 h 6858000"/>
              <a:gd name="connsiteX32" fmla="*/ 5448870 w 6105267"/>
              <a:gd name="connsiteY32" fmla="*/ 2838305 h 6858000"/>
              <a:gd name="connsiteX33" fmla="*/ 5503944 w 6105267"/>
              <a:gd name="connsiteY33" fmla="*/ 3123335 h 6858000"/>
              <a:gd name="connsiteX34" fmla="*/ 5525532 w 6105267"/>
              <a:gd name="connsiteY34" fmla="*/ 3258473 h 6858000"/>
              <a:gd name="connsiteX35" fmla="*/ 5589758 w 6105267"/>
              <a:gd name="connsiteY35" fmla="*/ 3453699 h 6858000"/>
              <a:gd name="connsiteX36" fmla="*/ 5596144 w 6105267"/>
              <a:gd name="connsiteY36" fmla="*/ 3534624 h 6858000"/>
              <a:gd name="connsiteX37" fmla="*/ 5597750 w 6105267"/>
              <a:gd name="connsiteY37" fmla="*/ 3534129 h 6858000"/>
              <a:gd name="connsiteX38" fmla="*/ 5655472 w 6105267"/>
              <a:gd name="connsiteY38" fmla="*/ 3678877 h 6858000"/>
              <a:gd name="connsiteX39" fmla="*/ 5683015 w 6105267"/>
              <a:gd name="connsiteY39" fmla="*/ 3762025 h 6858000"/>
              <a:gd name="connsiteX40" fmla="*/ 5722836 w 6105267"/>
              <a:gd name="connsiteY40" fmla="*/ 3814370 h 6858000"/>
              <a:gd name="connsiteX41" fmla="*/ 5768491 w 6105267"/>
              <a:gd name="connsiteY41" fmla="*/ 3914399 h 6858000"/>
              <a:gd name="connsiteX42" fmla="*/ 5793123 w 6105267"/>
              <a:gd name="connsiteY42" fmla="*/ 3969952 h 6858000"/>
              <a:gd name="connsiteX43" fmla="*/ 5808321 w 6105267"/>
              <a:gd name="connsiteY43" fmla="*/ 3988153 h 6858000"/>
              <a:gd name="connsiteX44" fmla="*/ 5860672 w 6105267"/>
              <a:gd name="connsiteY44" fmla="*/ 4061579 h 6858000"/>
              <a:gd name="connsiteX45" fmla="*/ 5894095 w 6105267"/>
              <a:gd name="connsiteY45" fmla="*/ 4128857 h 6858000"/>
              <a:gd name="connsiteX46" fmla="*/ 5903513 w 6105267"/>
              <a:gd name="connsiteY46" fmla="*/ 4187661 h 6858000"/>
              <a:gd name="connsiteX47" fmla="*/ 5949086 w 6105267"/>
              <a:gd name="connsiteY47" fmla="*/ 4366139 h 6858000"/>
              <a:gd name="connsiteX48" fmla="*/ 5949261 w 6105267"/>
              <a:gd name="connsiteY48" fmla="*/ 4449185 h 6858000"/>
              <a:gd name="connsiteX49" fmla="*/ 5961816 w 6105267"/>
              <a:gd name="connsiteY49" fmla="*/ 4494562 h 6858000"/>
              <a:gd name="connsiteX50" fmla="*/ 5998138 w 6105267"/>
              <a:gd name="connsiteY50" fmla="*/ 4697518 h 6858000"/>
              <a:gd name="connsiteX51" fmla="*/ 6007819 w 6105267"/>
              <a:gd name="connsiteY51" fmla="*/ 4858148 h 6858000"/>
              <a:gd name="connsiteX52" fmla="*/ 6007749 w 6105267"/>
              <a:gd name="connsiteY52" fmla="*/ 4964715 h 6858000"/>
              <a:gd name="connsiteX53" fmla="*/ 6005269 w 6105267"/>
              <a:gd name="connsiteY53" fmla="*/ 5150567 h 6858000"/>
              <a:gd name="connsiteX54" fmla="*/ 6001127 w 6105267"/>
              <a:gd name="connsiteY54" fmla="*/ 5164609 h 6858000"/>
              <a:gd name="connsiteX55" fmla="*/ 5998514 w 6105267"/>
              <a:gd name="connsiteY55" fmla="*/ 5189673 h 6858000"/>
              <a:gd name="connsiteX56" fmla="*/ 6036748 w 6105267"/>
              <a:gd name="connsiteY56" fmla="*/ 5322752 h 6858000"/>
              <a:gd name="connsiteX57" fmla="*/ 6037677 w 6105267"/>
              <a:gd name="connsiteY57" fmla="*/ 5354807 h 6858000"/>
              <a:gd name="connsiteX58" fmla="*/ 6053435 w 6105267"/>
              <a:gd name="connsiteY58" fmla="*/ 5387547 h 6858000"/>
              <a:gd name="connsiteX59" fmla="*/ 6068640 w 6105267"/>
              <a:gd name="connsiteY59" fmla="*/ 5474503 h 6858000"/>
              <a:gd name="connsiteX60" fmla="*/ 6080922 w 6105267"/>
              <a:gd name="connsiteY60" fmla="*/ 5561070 h 6858000"/>
              <a:gd name="connsiteX61" fmla="*/ 6096949 w 6105267"/>
              <a:gd name="connsiteY61" fmla="*/ 5648179 h 6858000"/>
              <a:gd name="connsiteX62" fmla="*/ 6096746 w 6105267"/>
              <a:gd name="connsiteY62" fmla="*/ 5862844 h 6858000"/>
              <a:gd name="connsiteX63" fmla="*/ 6045436 w 6105267"/>
              <a:gd name="connsiteY63" fmla="*/ 6124480 h 6858000"/>
              <a:gd name="connsiteX64" fmla="*/ 6030489 w 6105267"/>
              <a:gd name="connsiteY64" fmla="*/ 6317666 h 6858000"/>
              <a:gd name="connsiteX65" fmla="*/ 6007492 w 6105267"/>
              <a:gd name="connsiteY65" fmla="*/ 6440818 h 6858000"/>
              <a:gd name="connsiteX66" fmla="*/ 6009467 w 6105267"/>
              <a:gd name="connsiteY66" fmla="*/ 6487076 h 6858000"/>
              <a:gd name="connsiteX67" fmla="*/ 5995064 w 6105267"/>
              <a:gd name="connsiteY67" fmla="*/ 6540791 h 6858000"/>
              <a:gd name="connsiteX68" fmla="*/ 5986207 w 6105267"/>
              <a:gd name="connsiteY68" fmla="*/ 6695855 h 6858000"/>
              <a:gd name="connsiteX69" fmla="*/ 5979428 w 6105267"/>
              <a:gd name="connsiteY69" fmla="*/ 6754678 h 6858000"/>
              <a:gd name="connsiteX70" fmla="*/ 5984543 w 6105267"/>
              <a:gd name="connsiteY70" fmla="*/ 6811016 h 6858000"/>
              <a:gd name="connsiteX71" fmla="*/ 5979671 w 6105267"/>
              <a:gd name="connsiteY71" fmla="*/ 6858000 h 6858000"/>
              <a:gd name="connsiteX72" fmla="*/ 0 w 6105267"/>
              <a:gd name="connsiteY72" fmla="*/ 6858000 h 6858000"/>
              <a:gd name="connsiteX73" fmla="*/ 0 w 6105267"/>
              <a:gd name="connsiteY73" fmla="*/ 0 h 6858000"/>
              <a:gd name="connsiteX0" fmla="*/ 0 w 6105267"/>
              <a:gd name="connsiteY0" fmla="*/ 0 h 6858000"/>
              <a:gd name="connsiteX1" fmla="*/ 4965888 w 6105267"/>
              <a:gd name="connsiteY1" fmla="*/ 0 h 6858000"/>
              <a:gd name="connsiteX2" fmla="*/ 4967767 w 6105267"/>
              <a:gd name="connsiteY2" fmla="*/ 7930 h 6858000"/>
              <a:gd name="connsiteX3" fmla="*/ 4979444 w 6105267"/>
              <a:gd name="connsiteY3" fmla="*/ 43921 h 6858000"/>
              <a:gd name="connsiteX4" fmla="*/ 5075458 w 6105267"/>
              <a:gd name="connsiteY4" fmla="*/ 264355 h 6858000"/>
              <a:gd name="connsiteX5" fmla="*/ 5081175 w 6105267"/>
              <a:gd name="connsiteY5" fmla="*/ 277448 h 6858000"/>
              <a:gd name="connsiteX6" fmla="*/ 5097011 w 6105267"/>
              <a:gd name="connsiteY6" fmla="*/ 355616 h 6858000"/>
              <a:gd name="connsiteX7" fmla="*/ 5153000 w 6105267"/>
              <a:gd name="connsiteY7" fmla="*/ 507134 h 6858000"/>
              <a:gd name="connsiteX8" fmla="*/ 5171282 w 6105267"/>
              <a:gd name="connsiteY8" fmla="*/ 602071 h 6858000"/>
              <a:gd name="connsiteX9" fmla="*/ 5189051 w 6105267"/>
              <a:gd name="connsiteY9" fmla="*/ 782518 h 6858000"/>
              <a:gd name="connsiteX10" fmla="*/ 5218707 w 6105267"/>
              <a:gd name="connsiteY10" fmla="*/ 886387 h 6858000"/>
              <a:gd name="connsiteX11" fmla="*/ 5221281 w 6105267"/>
              <a:gd name="connsiteY11" fmla="*/ 920873 h 6858000"/>
              <a:gd name="connsiteX12" fmla="*/ 5201018 w 6105267"/>
              <a:gd name="connsiteY12" fmla="*/ 1095027 h 6858000"/>
              <a:gd name="connsiteX13" fmla="*/ 5205902 w 6105267"/>
              <a:gd name="connsiteY13" fmla="*/ 1203021 h 6858000"/>
              <a:gd name="connsiteX14" fmla="*/ 5207532 w 6105267"/>
              <a:gd name="connsiteY14" fmla="*/ 1278975 h 6858000"/>
              <a:gd name="connsiteX15" fmla="*/ 5225968 w 6105267"/>
              <a:gd name="connsiteY15" fmla="*/ 1357994 h 6858000"/>
              <a:gd name="connsiteX16" fmla="*/ 5226675 w 6105267"/>
              <a:gd name="connsiteY16" fmla="*/ 1385685 h 6858000"/>
              <a:gd name="connsiteX17" fmla="*/ 5237226 w 6105267"/>
              <a:gd name="connsiteY17" fmla="*/ 1441327 h 6858000"/>
              <a:gd name="connsiteX18" fmla="*/ 5255653 w 6105267"/>
              <a:gd name="connsiteY18" fmla="*/ 1524712 h 6858000"/>
              <a:gd name="connsiteX19" fmla="*/ 5263491 w 6105267"/>
              <a:gd name="connsiteY19" fmla="*/ 1642938 h 6858000"/>
              <a:gd name="connsiteX20" fmla="*/ 5256552 w 6105267"/>
              <a:gd name="connsiteY20" fmla="*/ 1672509 h 6858000"/>
              <a:gd name="connsiteX21" fmla="*/ 5264549 w 6105267"/>
              <a:gd name="connsiteY21" fmla="*/ 1837572 h 6858000"/>
              <a:gd name="connsiteX22" fmla="*/ 5255696 w 6105267"/>
              <a:gd name="connsiteY22" fmla="*/ 1953770 h 6858000"/>
              <a:gd name="connsiteX23" fmla="*/ 5252592 w 6105267"/>
              <a:gd name="connsiteY23" fmla="*/ 2092210 h 6858000"/>
              <a:gd name="connsiteX24" fmla="*/ 5257248 w 6105267"/>
              <a:gd name="connsiteY24" fmla="*/ 2203922 h 6858000"/>
              <a:gd name="connsiteX25" fmla="*/ 5262551 w 6105267"/>
              <a:gd name="connsiteY25" fmla="*/ 2288050 h 6858000"/>
              <a:gd name="connsiteX26" fmla="*/ 5293877 w 6105267"/>
              <a:gd name="connsiteY26" fmla="*/ 2368649 h 6858000"/>
              <a:gd name="connsiteX27" fmla="*/ 5311338 w 6105267"/>
              <a:gd name="connsiteY27" fmla="*/ 2404034 h 6858000"/>
              <a:gd name="connsiteX28" fmla="*/ 5338366 w 6105267"/>
              <a:gd name="connsiteY28" fmla="*/ 2465052 h 6858000"/>
              <a:gd name="connsiteX29" fmla="*/ 5371263 w 6105267"/>
              <a:gd name="connsiteY29" fmla="*/ 2586413 h 6858000"/>
              <a:gd name="connsiteX30" fmla="*/ 5407503 w 6105267"/>
              <a:gd name="connsiteY30" fmla="*/ 2786290 h 6858000"/>
              <a:gd name="connsiteX31" fmla="*/ 5407356 w 6105267"/>
              <a:gd name="connsiteY31" fmla="*/ 2787545 h 6858000"/>
              <a:gd name="connsiteX32" fmla="*/ 5448870 w 6105267"/>
              <a:gd name="connsiteY32" fmla="*/ 2838305 h 6858000"/>
              <a:gd name="connsiteX33" fmla="*/ 5503944 w 6105267"/>
              <a:gd name="connsiteY33" fmla="*/ 3123335 h 6858000"/>
              <a:gd name="connsiteX34" fmla="*/ 5525532 w 6105267"/>
              <a:gd name="connsiteY34" fmla="*/ 3258473 h 6858000"/>
              <a:gd name="connsiteX35" fmla="*/ 5589758 w 6105267"/>
              <a:gd name="connsiteY35" fmla="*/ 3453699 h 6858000"/>
              <a:gd name="connsiteX36" fmla="*/ 5596144 w 6105267"/>
              <a:gd name="connsiteY36" fmla="*/ 3534624 h 6858000"/>
              <a:gd name="connsiteX37" fmla="*/ 5597750 w 6105267"/>
              <a:gd name="connsiteY37" fmla="*/ 3534129 h 6858000"/>
              <a:gd name="connsiteX38" fmla="*/ 5683015 w 6105267"/>
              <a:gd name="connsiteY38" fmla="*/ 3762025 h 6858000"/>
              <a:gd name="connsiteX39" fmla="*/ 5722836 w 6105267"/>
              <a:gd name="connsiteY39" fmla="*/ 3814370 h 6858000"/>
              <a:gd name="connsiteX40" fmla="*/ 5768491 w 6105267"/>
              <a:gd name="connsiteY40" fmla="*/ 3914399 h 6858000"/>
              <a:gd name="connsiteX41" fmla="*/ 5793123 w 6105267"/>
              <a:gd name="connsiteY41" fmla="*/ 3969952 h 6858000"/>
              <a:gd name="connsiteX42" fmla="*/ 5808321 w 6105267"/>
              <a:gd name="connsiteY42" fmla="*/ 3988153 h 6858000"/>
              <a:gd name="connsiteX43" fmla="*/ 5860672 w 6105267"/>
              <a:gd name="connsiteY43" fmla="*/ 4061579 h 6858000"/>
              <a:gd name="connsiteX44" fmla="*/ 5894095 w 6105267"/>
              <a:gd name="connsiteY44" fmla="*/ 4128857 h 6858000"/>
              <a:gd name="connsiteX45" fmla="*/ 5903513 w 6105267"/>
              <a:gd name="connsiteY45" fmla="*/ 4187661 h 6858000"/>
              <a:gd name="connsiteX46" fmla="*/ 5949086 w 6105267"/>
              <a:gd name="connsiteY46" fmla="*/ 4366139 h 6858000"/>
              <a:gd name="connsiteX47" fmla="*/ 5949261 w 6105267"/>
              <a:gd name="connsiteY47" fmla="*/ 4449185 h 6858000"/>
              <a:gd name="connsiteX48" fmla="*/ 5961816 w 6105267"/>
              <a:gd name="connsiteY48" fmla="*/ 4494562 h 6858000"/>
              <a:gd name="connsiteX49" fmla="*/ 5998138 w 6105267"/>
              <a:gd name="connsiteY49" fmla="*/ 4697518 h 6858000"/>
              <a:gd name="connsiteX50" fmla="*/ 6007819 w 6105267"/>
              <a:gd name="connsiteY50" fmla="*/ 4858148 h 6858000"/>
              <a:gd name="connsiteX51" fmla="*/ 6007749 w 6105267"/>
              <a:gd name="connsiteY51" fmla="*/ 4964715 h 6858000"/>
              <a:gd name="connsiteX52" fmla="*/ 6005269 w 6105267"/>
              <a:gd name="connsiteY52" fmla="*/ 5150567 h 6858000"/>
              <a:gd name="connsiteX53" fmla="*/ 6001127 w 6105267"/>
              <a:gd name="connsiteY53" fmla="*/ 5164609 h 6858000"/>
              <a:gd name="connsiteX54" fmla="*/ 5998514 w 6105267"/>
              <a:gd name="connsiteY54" fmla="*/ 5189673 h 6858000"/>
              <a:gd name="connsiteX55" fmla="*/ 6036748 w 6105267"/>
              <a:gd name="connsiteY55" fmla="*/ 5322752 h 6858000"/>
              <a:gd name="connsiteX56" fmla="*/ 6037677 w 6105267"/>
              <a:gd name="connsiteY56" fmla="*/ 5354807 h 6858000"/>
              <a:gd name="connsiteX57" fmla="*/ 6053435 w 6105267"/>
              <a:gd name="connsiteY57" fmla="*/ 5387547 h 6858000"/>
              <a:gd name="connsiteX58" fmla="*/ 6068640 w 6105267"/>
              <a:gd name="connsiteY58" fmla="*/ 5474503 h 6858000"/>
              <a:gd name="connsiteX59" fmla="*/ 6080922 w 6105267"/>
              <a:gd name="connsiteY59" fmla="*/ 5561070 h 6858000"/>
              <a:gd name="connsiteX60" fmla="*/ 6096949 w 6105267"/>
              <a:gd name="connsiteY60" fmla="*/ 5648179 h 6858000"/>
              <a:gd name="connsiteX61" fmla="*/ 6096746 w 6105267"/>
              <a:gd name="connsiteY61" fmla="*/ 5862844 h 6858000"/>
              <a:gd name="connsiteX62" fmla="*/ 6045436 w 6105267"/>
              <a:gd name="connsiteY62" fmla="*/ 6124480 h 6858000"/>
              <a:gd name="connsiteX63" fmla="*/ 6030489 w 6105267"/>
              <a:gd name="connsiteY63" fmla="*/ 6317666 h 6858000"/>
              <a:gd name="connsiteX64" fmla="*/ 6007492 w 6105267"/>
              <a:gd name="connsiteY64" fmla="*/ 6440818 h 6858000"/>
              <a:gd name="connsiteX65" fmla="*/ 6009467 w 6105267"/>
              <a:gd name="connsiteY65" fmla="*/ 6487076 h 6858000"/>
              <a:gd name="connsiteX66" fmla="*/ 5995064 w 6105267"/>
              <a:gd name="connsiteY66" fmla="*/ 6540791 h 6858000"/>
              <a:gd name="connsiteX67" fmla="*/ 5986207 w 6105267"/>
              <a:gd name="connsiteY67" fmla="*/ 6695855 h 6858000"/>
              <a:gd name="connsiteX68" fmla="*/ 5979428 w 6105267"/>
              <a:gd name="connsiteY68" fmla="*/ 6754678 h 6858000"/>
              <a:gd name="connsiteX69" fmla="*/ 5984543 w 6105267"/>
              <a:gd name="connsiteY69" fmla="*/ 6811016 h 6858000"/>
              <a:gd name="connsiteX70" fmla="*/ 5979671 w 6105267"/>
              <a:gd name="connsiteY70" fmla="*/ 6858000 h 6858000"/>
              <a:gd name="connsiteX71" fmla="*/ 0 w 6105267"/>
              <a:gd name="connsiteY71" fmla="*/ 6858000 h 6858000"/>
              <a:gd name="connsiteX72" fmla="*/ 0 w 6105267"/>
              <a:gd name="connsiteY72" fmla="*/ 0 h 6858000"/>
              <a:gd name="connsiteX0" fmla="*/ 0 w 6105267"/>
              <a:gd name="connsiteY0" fmla="*/ 0 h 6858000"/>
              <a:gd name="connsiteX1" fmla="*/ 4965888 w 6105267"/>
              <a:gd name="connsiteY1" fmla="*/ 0 h 6858000"/>
              <a:gd name="connsiteX2" fmla="*/ 4967767 w 6105267"/>
              <a:gd name="connsiteY2" fmla="*/ 7930 h 6858000"/>
              <a:gd name="connsiteX3" fmla="*/ 4979444 w 6105267"/>
              <a:gd name="connsiteY3" fmla="*/ 43921 h 6858000"/>
              <a:gd name="connsiteX4" fmla="*/ 5075458 w 6105267"/>
              <a:gd name="connsiteY4" fmla="*/ 264355 h 6858000"/>
              <a:gd name="connsiteX5" fmla="*/ 5081175 w 6105267"/>
              <a:gd name="connsiteY5" fmla="*/ 277448 h 6858000"/>
              <a:gd name="connsiteX6" fmla="*/ 5097011 w 6105267"/>
              <a:gd name="connsiteY6" fmla="*/ 355616 h 6858000"/>
              <a:gd name="connsiteX7" fmla="*/ 5153000 w 6105267"/>
              <a:gd name="connsiteY7" fmla="*/ 507134 h 6858000"/>
              <a:gd name="connsiteX8" fmla="*/ 5171282 w 6105267"/>
              <a:gd name="connsiteY8" fmla="*/ 602071 h 6858000"/>
              <a:gd name="connsiteX9" fmla="*/ 5189051 w 6105267"/>
              <a:gd name="connsiteY9" fmla="*/ 782518 h 6858000"/>
              <a:gd name="connsiteX10" fmla="*/ 5218707 w 6105267"/>
              <a:gd name="connsiteY10" fmla="*/ 886387 h 6858000"/>
              <a:gd name="connsiteX11" fmla="*/ 5221281 w 6105267"/>
              <a:gd name="connsiteY11" fmla="*/ 920873 h 6858000"/>
              <a:gd name="connsiteX12" fmla="*/ 5201018 w 6105267"/>
              <a:gd name="connsiteY12" fmla="*/ 1095027 h 6858000"/>
              <a:gd name="connsiteX13" fmla="*/ 5205902 w 6105267"/>
              <a:gd name="connsiteY13" fmla="*/ 1203021 h 6858000"/>
              <a:gd name="connsiteX14" fmla="*/ 5207532 w 6105267"/>
              <a:gd name="connsiteY14" fmla="*/ 1278975 h 6858000"/>
              <a:gd name="connsiteX15" fmla="*/ 5225968 w 6105267"/>
              <a:gd name="connsiteY15" fmla="*/ 1357994 h 6858000"/>
              <a:gd name="connsiteX16" fmla="*/ 5226675 w 6105267"/>
              <a:gd name="connsiteY16" fmla="*/ 1385685 h 6858000"/>
              <a:gd name="connsiteX17" fmla="*/ 5237226 w 6105267"/>
              <a:gd name="connsiteY17" fmla="*/ 1441327 h 6858000"/>
              <a:gd name="connsiteX18" fmla="*/ 5255653 w 6105267"/>
              <a:gd name="connsiteY18" fmla="*/ 1524712 h 6858000"/>
              <a:gd name="connsiteX19" fmla="*/ 5263491 w 6105267"/>
              <a:gd name="connsiteY19" fmla="*/ 1642938 h 6858000"/>
              <a:gd name="connsiteX20" fmla="*/ 5256552 w 6105267"/>
              <a:gd name="connsiteY20" fmla="*/ 1672509 h 6858000"/>
              <a:gd name="connsiteX21" fmla="*/ 5264549 w 6105267"/>
              <a:gd name="connsiteY21" fmla="*/ 1837572 h 6858000"/>
              <a:gd name="connsiteX22" fmla="*/ 5255696 w 6105267"/>
              <a:gd name="connsiteY22" fmla="*/ 1953770 h 6858000"/>
              <a:gd name="connsiteX23" fmla="*/ 5252592 w 6105267"/>
              <a:gd name="connsiteY23" fmla="*/ 2092210 h 6858000"/>
              <a:gd name="connsiteX24" fmla="*/ 5257248 w 6105267"/>
              <a:gd name="connsiteY24" fmla="*/ 2203922 h 6858000"/>
              <a:gd name="connsiteX25" fmla="*/ 5262551 w 6105267"/>
              <a:gd name="connsiteY25" fmla="*/ 2288050 h 6858000"/>
              <a:gd name="connsiteX26" fmla="*/ 5293877 w 6105267"/>
              <a:gd name="connsiteY26" fmla="*/ 2368649 h 6858000"/>
              <a:gd name="connsiteX27" fmla="*/ 5311338 w 6105267"/>
              <a:gd name="connsiteY27" fmla="*/ 2404034 h 6858000"/>
              <a:gd name="connsiteX28" fmla="*/ 5338366 w 6105267"/>
              <a:gd name="connsiteY28" fmla="*/ 2465052 h 6858000"/>
              <a:gd name="connsiteX29" fmla="*/ 5371263 w 6105267"/>
              <a:gd name="connsiteY29" fmla="*/ 2586413 h 6858000"/>
              <a:gd name="connsiteX30" fmla="*/ 5407503 w 6105267"/>
              <a:gd name="connsiteY30" fmla="*/ 2786290 h 6858000"/>
              <a:gd name="connsiteX31" fmla="*/ 5407356 w 6105267"/>
              <a:gd name="connsiteY31" fmla="*/ 2787545 h 6858000"/>
              <a:gd name="connsiteX32" fmla="*/ 5448870 w 6105267"/>
              <a:gd name="connsiteY32" fmla="*/ 2838305 h 6858000"/>
              <a:gd name="connsiteX33" fmla="*/ 5503944 w 6105267"/>
              <a:gd name="connsiteY33" fmla="*/ 3123335 h 6858000"/>
              <a:gd name="connsiteX34" fmla="*/ 5525532 w 6105267"/>
              <a:gd name="connsiteY34" fmla="*/ 3258473 h 6858000"/>
              <a:gd name="connsiteX35" fmla="*/ 5589758 w 6105267"/>
              <a:gd name="connsiteY35" fmla="*/ 3453699 h 6858000"/>
              <a:gd name="connsiteX36" fmla="*/ 5596144 w 6105267"/>
              <a:gd name="connsiteY36" fmla="*/ 3534624 h 6858000"/>
              <a:gd name="connsiteX37" fmla="*/ 5597750 w 6105267"/>
              <a:gd name="connsiteY37" fmla="*/ 3534129 h 6858000"/>
              <a:gd name="connsiteX38" fmla="*/ 5683015 w 6105267"/>
              <a:gd name="connsiteY38" fmla="*/ 3762025 h 6858000"/>
              <a:gd name="connsiteX39" fmla="*/ 5722836 w 6105267"/>
              <a:gd name="connsiteY39" fmla="*/ 3814370 h 6858000"/>
              <a:gd name="connsiteX40" fmla="*/ 5768491 w 6105267"/>
              <a:gd name="connsiteY40" fmla="*/ 3914399 h 6858000"/>
              <a:gd name="connsiteX41" fmla="*/ 5793123 w 6105267"/>
              <a:gd name="connsiteY41" fmla="*/ 3969952 h 6858000"/>
              <a:gd name="connsiteX42" fmla="*/ 5808321 w 6105267"/>
              <a:gd name="connsiteY42" fmla="*/ 3988153 h 6858000"/>
              <a:gd name="connsiteX43" fmla="*/ 5860672 w 6105267"/>
              <a:gd name="connsiteY43" fmla="*/ 4061579 h 6858000"/>
              <a:gd name="connsiteX44" fmla="*/ 5894095 w 6105267"/>
              <a:gd name="connsiteY44" fmla="*/ 4128857 h 6858000"/>
              <a:gd name="connsiteX45" fmla="*/ 5903513 w 6105267"/>
              <a:gd name="connsiteY45" fmla="*/ 4187661 h 6858000"/>
              <a:gd name="connsiteX46" fmla="*/ 5949086 w 6105267"/>
              <a:gd name="connsiteY46" fmla="*/ 4366139 h 6858000"/>
              <a:gd name="connsiteX47" fmla="*/ 5949261 w 6105267"/>
              <a:gd name="connsiteY47" fmla="*/ 4449185 h 6858000"/>
              <a:gd name="connsiteX48" fmla="*/ 5961816 w 6105267"/>
              <a:gd name="connsiteY48" fmla="*/ 4494562 h 6858000"/>
              <a:gd name="connsiteX49" fmla="*/ 5998138 w 6105267"/>
              <a:gd name="connsiteY49" fmla="*/ 4697518 h 6858000"/>
              <a:gd name="connsiteX50" fmla="*/ 6007819 w 6105267"/>
              <a:gd name="connsiteY50" fmla="*/ 4858148 h 6858000"/>
              <a:gd name="connsiteX51" fmla="*/ 6007749 w 6105267"/>
              <a:gd name="connsiteY51" fmla="*/ 4964715 h 6858000"/>
              <a:gd name="connsiteX52" fmla="*/ 6005269 w 6105267"/>
              <a:gd name="connsiteY52" fmla="*/ 5150567 h 6858000"/>
              <a:gd name="connsiteX53" fmla="*/ 6001127 w 6105267"/>
              <a:gd name="connsiteY53" fmla="*/ 5164609 h 6858000"/>
              <a:gd name="connsiteX54" fmla="*/ 5998514 w 6105267"/>
              <a:gd name="connsiteY54" fmla="*/ 5189673 h 6858000"/>
              <a:gd name="connsiteX55" fmla="*/ 6036748 w 6105267"/>
              <a:gd name="connsiteY55" fmla="*/ 5322752 h 6858000"/>
              <a:gd name="connsiteX56" fmla="*/ 6037677 w 6105267"/>
              <a:gd name="connsiteY56" fmla="*/ 5354807 h 6858000"/>
              <a:gd name="connsiteX57" fmla="*/ 6053435 w 6105267"/>
              <a:gd name="connsiteY57" fmla="*/ 5387547 h 6858000"/>
              <a:gd name="connsiteX58" fmla="*/ 6068640 w 6105267"/>
              <a:gd name="connsiteY58" fmla="*/ 5474503 h 6858000"/>
              <a:gd name="connsiteX59" fmla="*/ 6080922 w 6105267"/>
              <a:gd name="connsiteY59" fmla="*/ 5561070 h 6858000"/>
              <a:gd name="connsiteX60" fmla="*/ 6096949 w 6105267"/>
              <a:gd name="connsiteY60" fmla="*/ 5648179 h 6858000"/>
              <a:gd name="connsiteX61" fmla="*/ 6096746 w 6105267"/>
              <a:gd name="connsiteY61" fmla="*/ 5862844 h 6858000"/>
              <a:gd name="connsiteX62" fmla="*/ 6045436 w 6105267"/>
              <a:gd name="connsiteY62" fmla="*/ 6124480 h 6858000"/>
              <a:gd name="connsiteX63" fmla="*/ 6030489 w 6105267"/>
              <a:gd name="connsiteY63" fmla="*/ 6317666 h 6858000"/>
              <a:gd name="connsiteX64" fmla="*/ 6007492 w 6105267"/>
              <a:gd name="connsiteY64" fmla="*/ 6440818 h 6858000"/>
              <a:gd name="connsiteX65" fmla="*/ 6009467 w 6105267"/>
              <a:gd name="connsiteY65" fmla="*/ 6487076 h 6858000"/>
              <a:gd name="connsiteX66" fmla="*/ 5995064 w 6105267"/>
              <a:gd name="connsiteY66" fmla="*/ 6540791 h 6858000"/>
              <a:gd name="connsiteX67" fmla="*/ 5986207 w 6105267"/>
              <a:gd name="connsiteY67" fmla="*/ 6695855 h 6858000"/>
              <a:gd name="connsiteX68" fmla="*/ 5979428 w 6105267"/>
              <a:gd name="connsiteY68" fmla="*/ 6754678 h 6858000"/>
              <a:gd name="connsiteX69" fmla="*/ 5984543 w 6105267"/>
              <a:gd name="connsiteY69" fmla="*/ 6811016 h 6858000"/>
              <a:gd name="connsiteX70" fmla="*/ 5979671 w 6105267"/>
              <a:gd name="connsiteY70" fmla="*/ 6858000 h 6858000"/>
              <a:gd name="connsiteX71" fmla="*/ 0 w 6105267"/>
              <a:gd name="connsiteY71" fmla="*/ 6858000 h 6858000"/>
              <a:gd name="connsiteX72" fmla="*/ 0 w 6105267"/>
              <a:gd name="connsiteY72" fmla="*/ 0 h 6858000"/>
              <a:gd name="connsiteX0" fmla="*/ 0 w 6105267"/>
              <a:gd name="connsiteY0" fmla="*/ 0 h 6858000"/>
              <a:gd name="connsiteX1" fmla="*/ 4965888 w 6105267"/>
              <a:gd name="connsiteY1" fmla="*/ 0 h 6858000"/>
              <a:gd name="connsiteX2" fmla="*/ 4967767 w 6105267"/>
              <a:gd name="connsiteY2" fmla="*/ 7930 h 6858000"/>
              <a:gd name="connsiteX3" fmla="*/ 4979444 w 6105267"/>
              <a:gd name="connsiteY3" fmla="*/ 43921 h 6858000"/>
              <a:gd name="connsiteX4" fmla="*/ 5075458 w 6105267"/>
              <a:gd name="connsiteY4" fmla="*/ 264355 h 6858000"/>
              <a:gd name="connsiteX5" fmla="*/ 5081175 w 6105267"/>
              <a:gd name="connsiteY5" fmla="*/ 277448 h 6858000"/>
              <a:gd name="connsiteX6" fmla="*/ 5097011 w 6105267"/>
              <a:gd name="connsiteY6" fmla="*/ 355616 h 6858000"/>
              <a:gd name="connsiteX7" fmla="*/ 5153000 w 6105267"/>
              <a:gd name="connsiteY7" fmla="*/ 507134 h 6858000"/>
              <a:gd name="connsiteX8" fmla="*/ 5171282 w 6105267"/>
              <a:gd name="connsiteY8" fmla="*/ 602071 h 6858000"/>
              <a:gd name="connsiteX9" fmla="*/ 5189051 w 6105267"/>
              <a:gd name="connsiteY9" fmla="*/ 782518 h 6858000"/>
              <a:gd name="connsiteX10" fmla="*/ 5218707 w 6105267"/>
              <a:gd name="connsiteY10" fmla="*/ 886387 h 6858000"/>
              <a:gd name="connsiteX11" fmla="*/ 5221281 w 6105267"/>
              <a:gd name="connsiteY11" fmla="*/ 920873 h 6858000"/>
              <a:gd name="connsiteX12" fmla="*/ 5201018 w 6105267"/>
              <a:gd name="connsiteY12" fmla="*/ 1095027 h 6858000"/>
              <a:gd name="connsiteX13" fmla="*/ 5205902 w 6105267"/>
              <a:gd name="connsiteY13" fmla="*/ 1203021 h 6858000"/>
              <a:gd name="connsiteX14" fmla="*/ 5207532 w 6105267"/>
              <a:gd name="connsiteY14" fmla="*/ 1278975 h 6858000"/>
              <a:gd name="connsiteX15" fmla="*/ 5225968 w 6105267"/>
              <a:gd name="connsiteY15" fmla="*/ 1357994 h 6858000"/>
              <a:gd name="connsiteX16" fmla="*/ 5226675 w 6105267"/>
              <a:gd name="connsiteY16" fmla="*/ 1385685 h 6858000"/>
              <a:gd name="connsiteX17" fmla="*/ 5237226 w 6105267"/>
              <a:gd name="connsiteY17" fmla="*/ 1441327 h 6858000"/>
              <a:gd name="connsiteX18" fmla="*/ 5255653 w 6105267"/>
              <a:gd name="connsiteY18" fmla="*/ 1524712 h 6858000"/>
              <a:gd name="connsiteX19" fmla="*/ 5263491 w 6105267"/>
              <a:gd name="connsiteY19" fmla="*/ 1642938 h 6858000"/>
              <a:gd name="connsiteX20" fmla="*/ 5256552 w 6105267"/>
              <a:gd name="connsiteY20" fmla="*/ 1672509 h 6858000"/>
              <a:gd name="connsiteX21" fmla="*/ 5264549 w 6105267"/>
              <a:gd name="connsiteY21" fmla="*/ 1837572 h 6858000"/>
              <a:gd name="connsiteX22" fmla="*/ 5255696 w 6105267"/>
              <a:gd name="connsiteY22" fmla="*/ 1953770 h 6858000"/>
              <a:gd name="connsiteX23" fmla="*/ 5252592 w 6105267"/>
              <a:gd name="connsiteY23" fmla="*/ 2092210 h 6858000"/>
              <a:gd name="connsiteX24" fmla="*/ 5257248 w 6105267"/>
              <a:gd name="connsiteY24" fmla="*/ 2203922 h 6858000"/>
              <a:gd name="connsiteX25" fmla="*/ 5262551 w 6105267"/>
              <a:gd name="connsiteY25" fmla="*/ 2288050 h 6858000"/>
              <a:gd name="connsiteX26" fmla="*/ 5293877 w 6105267"/>
              <a:gd name="connsiteY26" fmla="*/ 2368649 h 6858000"/>
              <a:gd name="connsiteX27" fmla="*/ 5311338 w 6105267"/>
              <a:gd name="connsiteY27" fmla="*/ 2404034 h 6858000"/>
              <a:gd name="connsiteX28" fmla="*/ 5338366 w 6105267"/>
              <a:gd name="connsiteY28" fmla="*/ 2465052 h 6858000"/>
              <a:gd name="connsiteX29" fmla="*/ 5371263 w 6105267"/>
              <a:gd name="connsiteY29" fmla="*/ 2586413 h 6858000"/>
              <a:gd name="connsiteX30" fmla="*/ 5407503 w 6105267"/>
              <a:gd name="connsiteY30" fmla="*/ 2786290 h 6858000"/>
              <a:gd name="connsiteX31" fmla="*/ 5407356 w 6105267"/>
              <a:gd name="connsiteY31" fmla="*/ 2787545 h 6858000"/>
              <a:gd name="connsiteX32" fmla="*/ 5448870 w 6105267"/>
              <a:gd name="connsiteY32" fmla="*/ 2838305 h 6858000"/>
              <a:gd name="connsiteX33" fmla="*/ 5503944 w 6105267"/>
              <a:gd name="connsiteY33" fmla="*/ 3123335 h 6858000"/>
              <a:gd name="connsiteX34" fmla="*/ 5525532 w 6105267"/>
              <a:gd name="connsiteY34" fmla="*/ 3258473 h 6858000"/>
              <a:gd name="connsiteX35" fmla="*/ 5589758 w 6105267"/>
              <a:gd name="connsiteY35" fmla="*/ 3453699 h 6858000"/>
              <a:gd name="connsiteX36" fmla="*/ 5596144 w 6105267"/>
              <a:gd name="connsiteY36" fmla="*/ 3534624 h 6858000"/>
              <a:gd name="connsiteX37" fmla="*/ 5597750 w 6105267"/>
              <a:gd name="connsiteY37" fmla="*/ 3520805 h 6858000"/>
              <a:gd name="connsiteX38" fmla="*/ 5683015 w 6105267"/>
              <a:gd name="connsiteY38" fmla="*/ 3762025 h 6858000"/>
              <a:gd name="connsiteX39" fmla="*/ 5722836 w 6105267"/>
              <a:gd name="connsiteY39" fmla="*/ 3814370 h 6858000"/>
              <a:gd name="connsiteX40" fmla="*/ 5768491 w 6105267"/>
              <a:gd name="connsiteY40" fmla="*/ 3914399 h 6858000"/>
              <a:gd name="connsiteX41" fmla="*/ 5793123 w 6105267"/>
              <a:gd name="connsiteY41" fmla="*/ 3969952 h 6858000"/>
              <a:gd name="connsiteX42" fmla="*/ 5808321 w 6105267"/>
              <a:gd name="connsiteY42" fmla="*/ 3988153 h 6858000"/>
              <a:gd name="connsiteX43" fmla="*/ 5860672 w 6105267"/>
              <a:gd name="connsiteY43" fmla="*/ 4061579 h 6858000"/>
              <a:gd name="connsiteX44" fmla="*/ 5894095 w 6105267"/>
              <a:gd name="connsiteY44" fmla="*/ 4128857 h 6858000"/>
              <a:gd name="connsiteX45" fmla="*/ 5903513 w 6105267"/>
              <a:gd name="connsiteY45" fmla="*/ 4187661 h 6858000"/>
              <a:gd name="connsiteX46" fmla="*/ 5949086 w 6105267"/>
              <a:gd name="connsiteY46" fmla="*/ 4366139 h 6858000"/>
              <a:gd name="connsiteX47" fmla="*/ 5949261 w 6105267"/>
              <a:gd name="connsiteY47" fmla="*/ 4449185 h 6858000"/>
              <a:gd name="connsiteX48" fmla="*/ 5961816 w 6105267"/>
              <a:gd name="connsiteY48" fmla="*/ 4494562 h 6858000"/>
              <a:gd name="connsiteX49" fmla="*/ 5998138 w 6105267"/>
              <a:gd name="connsiteY49" fmla="*/ 4697518 h 6858000"/>
              <a:gd name="connsiteX50" fmla="*/ 6007819 w 6105267"/>
              <a:gd name="connsiteY50" fmla="*/ 4858148 h 6858000"/>
              <a:gd name="connsiteX51" fmla="*/ 6007749 w 6105267"/>
              <a:gd name="connsiteY51" fmla="*/ 4964715 h 6858000"/>
              <a:gd name="connsiteX52" fmla="*/ 6005269 w 6105267"/>
              <a:gd name="connsiteY52" fmla="*/ 5150567 h 6858000"/>
              <a:gd name="connsiteX53" fmla="*/ 6001127 w 6105267"/>
              <a:gd name="connsiteY53" fmla="*/ 5164609 h 6858000"/>
              <a:gd name="connsiteX54" fmla="*/ 5998514 w 6105267"/>
              <a:gd name="connsiteY54" fmla="*/ 5189673 h 6858000"/>
              <a:gd name="connsiteX55" fmla="*/ 6036748 w 6105267"/>
              <a:gd name="connsiteY55" fmla="*/ 5322752 h 6858000"/>
              <a:gd name="connsiteX56" fmla="*/ 6037677 w 6105267"/>
              <a:gd name="connsiteY56" fmla="*/ 5354807 h 6858000"/>
              <a:gd name="connsiteX57" fmla="*/ 6053435 w 6105267"/>
              <a:gd name="connsiteY57" fmla="*/ 5387547 h 6858000"/>
              <a:gd name="connsiteX58" fmla="*/ 6068640 w 6105267"/>
              <a:gd name="connsiteY58" fmla="*/ 5474503 h 6858000"/>
              <a:gd name="connsiteX59" fmla="*/ 6080922 w 6105267"/>
              <a:gd name="connsiteY59" fmla="*/ 5561070 h 6858000"/>
              <a:gd name="connsiteX60" fmla="*/ 6096949 w 6105267"/>
              <a:gd name="connsiteY60" fmla="*/ 5648179 h 6858000"/>
              <a:gd name="connsiteX61" fmla="*/ 6096746 w 6105267"/>
              <a:gd name="connsiteY61" fmla="*/ 5862844 h 6858000"/>
              <a:gd name="connsiteX62" fmla="*/ 6045436 w 6105267"/>
              <a:gd name="connsiteY62" fmla="*/ 6124480 h 6858000"/>
              <a:gd name="connsiteX63" fmla="*/ 6030489 w 6105267"/>
              <a:gd name="connsiteY63" fmla="*/ 6317666 h 6858000"/>
              <a:gd name="connsiteX64" fmla="*/ 6007492 w 6105267"/>
              <a:gd name="connsiteY64" fmla="*/ 6440818 h 6858000"/>
              <a:gd name="connsiteX65" fmla="*/ 6009467 w 6105267"/>
              <a:gd name="connsiteY65" fmla="*/ 6487076 h 6858000"/>
              <a:gd name="connsiteX66" fmla="*/ 5995064 w 6105267"/>
              <a:gd name="connsiteY66" fmla="*/ 6540791 h 6858000"/>
              <a:gd name="connsiteX67" fmla="*/ 5986207 w 6105267"/>
              <a:gd name="connsiteY67" fmla="*/ 6695855 h 6858000"/>
              <a:gd name="connsiteX68" fmla="*/ 5979428 w 6105267"/>
              <a:gd name="connsiteY68" fmla="*/ 6754678 h 6858000"/>
              <a:gd name="connsiteX69" fmla="*/ 5984543 w 6105267"/>
              <a:gd name="connsiteY69" fmla="*/ 6811016 h 6858000"/>
              <a:gd name="connsiteX70" fmla="*/ 5979671 w 6105267"/>
              <a:gd name="connsiteY70" fmla="*/ 6858000 h 6858000"/>
              <a:gd name="connsiteX71" fmla="*/ 0 w 6105267"/>
              <a:gd name="connsiteY71" fmla="*/ 6858000 h 6858000"/>
              <a:gd name="connsiteX72" fmla="*/ 0 w 6105267"/>
              <a:gd name="connsiteY72" fmla="*/ 0 h 6858000"/>
              <a:gd name="connsiteX0" fmla="*/ 0 w 6105267"/>
              <a:gd name="connsiteY0" fmla="*/ 0 h 6858000"/>
              <a:gd name="connsiteX1" fmla="*/ 4965888 w 6105267"/>
              <a:gd name="connsiteY1" fmla="*/ 0 h 6858000"/>
              <a:gd name="connsiteX2" fmla="*/ 4967767 w 6105267"/>
              <a:gd name="connsiteY2" fmla="*/ 7930 h 6858000"/>
              <a:gd name="connsiteX3" fmla="*/ 4979444 w 6105267"/>
              <a:gd name="connsiteY3" fmla="*/ 43921 h 6858000"/>
              <a:gd name="connsiteX4" fmla="*/ 5075458 w 6105267"/>
              <a:gd name="connsiteY4" fmla="*/ 264355 h 6858000"/>
              <a:gd name="connsiteX5" fmla="*/ 5081175 w 6105267"/>
              <a:gd name="connsiteY5" fmla="*/ 277448 h 6858000"/>
              <a:gd name="connsiteX6" fmla="*/ 5097011 w 6105267"/>
              <a:gd name="connsiteY6" fmla="*/ 355616 h 6858000"/>
              <a:gd name="connsiteX7" fmla="*/ 5153000 w 6105267"/>
              <a:gd name="connsiteY7" fmla="*/ 507134 h 6858000"/>
              <a:gd name="connsiteX8" fmla="*/ 5171282 w 6105267"/>
              <a:gd name="connsiteY8" fmla="*/ 602071 h 6858000"/>
              <a:gd name="connsiteX9" fmla="*/ 5189051 w 6105267"/>
              <a:gd name="connsiteY9" fmla="*/ 782518 h 6858000"/>
              <a:gd name="connsiteX10" fmla="*/ 5218707 w 6105267"/>
              <a:gd name="connsiteY10" fmla="*/ 886387 h 6858000"/>
              <a:gd name="connsiteX11" fmla="*/ 5221281 w 6105267"/>
              <a:gd name="connsiteY11" fmla="*/ 920873 h 6858000"/>
              <a:gd name="connsiteX12" fmla="*/ 5201018 w 6105267"/>
              <a:gd name="connsiteY12" fmla="*/ 1095027 h 6858000"/>
              <a:gd name="connsiteX13" fmla="*/ 5205902 w 6105267"/>
              <a:gd name="connsiteY13" fmla="*/ 1203021 h 6858000"/>
              <a:gd name="connsiteX14" fmla="*/ 5207532 w 6105267"/>
              <a:gd name="connsiteY14" fmla="*/ 1278975 h 6858000"/>
              <a:gd name="connsiteX15" fmla="*/ 5225968 w 6105267"/>
              <a:gd name="connsiteY15" fmla="*/ 1357994 h 6858000"/>
              <a:gd name="connsiteX16" fmla="*/ 5226675 w 6105267"/>
              <a:gd name="connsiteY16" fmla="*/ 1385685 h 6858000"/>
              <a:gd name="connsiteX17" fmla="*/ 5237226 w 6105267"/>
              <a:gd name="connsiteY17" fmla="*/ 1441327 h 6858000"/>
              <a:gd name="connsiteX18" fmla="*/ 5255653 w 6105267"/>
              <a:gd name="connsiteY18" fmla="*/ 1524712 h 6858000"/>
              <a:gd name="connsiteX19" fmla="*/ 5263491 w 6105267"/>
              <a:gd name="connsiteY19" fmla="*/ 1642938 h 6858000"/>
              <a:gd name="connsiteX20" fmla="*/ 5256552 w 6105267"/>
              <a:gd name="connsiteY20" fmla="*/ 1672509 h 6858000"/>
              <a:gd name="connsiteX21" fmla="*/ 5264549 w 6105267"/>
              <a:gd name="connsiteY21" fmla="*/ 1837572 h 6858000"/>
              <a:gd name="connsiteX22" fmla="*/ 5255696 w 6105267"/>
              <a:gd name="connsiteY22" fmla="*/ 1953770 h 6858000"/>
              <a:gd name="connsiteX23" fmla="*/ 5252592 w 6105267"/>
              <a:gd name="connsiteY23" fmla="*/ 2092210 h 6858000"/>
              <a:gd name="connsiteX24" fmla="*/ 5257248 w 6105267"/>
              <a:gd name="connsiteY24" fmla="*/ 2203922 h 6858000"/>
              <a:gd name="connsiteX25" fmla="*/ 5262551 w 6105267"/>
              <a:gd name="connsiteY25" fmla="*/ 2288050 h 6858000"/>
              <a:gd name="connsiteX26" fmla="*/ 5293877 w 6105267"/>
              <a:gd name="connsiteY26" fmla="*/ 2368649 h 6858000"/>
              <a:gd name="connsiteX27" fmla="*/ 5311338 w 6105267"/>
              <a:gd name="connsiteY27" fmla="*/ 2404034 h 6858000"/>
              <a:gd name="connsiteX28" fmla="*/ 5338366 w 6105267"/>
              <a:gd name="connsiteY28" fmla="*/ 2465052 h 6858000"/>
              <a:gd name="connsiteX29" fmla="*/ 5371263 w 6105267"/>
              <a:gd name="connsiteY29" fmla="*/ 2586413 h 6858000"/>
              <a:gd name="connsiteX30" fmla="*/ 5407503 w 6105267"/>
              <a:gd name="connsiteY30" fmla="*/ 2786290 h 6858000"/>
              <a:gd name="connsiteX31" fmla="*/ 5407356 w 6105267"/>
              <a:gd name="connsiteY31" fmla="*/ 2787545 h 6858000"/>
              <a:gd name="connsiteX32" fmla="*/ 5448870 w 6105267"/>
              <a:gd name="connsiteY32" fmla="*/ 2838305 h 6858000"/>
              <a:gd name="connsiteX33" fmla="*/ 5503944 w 6105267"/>
              <a:gd name="connsiteY33" fmla="*/ 3123335 h 6858000"/>
              <a:gd name="connsiteX34" fmla="*/ 5525532 w 6105267"/>
              <a:gd name="connsiteY34" fmla="*/ 3258473 h 6858000"/>
              <a:gd name="connsiteX35" fmla="*/ 5589758 w 6105267"/>
              <a:gd name="connsiteY35" fmla="*/ 3453699 h 6858000"/>
              <a:gd name="connsiteX36" fmla="*/ 5530926 w 6105267"/>
              <a:gd name="connsiteY36" fmla="*/ 3564605 h 6858000"/>
              <a:gd name="connsiteX37" fmla="*/ 5597750 w 6105267"/>
              <a:gd name="connsiteY37" fmla="*/ 3520805 h 6858000"/>
              <a:gd name="connsiteX38" fmla="*/ 5683015 w 6105267"/>
              <a:gd name="connsiteY38" fmla="*/ 3762025 h 6858000"/>
              <a:gd name="connsiteX39" fmla="*/ 5722836 w 6105267"/>
              <a:gd name="connsiteY39" fmla="*/ 3814370 h 6858000"/>
              <a:gd name="connsiteX40" fmla="*/ 5768491 w 6105267"/>
              <a:gd name="connsiteY40" fmla="*/ 3914399 h 6858000"/>
              <a:gd name="connsiteX41" fmla="*/ 5793123 w 6105267"/>
              <a:gd name="connsiteY41" fmla="*/ 3969952 h 6858000"/>
              <a:gd name="connsiteX42" fmla="*/ 5808321 w 6105267"/>
              <a:gd name="connsiteY42" fmla="*/ 3988153 h 6858000"/>
              <a:gd name="connsiteX43" fmla="*/ 5860672 w 6105267"/>
              <a:gd name="connsiteY43" fmla="*/ 4061579 h 6858000"/>
              <a:gd name="connsiteX44" fmla="*/ 5894095 w 6105267"/>
              <a:gd name="connsiteY44" fmla="*/ 4128857 h 6858000"/>
              <a:gd name="connsiteX45" fmla="*/ 5903513 w 6105267"/>
              <a:gd name="connsiteY45" fmla="*/ 4187661 h 6858000"/>
              <a:gd name="connsiteX46" fmla="*/ 5949086 w 6105267"/>
              <a:gd name="connsiteY46" fmla="*/ 4366139 h 6858000"/>
              <a:gd name="connsiteX47" fmla="*/ 5949261 w 6105267"/>
              <a:gd name="connsiteY47" fmla="*/ 4449185 h 6858000"/>
              <a:gd name="connsiteX48" fmla="*/ 5961816 w 6105267"/>
              <a:gd name="connsiteY48" fmla="*/ 4494562 h 6858000"/>
              <a:gd name="connsiteX49" fmla="*/ 5998138 w 6105267"/>
              <a:gd name="connsiteY49" fmla="*/ 4697518 h 6858000"/>
              <a:gd name="connsiteX50" fmla="*/ 6007819 w 6105267"/>
              <a:gd name="connsiteY50" fmla="*/ 4858148 h 6858000"/>
              <a:gd name="connsiteX51" fmla="*/ 6007749 w 6105267"/>
              <a:gd name="connsiteY51" fmla="*/ 4964715 h 6858000"/>
              <a:gd name="connsiteX52" fmla="*/ 6005269 w 6105267"/>
              <a:gd name="connsiteY52" fmla="*/ 5150567 h 6858000"/>
              <a:gd name="connsiteX53" fmla="*/ 6001127 w 6105267"/>
              <a:gd name="connsiteY53" fmla="*/ 5164609 h 6858000"/>
              <a:gd name="connsiteX54" fmla="*/ 5998514 w 6105267"/>
              <a:gd name="connsiteY54" fmla="*/ 5189673 h 6858000"/>
              <a:gd name="connsiteX55" fmla="*/ 6036748 w 6105267"/>
              <a:gd name="connsiteY55" fmla="*/ 5322752 h 6858000"/>
              <a:gd name="connsiteX56" fmla="*/ 6037677 w 6105267"/>
              <a:gd name="connsiteY56" fmla="*/ 5354807 h 6858000"/>
              <a:gd name="connsiteX57" fmla="*/ 6053435 w 6105267"/>
              <a:gd name="connsiteY57" fmla="*/ 5387547 h 6858000"/>
              <a:gd name="connsiteX58" fmla="*/ 6068640 w 6105267"/>
              <a:gd name="connsiteY58" fmla="*/ 5474503 h 6858000"/>
              <a:gd name="connsiteX59" fmla="*/ 6080922 w 6105267"/>
              <a:gd name="connsiteY59" fmla="*/ 5561070 h 6858000"/>
              <a:gd name="connsiteX60" fmla="*/ 6096949 w 6105267"/>
              <a:gd name="connsiteY60" fmla="*/ 5648179 h 6858000"/>
              <a:gd name="connsiteX61" fmla="*/ 6096746 w 6105267"/>
              <a:gd name="connsiteY61" fmla="*/ 5862844 h 6858000"/>
              <a:gd name="connsiteX62" fmla="*/ 6045436 w 6105267"/>
              <a:gd name="connsiteY62" fmla="*/ 6124480 h 6858000"/>
              <a:gd name="connsiteX63" fmla="*/ 6030489 w 6105267"/>
              <a:gd name="connsiteY63" fmla="*/ 6317666 h 6858000"/>
              <a:gd name="connsiteX64" fmla="*/ 6007492 w 6105267"/>
              <a:gd name="connsiteY64" fmla="*/ 6440818 h 6858000"/>
              <a:gd name="connsiteX65" fmla="*/ 6009467 w 6105267"/>
              <a:gd name="connsiteY65" fmla="*/ 6487076 h 6858000"/>
              <a:gd name="connsiteX66" fmla="*/ 5995064 w 6105267"/>
              <a:gd name="connsiteY66" fmla="*/ 6540791 h 6858000"/>
              <a:gd name="connsiteX67" fmla="*/ 5986207 w 6105267"/>
              <a:gd name="connsiteY67" fmla="*/ 6695855 h 6858000"/>
              <a:gd name="connsiteX68" fmla="*/ 5979428 w 6105267"/>
              <a:gd name="connsiteY68" fmla="*/ 6754678 h 6858000"/>
              <a:gd name="connsiteX69" fmla="*/ 5984543 w 6105267"/>
              <a:gd name="connsiteY69" fmla="*/ 6811016 h 6858000"/>
              <a:gd name="connsiteX70" fmla="*/ 5979671 w 6105267"/>
              <a:gd name="connsiteY70" fmla="*/ 6858000 h 6858000"/>
              <a:gd name="connsiteX71" fmla="*/ 0 w 6105267"/>
              <a:gd name="connsiteY71" fmla="*/ 6858000 h 6858000"/>
              <a:gd name="connsiteX72" fmla="*/ 0 w 6105267"/>
              <a:gd name="connsiteY72" fmla="*/ 0 h 6858000"/>
              <a:gd name="connsiteX0" fmla="*/ 0 w 6105267"/>
              <a:gd name="connsiteY0" fmla="*/ 0 h 6858000"/>
              <a:gd name="connsiteX1" fmla="*/ 4965888 w 6105267"/>
              <a:gd name="connsiteY1" fmla="*/ 0 h 6858000"/>
              <a:gd name="connsiteX2" fmla="*/ 4967767 w 6105267"/>
              <a:gd name="connsiteY2" fmla="*/ 7930 h 6858000"/>
              <a:gd name="connsiteX3" fmla="*/ 4979444 w 6105267"/>
              <a:gd name="connsiteY3" fmla="*/ 43921 h 6858000"/>
              <a:gd name="connsiteX4" fmla="*/ 5075458 w 6105267"/>
              <a:gd name="connsiteY4" fmla="*/ 264355 h 6858000"/>
              <a:gd name="connsiteX5" fmla="*/ 5081175 w 6105267"/>
              <a:gd name="connsiteY5" fmla="*/ 277448 h 6858000"/>
              <a:gd name="connsiteX6" fmla="*/ 5097011 w 6105267"/>
              <a:gd name="connsiteY6" fmla="*/ 355616 h 6858000"/>
              <a:gd name="connsiteX7" fmla="*/ 5153000 w 6105267"/>
              <a:gd name="connsiteY7" fmla="*/ 507134 h 6858000"/>
              <a:gd name="connsiteX8" fmla="*/ 5171282 w 6105267"/>
              <a:gd name="connsiteY8" fmla="*/ 602071 h 6858000"/>
              <a:gd name="connsiteX9" fmla="*/ 5189051 w 6105267"/>
              <a:gd name="connsiteY9" fmla="*/ 782518 h 6858000"/>
              <a:gd name="connsiteX10" fmla="*/ 5218707 w 6105267"/>
              <a:gd name="connsiteY10" fmla="*/ 886387 h 6858000"/>
              <a:gd name="connsiteX11" fmla="*/ 5221281 w 6105267"/>
              <a:gd name="connsiteY11" fmla="*/ 920873 h 6858000"/>
              <a:gd name="connsiteX12" fmla="*/ 5201018 w 6105267"/>
              <a:gd name="connsiteY12" fmla="*/ 1095027 h 6858000"/>
              <a:gd name="connsiteX13" fmla="*/ 5205902 w 6105267"/>
              <a:gd name="connsiteY13" fmla="*/ 1203021 h 6858000"/>
              <a:gd name="connsiteX14" fmla="*/ 5207532 w 6105267"/>
              <a:gd name="connsiteY14" fmla="*/ 1278975 h 6858000"/>
              <a:gd name="connsiteX15" fmla="*/ 5225968 w 6105267"/>
              <a:gd name="connsiteY15" fmla="*/ 1357994 h 6858000"/>
              <a:gd name="connsiteX16" fmla="*/ 5226675 w 6105267"/>
              <a:gd name="connsiteY16" fmla="*/ 1385685 h 6858000"/>
              <a:gd name="connsiteX17" fmla="*/ 5237226 w 6105267"/>
              <a:gd name="connsiteY17" fmla="*/ 1441327 h 6858000"/>
              <a:gd name="connsiteX18" fmla="*/ 5255653 w 6105267"/>
              <a:gd name="connsiteY18" fmla="*/ 1524712 h 6858000"/>
              <a:gd name="connsiteX19" fmla="*/ 5263491 w 6105267"/>
              <a:gd name="connsiteY19" fmla="*/ 1642938 h 6858000"/>
              <a:gd name="connsiteX20" fmla="*/ 5256552 w 6105267"/>
              <a:gd name="connsiteY20" fmla="*/ 1672509 h 6858000"/>
              <a:gd name="connsiteX21" fmla="*/ 5264549 w 6105267"/>
              <a:gd name="connsiteY21" fmla="*/ 1837572 h 6858000"/>
              <a:gd name="connsiteX22" fmla="*/ 5255696 w 6105267"/>
              <a:gd name="connsiteY22" fmla="*/ 1953770 h 6858000"/>
              <a:gd name="connsiteX23" fmla="*/ 5252592 w 6105267"/>
              <a:gd name="connsiteY23" fmla="*/ 2092210 h 6858000"/>
              <a:gd name="connsiteX24" fmla="*/ 5257248 w 6105267"/>
              <a:gd name="connsiteY24" fmla="*/ 2203922 h 6858000"/>
              <a:gd name="connsiteX25" fmla="*/ 5262551 w 6105267"/>
              <a:gd name="connsiteY25" fmla="*/ 2288050 h 6858000"/>
              <a:gd name="connsiteX26" fmla="*/ 5293877 w 6105267"/>
              <a:gd name="connsiteY26" fmla="*/ 2368649 h 6858000"/>
              <a:gd name="connsiteX27" fmla="*/ 5311338 w 6105267"/>
              <a:gd name="connsiteY27" fmla="*/ 2404034 h 6858000"/>
              <a:gd name="connsiteX28" fmla="*/ 5338366 w 6105267"/>
              <a:gd name="connsiteY28" fmla="*/ 2465052 h 6858000"/>
              <a:gd name="connsiteX29" fmla="*/ 5371263 w 6105267"/>
              <a:gd name="connsiteY29" fmla="*/ 2586413 h 6858000"/>
              <a:gd name="connsiteX30" fmla="*/ 5407503 w 6105267"/>
              <a:gd name="connsiteY30" fmla="*/ 2786290 h 6858000"/>
              <a:gd name="connsiteX31" fmla="*/ 5407356 w 6105267"/>
              <a:gd name="connsiteY31" fmla="*/ 2787545 h 6858000"/>
              <a:gd name="connsiteX32" fmla="*/ 5448870 w 6105267"/>
              <a:gd name="connsiteY32" fmla="*/ 2838305 h 6858000"/>
              <a:gd name="connsiteX33" fmla="*/ 5503944 w 6105267"/>
              <a:gd name="connsiteY33" fmla="*/ 3123335 h 6858000"/>
              <a:gd name="connsiteX34" fmla="*/ 5525532 w 6105267"/>
              <a:gd name="connsiteY34" fmla="*/ 3258473 h 6858000"/>
              <a:gd name="connsiteX35" fmla="*/ 5589758 w 6105267"/>
              <a:gd name="connsiteY35" fmla="*/ 3453699 h 6858000"/>
              <a:gd name="connsiteX36" fmla="*/ 5530926 w 6105267"/>
              <a:gd name="connsiteY36" fmla="*/ 3564605 h 6858000"/>
              <a:gd name="connsiteX37" fmla="*/ 5614055 w 6105267"/>
              <a:gd name="connsiteY37" fmla="*/ 3560779 h 6858000"/>
              <a:gd name="connsiteX38" fmla="*/ 5683015 w 6105267"/>
              <a:gd name="connsiteY38" fmla="*/ 3762025 h 6858000"/>
              <a:gd name="connsiteX39" fmla="*/ 5722836 w 6105267"/>
              <a:gd name="connsiteY39" fmla="*/ 3814370 h 6858000"/>
              <a:gd name="connsiteX40" fmla="*/ 5768491 w 6105267"/>
              <a:gd name="connsiteY40" fmla="*/ 3914399 h 6858000"/>
              <a:gd name="connsiteX41" fmla="*/ 5793123 w 6105267"/>
              <a:gd name="connsiteY41" fmla="*/ 3969952 h 6858000"/>
              <a:gd name="connsiteX42" fmla="*/ 5808321 w 6105267"/>
              <a:gd name="connsiteY42" fmla="*/ 3988153 h 6858000"/>
              <a:gd name="connsiteX43" fmla="*/ 5860672 w 6105267"/>
              <a:gd name="connsiteY43" fmla="*/ 4061579 h 6858000"/>
              <a:gd name="connsiteX44" fmla="*/ 5894095 w 6105267"/>
              <a:gd name="connsiteY44" fmla="*/ 4128857 h 6858000"/>
              <a:gd name="connsiteX45" fmla="*/ 5903513 w 6105267"/>
              <a:gd name="connsiteY45" fmla="*/ 4187661 h 6858000"/>
              <a:gd name="connsiteX46" fmla="*/ 5949086 w 6105267"/>
              <a:gd name="connsiteY46" fmla="*/ 4366139 h 6858000"/>
              <a:gd name="connsiteX47" fmla="*/ 5949261 w 6105267"/>
              <a:gd name="connsiteY47" fmla="*/ 4449185 h 6858000"/>
              <a:gd name="connsiteX48" fmla="*/ 5961816 w 6105267"/>
              <a:gd name="connsiteY48" fmla="*/ 4494562 h 6858000"/>
              <a:gd name="connsiteX49" fmla="*/ 5998138 w 6105267"/>
              <a:gd name="connsiteY49" fmla="*/ 4697518 h 6858000"/>
              <a:gd name="connsiteX50" fmla="*/ 6007819 w 6105267"/>
              <a:gd name="connsiteY50" fmla="*/ 4858148 h 6858000"/>
              <a:gd name="connsiteX51" fmla="*/ 6007749 w 6105267"/>
              <a:gd name="connsiteY51" fmla="*/ 4964715 h 6858000"/>
              <a:gd name="connsiteX52" fmla="*/ 6005269 w 6105267"/>
              <a:gd name="connsiteY52" fmla="*/ 5150567 h 6858000"/>
              <a:gd name="connsiteX53" fmla="*/ 6001127 w 6105267"/>
              <a:gd name="connsiteY53" fmla="*/ 5164609 h 6858000"/>
              <a:gd name="connsiteX54" fmla="*/ 5998514 w 6105267"/>
              <a:gd name="connsiteY54" fmla="*/ 5189673 h 6858000"/>
              <a:gd name="connsiteX55" fmla="*/ 6036748 w 6105267"/>
              <a:gd name="connsiteY55" fmla="*/ 5322752 h 6858000"/>
              <a:gd name="connsiteX56" fmla="*/ 6037677 w 6105267"/>
              <a:gd name="connsiteY56" fmla="*/ 5354807 h 6858000"/>
              <a:gd name="connsiteX57" fmla="*/ 6053435 w 6105267"/>
              <a:gd name="connsiteY57" fmla="*/ 5387547 h 6858000"/>
              <a:gd name="connsiteX58" fmla="*/ 6068640 w 6105267"/>
              <a:gd name="connsiteY58" fmla="*/ 5474503 h 6858000"/>
              <a:gd name="connsiteX59" fmla="*/ 6080922 w 6105267"/>
              <a:gd name="connsiteY59" fmla="*/ 5561070 h 6858000"/>
              <a:gd name="connsiteX60" fmla="*/ 6096949 w 6105267"/>
              <a:gd name="connsiteY60" fmla="*/ 5648179 h 6858000"/>
              <a:gd name="connsiteX61" fmla="*/ 6096746 w 6105267"/>
              <a:gd name="connsiteY61" fmla="*/ 5862844 h 6858000"/>
              <a:gd name="connsiteX62" fmla="*/ 6045436 w 6105267"/>
              <a:gd name="connsiteY62" fmla="*/ 6124480 h 6858000"/>
              <a:gd name="connsiteX63" fmla="*/ 6030489 w 6105267"/>
              <a:gd name="connsiteY63" fmla="*/ 6317666 h 6858000"/>
              <a:gd name="connsiteX64" fmla="*/ 6007492 w 6105267"/>
              <a:gd name="connsiteY64" fmla="*/ 6440818 h 6858000"/>
              <a:gd name="connsiteX65" fmla="*/ 6009467 w 6105267"/>
              <a:gd name="connsiteY65" fmla="*/ 6487076 h 6858000"/>
              <a:gd name="connsiteX66" fmla="*/ 5995064 w 6105267"/>
              <a:gd name="connsiteY66" fmla="*/ 6540791 h 6858000"/>
              <a:gd name="connsiteX67" fmla="*/ 5986207 w 6105267"/>
              <a:gd name="connsiteY67" fmla="*/ 6695855 h 6858000"/>
              <a:gd name="connsiteX68" fmla="*/ 5979428 w 6105267"/>
              <a:gd name="connsiteY68" fmla="*/ 6754678 h 6858000"/>
              <a:gd name="connsiteX69" fmla="*/ 5984543 w 6105267"/>
              <a:gd name="connsiteY69" fmla="*/ 6811016 h 6858000"/>
              <a:gd name="connsiteX70" fmla="*/ 5979671 w 6105267"/>
              <a:gd name="connsiteY70" fmla="*/ 6858000 h 6858000"/>
              <a:gd name="connsiteX71" fmla="*/ 0 w 6105267"/>
              <a:gd name="connsiteY71" fmla="*/ 6858000 h 6858000"/>
              <a:gd name="connsiteX72" fmla="*/ 0 w 6105267"/>
              <a:gd name="connsiteY72" fmla="*/ 0 h 6858000"/>
              <a:gd name="connsiteX0" fmla="*/ 0 w 6105267"/>
              <a:gd name="connsiteY0" fmla="*/ 0 h 6858000"/>
              <a:gd name="connsiteX1" fmla="*/ 4965888 w 6105267"/>
              <a:gd name="connsiteY1" fmla="*/ 0 h 6858000"/>
              <a:gd name="connsiteX2" fmla="*/ 4967767 w 6105267"/>
              <a:gd name="connsiteY2" fmla="*/ 7930 h 6858000"/>
              <a:gd name="connsiteX3" fmla="*/ 4979444 w 6105267"/>
              <a:gd name="connsiteY3" fmla="*/ 43921 h 6858000"/>
              <a:gd name="connsiteX4" fmla="*/ 5075458 w 6105267"/>
              <a:gd name="connsiteY4" fmla="*/ 264355 h 6858000"/>
              <a:gd name="connsiteX5" fmla="*/ 5081175 w 6105267"/>
              <a:gd name="connsiteY5" fmla="*/ 277448 h 6858000"/>
              <a:gd name="connsiteX6" fmla="*/ 5097011 w 6105267"/>
              <a:gd name="connsiteY6" fmla="*/ 355616 h 6858000"/>
              <a:gd name="connsiteX7" fmla="*/ 5153000 w 6105267"/>
              <a:gd name="connsiteY7" fmla="*/ 507134 h 6858000"/>
              <a:gd name="connsiteX8" fmla="*/ 5171282 w 6105267"/>
              <a:gd name="connsiteY8" fmla="*/ 602071 h 6858000"/>
              <a:gd name="connsiteX9" fmla="*/ 5189051 w 6105267"/>
              <a:gd name="connsiteY9" fmla="*/ 782518 h 6858000"/>
              <a:gd name="connsiteX10" fmla="*/ 5218707 w 6105267"/>
              <a:gd name="connsiteY10" fmla="*/ 886387 h 6858000"/>
              <a:gd name="connsiteX11" fmla="*/ 5221281 w 6105267"/>
              <a:gd name="connsiteY11" fmla="*/ 920873 h 6858000"/>
              <a:gd name="connsiteX12" fmla="*/ 5201018 w 6105267"/>
              <a:gd name="connsiteY12" fmla="*/ 1095027 h 6858000"/>
              <a:gd name="connsiteX13" fmla="*/ 5205902 w 6105267"/>
              <a:gd name="connsiteY13" fmla="*/ 1203021 h 6858000"/>
              <a:gd name="connsiteX14" fmla="*/ 5207532 w 6105267"/>
              <a:gd name="connsiteY14" fmla="*/ 1278975 h 6858000"/>
              <a:gd name="connsiteX15" fmla="*/ 5225968 w 6105267"/>
              <a:gd name="connsiteY15" fmla="*/ 1357994 h 6858000"/>
              <a:gd name="connsiteX16" fmla="*/ 5226675 w 6105267"/>
              <a:gd name="connsiteY16" fmla="*/ 1385685 h 6858000"/>
              <a:gd name="connsiteX17" fmla="*/ 5237226 w 6105267"/>
              <a:gd name="connsiteY17" fmla="*/ 1441327 h 6858000"/>
              <a:gd name="connsiteX18" fmla="*/ 5255653 w 6105267"/>
              <a:gd name="connsiteY18" fmla="*/ 1524712 h 6858000"/>
              <a:gd name="connsiteX19" fmla="*/ 5263491 w 6105267"/>
              <a:gd name="connsiteY19" fmla="*/ 1642938 h 6858000"/>
              <a:gd name="connsiteX20" fmla="*/ 5256552 w 6105267"/>
              <a:gd name="connsiteY20" fmla="*/ 1672509 h 6858000"/>
              <a:gd name="connsiteX21" fmla="*/ 5264549 w 6105267"/>
              <a:gd name="connsiteY21" fmla="*/ 1837572 h 6858000"/>
              <a:gd name="connsiteX22" fmla="*/ 5255696 w 6105267"/>
              <a:gd name="connsiteY22" fmla="*/ 1953770 h 6858000"/>
              <a:gd name="connsiteX23" fmla="*/ 5252592 w 6105267"/>
              <a:gd name="connsiteY23" fmla="*/ 2092210 h 6858000"/>
              <a:gd name="connsiteX24" fmla="*/ 5257248 w 6105267"/>
              <a:gd name="connsiteY24" fmla="*/ 2203922 h 6858000"/>
              <a:gd name="connsiteX25" fmla="*/ 5262551 w 6105267"/>
              <a:gd name="connsiteY25" fmla="*/ 2288050 h 6858000"/>
              <a:gd name="connsiteX26" fmla="*/ 5293877 w 6105267"/>
              <a:gd name="connsiteY26" fmla="*/ 2368649 h 6858000"/>
              <a:gd name="connsiteX27" fmla="*/ 5311338 w 6105267"/>
              <a:gd name="connsiteY27" fmla="*/ 2404034 h 6858000"/>
              <a:gd name="connsiteX28" fmla="*/ 5338366 w 6105267"/>
              <a:gd name="connsiteY28" fmla="*/ 2465052 h 6858000"/>
              <a:gd name="connsiteX29" fmla="*/ 5371263 w 6105267"/>
              <a:gd name="connsiteY29" fmla="*/ 2586413 h 6858000"/>
              <a:gd name="connsiteX30" fmla="*/ 5407503 w 6105267"/>
              <a:gd name="connsiteY30" fmla="*/ 2786290 h 6858000"/>
              <a:gd name="connsiteX31" fmla="*/ 5407356 w 6105267"/>
              <a:gd name="connsiteY31" fmla="*/ 2787545 h 6858000"/>
              <a:gd name="connsiteX32" fmla="*/ 5448870 w 6105267"/>
              <a:gd name="connsiteY32" fmla="*/ 2838305 h 6858000"/>
              <a:gd name="connsiteX33" fmla="*/ 5503944 w 6105267"/>
              <a:gd name="connsiteY33" fmla="*/ 3123335 h 6858000"/>
              <a:gd name="connsiteX34" fmla="*/ 5525532 w 6105267"/>
              <a:gd name="connsiteY34" fmla="*/ 3258473 h 6858000"/>
              <a:gd name="connsiteX35" fmla="*/ 5589758 w 6105267"/>
              <a:gd name="connsiteY35" fmla="*/ 3453699 h 6858000"/>
              <a:gd name="connsiteX36" fmla="*/ 5530926 w 6105267"/>
              <a:gd name="connsiteY36" fmla="*/ 3564605 h 6858000"/>
              <a:gd name="connsiteX37" fmla="*/ 5614055 w 6105267"/>
              <a:gd name="connsiteY37" fmla="*/ 3560779 h 6858000"/>
              <a:gd name="connsiteX38" fmla="*/ 5683015 w 6105267"/>
              <a:gd name="connsiteY38" fmla="*/ 3762025 h 6858000"/>
              <a:gd name="connsiteX39" fmla="*/ 5722836 w 6105267"/>
              <a:gd name="connsiteY39" fmla="*/ 3814370 h 6858000"/>
              <a:gd name="connsiteX40" fmla="*/ 5768491 w 6105267"/>
              <a:gd name="connsiteY40" fmla="*/ 3914399 h 6858000"/>
              <a:gd name="connsiteX41" fmla="*/ 5793123 w 6105267"/>
              <a:gd name="connsiteY41" fmla="*/ 3969952 h 6858000"/>
              <a:gd name="connsiteX42" fmla="*/ 5808321 w 6105267"/>
              <a:gd name="connsiteY42" fmla="*/ 3988153 h 6858000"/>
              <a:gd name="connsiteX43" fmla="*/ 5860672 w 6105267"/>
              <a:gd name="connsiteY43" fmla="*/ 4061579 h 6858000"/>
              <a:gd name="connsiteX44" fmla="*/ 5894095 w 6105267"/>
              <a:gd name="connsiteY44" fmla="*/ 4128857 h 6858000"/>
              <a:gd name="connsiteX45" fmla="*/ 5903513 w 6105267"/>
              <a:gd name="connsiteY45" fmla="*/ 4187661 h 6858000"/>
              <a:gd name="connsiteX46" fmla="*/ 5949086 w 6105267"/>
              <a:gd name="connsiteY46" fmla="*/ 4366139 h 6858000"/>
              <a:gd name="connsiteX47" fmla="*/ 5949261 w 6105267"/>
              <a:gd name="connsiteY47" fmla="*/ 4449185 h 6858000"/>
              <a:gd name="connsiteX48" fmla="*/ 5961816 w 6105267"/>
              <a:gd name="connsiteY48" fmla="*/ 4494562 h 6858000"/>
              <a:gd name="connsiteX49" fmla="*/ 5998138 w 6105267"/>
              <a:gd name="connsiteY49" fmla="*/ 4697518 h 6858000"/>
              <a:gd name="connsiteX50" fmla="*/ 6007819 w 6105267"/>
              <a:gd name="connsiteY50" fmla="*/ 4858148 h 6858000"/>
              <a:gd name="connsiteX51" fmla="*/ 6007749 w 6105267"/>
              <a:gd name="connsiteY51" fmla="*/ 4964715 h 6858000"/>
              <a:gd name="connsiteX52" fmla="*/ 6005269 w 6105267"/>
              <a:gd name="connsiteY52" fmla="*/ 5150567 h 6858000"/>
              <a:gd name="connsiteX53" fmla="*/ 6001127 w 6105267"/>
              <a:gd name="connsiteY53" fmla="*/ 5164609 h 6858000"/>
              <a:gd name="connsiteX54" fmla="*/ 5998514 w 6105267"/>
              <a:gd name="connsiteY54" fmla="*/ 5189673 h 6858000"/>
              <a:gd name="connsiteX55" fmla="*/ 6036748 w 6105267"/>
              <a:gd name="connsiteY55" fmla="*/ 5322752 h 6858000"/>
              <a:gd name="connsiteX56" fmla="*/ 6037677 w 6105267"/>
              <a:gd name="connsiteY56" fmla="*/ 5354807 h 6858000"/>
              <a:gd name="connsiteX57" fmla="*/ 6053435 w 6105267"/>
              <a:gd name="connsiteY57" fmla="*/ 5387547 h 6858000"/>
              <a:gd name="connsiteX58" fmla="*/ 6068640 w 6105267"/>
              <a:gd name="connsiteY58" fmla="*/ 5474503 h 6858000"/>
              <a:gd name="connsiteX59" fmla="*/ 6080922 w 6105267"/>
              <a:gd name="connsiteY59" fmla="*/ 5561070 h 6858000"/>
              <a:gd name="connsiteX60" fmla="*/ 6096949 w 6105267"/>
              <a:gd name="connsiteY60" fmla="*/ 5648179 h 6858000"/>
              <a:gd name="connsiteX61" fmla="*/ 6096746 w 6105267"/>
              <a:gd name="connsiteY61" fmla="*/ 5862844 h 6858000"/>
              <a:gd name="connsiteX62" fmla="*/ 6045436 w 6105267"/>
              <a:gd name="connsiteY62" fmla="*/ 6124480 h 6858000"/>
              <a:gd name="connsiteX63" fmla="*/ 6030489 w 6105267"/>
              <a:gd name="connsiteY63" fmla="*/ 6317666 h 6858000"/>
              <a:gd name="connsiteX64" fmla="*/ 6007492 w 6105267"/>
              <a:gd name="connsiteY64" fmla="*/ 6440818 h 6858000"/>
              <a:gd name="connsiteX65" fmla="*/ 6009467 w 6105267"/>
              <a:gd name="connsiteY65" fmla="*/ 6487076 h 6858000"/>
              <a:gd name="connsiteX66" fmla="*/ 5995064 w 6105267"/>
              <a:gd name="connsiteY66" fmla="*/ 6540791 h 6858000"/>
              <a:gd name="connsiteX67" fmla="*/ 5986207 w 6105267"/>
              <a:gd name="connsiteY67" fmla="*/ 6695855 h 6858000"/>
              <a:gd name="connsiteX68" fmla="*/ 5979428 w 6105267"/>
              <a:gd name="connsiteY68" fmla="*/ 6754678 h 6858000"/>
              <a:gd name="connsiteX69" fmla="*/ 5984543 w 6105267"/>
              <a:gd name="connsiteY69" fmla="*/ 6811016 h 6858000"/>
              <a:gd name="connsiteX70" fmla="*/ 5979671 w 6105267"/>
              <a:gd name="connsiteY70" fmla="*/ 6858000 h 6858000"/>
              <a:gd name="connsiteX71" fmla="*/ 0 w 6105267"/>
              <a:gd name="connsiteY71" fmla="*/ 6858000 h 6858000"/>
              <a:gd name="connsiteX72" fmla="*/ 0 w 6105267"/>
              <a:gd name="connsiteY72" fmla="*/ 0 h 6858000"/>
              <a:gd name="connsiteX0" fmla="*/ 0 w 6105267"/>
              <a:gd name="connsiteY0" fmla="*/ 0 h 6858000"/>
              <a:gd name="connsiteX1" fmla="*/ 4965888 w 6105267"/>
              <a:gd name="connsiteY1" fmla="*/ 0 h 6858000"/>
              <a:gd name="connsiteX2" fmla="*/ 4967767 w 6105267"/>
              <a:gd name="connsiteY2" fmla="*/ 7930 h 6858000"/>
              <a:gd name="connsiteX3" fmla="*/ 4979444 w 6105267"/>
              <a:gd name="connsiteY3" fmla="*/ 43921 h 6858000"/>
              <a:gd name="connsiteX4" fmla="*/ 5075458 w 6105267"/>
              <a:gd name="connsiteY4" fmla="*/ 264355 h 6858000"/>
              <a:gd name="connsiteX5" fmla="*/ 5081175 w 6105267"/>
              <a:gd name="connsiteY5" fmla="*/ 277448 h 6858000"/>
              <a:gd name="connsiteX6" fmla="*/ 5097011 w 6105267"/>
              <a:gd name="connsiteY6" fmla="*/ 355616 h 6858000"/>
              <a:gd name="connsiteX7" fmla="*/ 5153000 w 6105267"/>
              <a:gd name="connsiteY7" fmla="*/ 507134 h 6858000"/>
              <a:gd name="connsiteX8" fmla="*/ 5171282 w 6105267"/>
              <a:gd name="connsiteY8" fmla="*/ 602071 h 6858000"/>
              <a:gd name="connsiteX9" fmla="*/ 5189051 w 6105267"/>
              <a:gd name="connsiteY9" fmla="*/ 782518 h 6858000"/>
              <a:gd name="connsiteX10" fmla="*/ 5218707 w 6105267"/>
              <a:gd name="connsiteY10" fmla="*/ 886387 h 6858000"/>
              <a:gd name="connsiteX11" fmla="*/ 5221281 w 6105267"/>
              <a:gd name="connsiteY11" fmla="*/ 920873 h 6858000"/>
              <a:gd name="connsiteX12" fmla="*/ 5201018 w 6105267"/>
              <a:gd name="connsiteY12" fmla="*/ 1095027 h 6858000"/>
              <a:gd name="connsiteX13" fmla="*/ 5205902 w 6105267"/>
              <a:gd name="connsiteY13" fmla="*/ 1203021 h 6858000"/>
              <a:gd name="connsiteX14" fmla="*/ 5207532 w 6105267"/>
              <a:gd name="connsiteY14" fmla="*/ 1278975 h 6858000"/>
              <a:gd name="connsiteX15" fmla="*/ 5225968 w 6105267"/>
              <a:gd name="connsiteY15" fmla="*/ 1357994 h 6858000"/>
              <a:gd name="connsiteX16" fmla="*/ 5226675 w 6105267"/>
              <a:gd name="connsiteY16" fmla="*/ 1385685 h 6858000"/>
              <a:gd name="connsiteX17" fmla="*/ 5237226 w 6105267"/>
              <a:gd name="connsiteY17" fmla="*/ 1441327 h 6858000"/>
              <a:gd name="connsiteX18" fmla="*/ 5255653 w 6105267"/>
              <a:gd name="connsiteY18" fmla="*/ 1524712 h 6858000"/>
              <a:gd name="connsiteX19" fmla="*/ 5263491 w 6105267"/>
              <a:gd name="connsiteY19" fmla="*/ 1642938 h 6858000"/>
              <a:gd name="connsiteX20" fmla="*/ 5256552 w 6105267"/>
              <a:gd name="connsiteY20" fmla="*/ 1672509 h 6858000"/>
              <a:gd name="connsiteX21" fmla="*/ 5264549 w 6105267"/>
              <a:gd name="connsiteY21" fmla="*/ 1837572 h 6858000"/>
              <a:gd name="connsiteX22" fmla="*/ 5255696 w 6105267"/>
              <a:gd name="connsiteY22" fmla="*/ 1953770 h 6858000"/>
              <a:gd name="connsiteX23" fmla="*/ 5252592 w 6105267"/>
              <a:gd name="connsiteY23" fmla="*/ 2092210 h 6858000"/>
              <a:gd name="connsiteX24" fmla="*/ 5257248 w 6105267"/>
              <a:gd name="connsiteY24" fmla="*/ 2203922 h 6858000"/>
              <a:gd name="connsiteX25" fmla="*/ 5262551 w 6105267"/>
              <a:gd name="connsiteY25" fmla="*/ 2288050 h 6858000"/>
              <a:gd name="connsiteX26" fmla="*/ 5293877 w 6105267"/>
              <a:gd name="connsiteY26" fmla="*/ 2368649 h 6858000"/>
              <a:gd name="connsiteX27" fmla="*/ 5311338 w 6105267"/>
              <a:gd name="connsiteY27" fmla="*/ 2404034 h 6858000"/>
              <a:gd name="connsiteX28" fmla="*/ 5338366 w 6105267"/>
              <a:gd name="connsiteY28" fmla="*/ 2465052 h 6858000"/>
              <a:gd name="connsiteX29" fmla="*/ 5371263 w 6105267"/>
              <a:gd name="connsiteY29" fmla="*/ 2586413 h 6858000"/>
              <a:gd name="connsiteX30" fmla="*/ 5407503 w 6105267"/>
              <a:gd name="connsiteY30" fmla="*/ 2786290 h 6858000"/>
              <a:gd name="connsiteX31" fmla="*/ 5407356 w 6105267"/>
              <a:gd name="connsiteY31" fmla="*/ 2787545 h 6858000"/>
              <a:gd name="connsiteX32" fmla="*/ 5448870 w 6105267"/>
              <a:gd name="connsiteY32" fmla="*/ 2838305 h 6858000"/>
              <a:gd name="connsiteX33" fmla="*/ 5503944 w 6105267"/>
              <a:gd name="connsiteY33" fmla="*/ 3123335 h 6858000"/>
              <a:gd name="connsiteX34" fmla="*/ 5525532 w 6105267"/>
              <a:gd name="connsiteY34" fmla="*/ 3258473 h 6858000"/>
              <a:gd name="connsiteX35" fmla="*/ 5589758 w 6105267"/>
              <a:gd name="connsiteY35" fmla="*/ 3453699 h 6858000"/>
              <a:gd name="connsiteX36" fmla="*/ 5592069 w 6105267"/>
              <a:gd name="connsiteY36" fmla="*/ 3514638 h 6858000"/>
              <a:gd name="connsiteX37" fmla="*/ 5614055 w 6105267"/>
              <a:gd name="connsiteY37" fmla="*/ 3560779 h 6858000"/>
              <a:gd name="connsiteX38" fmla="*/ 5683015 w 6105267"/>
              <a:gd name="connsiteY38" fmla="*/ 3762025 h 6858000"/>
              <a:gd name="connsiteX39" fmla="*/ 5722836 w 6105267"/>
              <a:gd name="connsiteY39" fmla="*/ 3814370 h 6858000"/>
              <a:gd name="connsiteX40" fmla="*/ 5768491 w 6105267"/>
              <a:gd name="connsiteY40" fmla="*/ 3914399 h 6858000"/>
              <a:gd name="connsiteX41" fmla="*/ 5793123 w 6105267"/>
              <a:gd name="connsiteY41" fmla="*/ 3969952 h 6858000"/>
              <a:gd name="connsiteX42" fmla="*/ 5808321 w 6105267"/>
              <a:gd name="connsiteY42" fmla="*/ 3988153 h 6858000"/>
              <a:gd name="connsiteX43" fmla="*/ 5860672 w 6105267"/>
              <a:gd name="connsiteY43" fmla="*/ 4061579 h 6858000"/>
              <a:gd name="connsiteX44" fmla="*/ 5894095 w 6105267"/>
              <a:gd name="connsiteY44" fmla="*/ 4128857 h 6858000"/>
              <a:gd name="connsiteX45" fmla="*/ 5903513 w 6105267"/>
              <a:gd name="connsiteY45" fmla="*/ 4187661 h 6858000"/>
              <a:gd name="connsiteX46" fmla="*/ 5949086 w 6105267"/>
              <a:gd name="connsiteY46" fmla="*/ 4366139 h 6858000"/>
              <a:gd name="connsiteX47" fmla="*/ 5949261 w 6105267"/>
              <a:gd name="connsiteY47" fmla="*/ 4449185 h 6858000"/>
              <a:gd name="connsiteX48" fmla="*/ 5961816 w 6105267"/>
              <a:gd name="connsiteY48" fmla="*/ 4494562 h 6858000"/>
              <a:gd name="connsiteX49" fmla="*/ 5998138 w 6105267"/>
              <a:gd name="connsiteY49" fmla="*/ 4697518 h 6858000"/>
              <a:gd name="connsiteX50" fmla="*/ 6007819 w 6105267"/>
              <a:gd name="connsiteY50" fmla="*/ 4858148 h 6858000"/>
              <a:gd name="connsiteX51" fmla="*/ 6007749 w 6105267"/>
              <a:gd name="connsiteY51" fmla="*/ 4964715 h 6858000"/>
              <a:gd name="connsiteX52" fmla="*/ 6005269 w 6105267"/>
              <a:gd name="connsiteY52" fmla="*/ 5150567 h 6858000"/>
              <a:gd name="connsiteX53" fmla="*/ 6001127 w 6105267"/>
              <a:gd name="connsiteY53" fmla="*/ 5164609 h 6858000"/>
              <a:gd name="connsiteX54" fmla="*/ 5998514 w 6105267"/>
              <a:gd name="connsiteY54" fmla="*/ 5189673 h 6858000"/>
              <a:gd name="connsiteX55" fmla="*/ 6036748 w 6105267"/>
              <a:gd name="connsiteY55" fmla="*/ 5322752 h 6858000"/>
              <a:gd name="connsiteX56" fmla="*/ 6037677 w 6105267"/>
              <a:gd name="connsiteY56" fmla="*/ 5354807 h 6858000"/>
              <a:gd name="connsiteX57" fmla="*/ 6053435 w 6105267"/>
              <a:gd name="connsiteY57" fmla="*/ 5387547 h 6858000"/>
              <a:gd name="connsiteX58" fmla="*/ 6068640 w 6105267"/>
              <a:gd name="connsiteY58" fmla="*/ 5474503 h 6858000"/>
              <a:gd name="connsiteX59" fmla="*/ 6080922 w 6105267"/>
              <a:gd name="connsiteY59" fmla="*/ 5561070 h 6858000"/>
              <a:gd name="connsiteX60" fmla="*/ 6096949 w 6105267"/>
              <a:gd name="connsiteY60" fmla="*/ 5648179 h 6858000"/>
              <a:gd name="connsiteX61" fmla="*/ 6096746 w 6105267"/>
              <a:gd name="connsiteY61" fmla="*/ 5862844 h 6858000"/>
              <a:gd name="connsiteX62" fmla="*/ 6045436 w 6105267"/>
              <a:gd name="connsiteY62" fmla="*/ 6124480 h 6858000"/>
              <a:gd name="connsiteX63" fmla="*/ 6030489 w 6105267"/>
              <a:gd name="connsiteY63" fmla="*/ 6317666 h 6858000"/>
              <a:gd name="connsiteX64" fmla="*/ 6007492 w 6105267"/>
              <a:gd name="connsiteY64" fmla="*/ 6440818 h 6858000"/>
              <a:gd name="connsiteX65" fmla="*/ 6009467 w 6105267"/>
              <a:gd name="connsiteY65" fmla="*/ 6487076 h 6858000"/>
              <a:gd name="connsiteX66" fmla="*/ 5995064 w 6105267"/>
              <a:gd name="connsiteY66" fmla="*/ 6540791 h 6858000"/>
              <a:gd name="connsiteX67" fmla="*/ 5986207 w 6105267"/>
              <a:gd name="connsiteY67" fmla="*/ 6695855 h 6858000"/>
              <a:gd name="connsiteX68" fmla="*/ 5979428 w 6105267"/>
              <a:gd name="connsiteY68" fmla="*/ 6754678 h 6858000"/>
              <a:gd name="connsiteX69" fmla="*/ 5984543 w 6105267"/>
              <a:gd name="connsiteY69" fmla="*/ 6811016 h 6858000"/>
              <a:gd name="connsiteX70" fmla="*/ 5979671 w 6105267"/>
              <a:gd name="connsiteY70" fmla="*/ 6858000 h 6858000"/>
              <a:gd name="connsiteX71" fmla="*/ 0 w 6105267"/>
              <a:gd name="connsiteY71" fmla="*/ 6858000 h 6858000"/>
              <a:gd name="connsiteX72" fmla="*/ 0 w 6105267"/>
              <a:gd name="connsiteY72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05267" h="6858000">
                <a:moveTo>
                  <a:pt x="0" y="0"/>
                </a:moveTo>
                <a:lnTo>
                  <a:pt x="4965888" y="0"/>
                </a:lnTo>
                <a:lnTo>
                  <a:pt x="4967767" y="7930"/>
                </a:lnTo>
                <a:cubicBezTo>
                  <a:pt x="4971201" y="21562"/>
                  <a:pt x="4974810" y="33728"/>
                  <a:pt x="4979444" y="43921"/>
                </a:cubicBezTo>
                <a:cubicBezTo>
                  <a:pt x="5002155" y="108089"/>
                  <a:pt x="5039453" y="125421"/>
                  <a:pt x="5075458" y="264355"/>
                </a:cubicBezTo>
                <a:cubicBezTo>
                  <a:pt x="5080172" y="263373"/>
                  <a:pt x="5084375" y="273006"/>
                  <a:pt x="5081175" y="277448"/>
                </a:cubicBezTo>
                <a:cubicBezTo>
                  <a:pt x="5078869" y="356637"/>
                  <a:pt x="5109899" y="337879"/>
                  <a:pt x="5097011" y="355616"/>
                </a:cubicBezTo>
                <a:cubicBezTo>
                  <a:pt x="5108982" y="393897"/>
                  <a:pt x="5123954" y="442245"/>
                  <a:pt x="5153000" y="507134"/>
                </a:cubicBezTo>
                <a:cubicBezTo>
                  <a:pt x="5159130" y="542272"/>
                  <a:pt x="5172528" y="570912"/>
                  <a:pt x="5171282" y="602071"/>
                </a:cubicBezTo>
                <a:cubicBezTo>
                  <a:pt x="5177290" y="647968"/>
                  <a:pt x="5183528" y="639882"/>
                  <a:pt x="5189051" y="782518"/>
                </a:cubicBezTo>
                <a:cubicBezTo>
                  <a:pt x="5196533" y="819747"/>
                  <a:pt x="5211748" y="856581"/>
                  <a:pt x="5218707" y="886387"/>
                </a:cubicBezTo>
                <a:cubicBezTo>
                  <a:pt x="5222103" y="910651"/>
                  <a:pt x="5224626" y="881734"/>
                  <a:pt x="5221281" y="920873"/>
                </a:cubicBezTo>
                <a:cubicBezTo>
                  <a:pt x="5216226" y="962348"/>
                  <a:pt x="5227328" y="1047212"/>
                  <a:pt x="5201018" y="1095027"/>
                </a:cubicBezTo>
                <a:cubicBezTo>
                  <a:pt x="5195677" y="1140464"/>
                  <a:pt x="5205610" y="1173951"/>
                  <a:pt x="5205902" y="1203021"/>
                </a:cubicBezTo>
                <a:cubicBezTo>
                  <a:pt x="5207939" y="1240877"/>
                  <a:pt x="5220231" y="1264849"/>
                  <a:pt x="5207532" y="1278975"/>
                </a:cubicBezTo>
                <a:cubicBezTo>
                  <a:pt x="5213654" y="1306391"/>
                  <a:pt x="5220794" y="1339415"/>
                  <a:pt x="5225968" y="1357994"/>
                </a:cubicBezTo>
                <a:cubicBezTo>
                  <a:pt x="5235560" y="1363307"/>
                  <a:pt x="5224941" y="1377158"/>
                  <a:pt x="5226675" y="1385685"/>
                </a:cubicBezTo>
                <a:cubicBezTo>
                  <a:pt x="5235522" y="1394562"/>
                  <a:pt x="5242140" y="1429309"/>
                  <a:pt x="5237226" y="1441327"/>
                </a:cubicBezTo>
                <a:lnTo>
                  <a:pt x="5255653" y="1524712"/>
                </a:lnTo>
                <a:lnTo>
                  <a:pt x="5263491" y="1642938"/>
                </a:lnTo>
                <a:cubicBezTo>
                  <a:pt x="5233312" y="1645260"/>
                  <a:pt x="5283758" y="1680689"/>
                  <a:pt x="5256552" y="1672509"/>
                </a:cubicBezTo>
                <a:cubicBezTo>
                  <a:pt x="5263439" y="1704194"/>
                  <a:pt x="5241186" y="1762238"/>
                  <a:pt x="5264549" y="1837572"/>
                </a:cubicBezTo>
                <a:cubicBezTo>
                  <a:pt x="5255047" y="1894025"/>
                  <a:pt x="5279958" y="1903508"/>
                  <a:pt x="5255696" y="1953770"/>
                </a:cubicBezTo>
                <a:cubicBezTo>
                  <a:pt x="5254497" y="2018939"/>
                  <a:pt x="5251158" y="2034824"/>
                  <a:pt x="5252592" y="2092210"/>
                </a:cubicBezTo>
                <a:cubicBezTo>
                  <a:pt x="5251660" y="2141443"/>
                  <a:pt x="5257478" y="2177466"/>
                  <a:pt x="5257248" y="2203922"/>
                </a:cubicBezTo>
                <a:lnTo>
                  <a:pt x="5262551" y="2288050"/>
                </a:lnTo>
                <a:cubicBezTo>
                  <a:pt x="5267437" y="2336348"/>
                  <a:pt x="5279466" y="2334639"/>
                  <a:pt x="5293877" y="2368649"/>
                </a:cubicBezTo>
                <a:lnTo>
                  <a:pt x="5311338" y="2404034"/>
                </a:lnTo>
                <a:cubicBezTo>
                  <a:pt x="5310997" y="2405674"/>
                  <a:pt x="5338704" y="2463412"/>
                  <a:pt x="5338366" y="2465052"/>
                </a:cubicBezTo>
                <a:cubicBezTo>
                  <a:pt x="5342744" y="2497318"/>
                  <a:pt x="5359740" y="2532873"/>
                  <a:pt x="5371263" y="2586413"/>
                </a:cubicBezTo>
                <a:cubicBezTo>
                  <a:pt x="5361911" y="2605414"/>
                  <a:pt x="5395423" y="2719664"/>
                  <a:pt x="5407503" y="2786290"/>
                </a:cubicBezTo>
                <a:cubicBezTo>
                  <a:pt x="5407454" y="2786708"/>
                  <a:pt x="5407404" y="2787125"/>
                  <a:pt x="5407356" y="2787545"/>
                </a:cubicBezTo>
                <a:cubicBezTo>
                  <a:pt x="5433437" y="2813691"/>
                  <a:pt x="5432314" y="2814723"/>
                  <a:pt x="5448870" y="2838305"/>
                </a:cubicBezTo>
                <a:cubicBezTo>
                  <a:pt x="5464968" y="2894270"/>
                  <a:pt x="5454425" y="2918525"/>
                  <a:pt x="5503944" y="3123335"/>
                </a:cubicBezTo>
                <a:cubicBezTo>
                  <a:pt x="5512347" y="3181628"/>
                  <a:pt x="5512245" y="3208390"/>
                  <a:pt x="5525532" y="3258473"/>
                </a:cubicBezTo>
                <a:cubicBezTo>
                  <a:pt x="5539834" y="3322326"/>
                  <a:pt x="5576402" y="3407674"/>
                  <a:pt x="5589758" y="3453699"/>
                </a:cubicBezTo>
                <a:cubicBezTo>
                  <a:pt x="5570147" y="3490668"/>
                  <a:pt x="5591299" y="3454351"/>
                  <a:pt x="5592069" y="3514638"/>
                </a:cubicBezTo>
                <a:lnTo>
                  <a:pt x="5614055" y="3560779"/>
                </a:lnTo>
                <a:cubicBezTo>
                  <a:pt x="5642477" y="3636744"/>
                  <a:pt x="5634212" y="3552814"/>
                  <a:pt x="5683015" y="3762025"/>
                </a:cubicBezTo>
                <a:cubicBezTo>
                  <a:pt x="5687021" y="3766429"/>
                  <a:pt x="5717920" y="3810691"/>
                  <a:pt x="5722836" y="3814370"/>
                </a:cubicBezTo>
                <a:lnTo>
                  <a:pt x="5768491" y="3914399"/>
                </a:lnTo>
                <a:cubicBezTo>
                  <a:pt x="5768399" y="3927909"/>
                  <a:pt x="5782052" y="3965459"/>
                  <a:pt x="5793123" y="3969952"/>
                </a:cubicBezTo>
                <a:cubicBezTo>
                  <a:pt x="5797717" y="3977244"/>
                  <a:pt x="5797864" y="3987352"/>
                  <a:pt x="5808321" y="3988153"/>
                </a:cubicBezTo>
                <a:cubicBezTo>
                  <a:pt x="5819579" y="4003424"/>
                  <a:pt x="5841613" y="4014315"/>
                  <a:pt x="5860672" y="4061579"/>
                </a:cubicBezTo>
                <a:cubicBezTo>
                  <a:pt x="5872084" y="4080468"/>
                  <a:pt x="5865523" y="4095937"/>
                  <a:pt x="5894095" y="4128857"/>
                </a:cubicBezTo>
                <a:lnTo>
                  <a:pt x="5903513" y="4187661"/>
                </a:lnTo>
                <a:cubicBezTo>
                  <a:pt x="5912281" y="4237527"/>
                  <a:pt x="5929555" y="4191583"/>
                  <a:pt x="5949086" y="4366139"/>
                </a:cubicBezTo>
                <a:cubicBezTo>
                  <a:pt x="5948498" y="4373973"/>
                  <a:pt x="5947179" y="4442831"/>
                  <a:pt x="5949261" y="4449185"/>
                </a:cubicBezTo>
                <a:lnTo>
                  <a:pt x="5961816" y="4494562"/>
                </a:lnTo>
                <a:cubicBezTo>
                  <a:pt x="5969962" y="4535951"/>
                  <a:pt x="5978352" y="4666880"/>
                  <a:pt x="5998138" y="4697518"/>
                </a:cubicBezTo>
                <a:cubicBezTo>
                  <a:pt x="6005688" y="4743028"/>
                  <a:pt x="6006217" y="4813615"/>
                  <a:pt x="6007819" y="4858148"/>
                </a:cubicBezTo>
                <a:cubicBezTo>
                  <a:pt x="6006852" y="4913684"/>
                  <a:pt x="6011369" y="4918877"/>
                  <a:pt x="6007749" y="4964715"/>
                </a:cubicBezTo>
                <a:cubicBezTo>
                  <a:pt x="6006922" y="5026666"/>
                  <a:pt x="6006096" y="5088616"/>
                  <a:pt x="6005269" y="5150567"/>
                </a:cubicBezTo>
                <a:lnTo>
                  <a:pt x="6001127" y="5164609"/>
                </a:lnTo>
                <a:lnTo>
                  <a:pt x="5998514" y="5189673"/>
                </a:lnTo>
                <a:lnTo>
                  <a:pt x="6036748" y="5322752"/>
                </a:lnTo>
                <a:cubicBezTo>
                  <a:pt x="6037058" y="5333437"/>
                  <a:pt x="6037367" y="5344122"/>
                  <a:pt x="6037677" y="5354807"/>
                </a:cubicBezTo>
                <a:lnTo>
                  <a:pt x="6053435" y="5387547"/>
                </a:lnTo>
                <a:cubicBezTo>
                  <a:pt x="6058595" y="5407496"/>
                  <a:pt x="6064059" y="5445583"/>
                  <a:pt x="6068640" y="5474503"/>
                </a:cubicBezTo>
                <a:cubicBezTo>
                  <a:pt x="6065387" y="5502156"/>
                  <a:pt x="6077015" y="5529097"/>
                  <a:pt x="6080922" y="5561070"/>
                </a:cubicBezTo>
                <a:cubicBezTo>
                  <a:pt x="6069952" y="5593856"/>
                  <a:pt x="6092872" y="5614018"/>
                  <a:pt x="6096949" y="5648179"/>
                </a:cubicBezTo>
                <a:cubicBezTo>
                  <a:pt x="6121811" y="5715144"/>
                  <a:pt x="6081535" y="5799438"/>
                  <a:pt x="6096746" y="5862844"/>
                </a:cubicBezTo>
                <a:cubicBezTo>
                  <a:pt x="6088161" y="5942227"/>
                  <a:pt x="6066798" y="6084395"/>
                  <a:pt x="6045436" y="6124480"/>
                </a:cubicBezTo>
                <a:cubicBezTo>
                  <a:pt x="6035300" y="6187952"/>
                  <a:pt x="6042671" y="6255420"/>
                  <a:pt x="6030489" y="6317666"/>
                </a:cubicBezTo>
                <a:cubicBezTo>
                  <a:pt x="5997800" y="6359855"/>
                  <a:pt x="6026490" y="6389009"/>
                  <a:pt x="6007492" y="6440818"/>
                </a:cubicBezTo>
                <a:cubicBezTo>
                  <a:pt x="6032870" y="6477306"/>
                  <a:pt x="6007936" y="6454949"/>
                  <a:pt x="6009467" y="6487076"/>
                </a:cubicBezTo>
                <a:cubicBezTo>
                  <a:pt x="6007396" y="6503737"/>
                  <a:pt x="5997257" y="6531311"/>
                  <a:pt x="5995064" y="6540791"/>
                </a:cubicBezTo>
                <a:lnTo>
                  <a:pt x="5986207" y="6695855"/>
                </a:lnTo>
                <a:cubicBezTo>
                  <a:pt x="5979276" y="6706164"/>
                  <a:pt x="5972094" y="6743953"/>
                  <a:pt x="5979428" y="6754678"/>
                </a:cubicBezTo>
                <a:cubicBezTo>
                  <a:pt x="5979151" y="6773871"/>
                  <a:pt x="5984503" y="6793796"/>
                  <a:pt x="5984543" y="6811016"/>
                </a:cubicBezTo>
                <a:cubicBezTo>
                  <a:pt x="5983922" y="6824242"/>
                  <a:pt x="6007010" y="6838446"/>
                  <a:pt x="5979671" y="6858000"/>
                </a:cubicBez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tile tx="0" ty="0" sx="70000" sy="70000" flip="none" algn="tl"/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1828800">
              <a:buClrTx/>
              <a:defRPr/>
            </a:pPr>
            <a:endParaRPr lang="en-US" sz="3600" kern="1200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073147-F47C-834C-BBDB-D64855636E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9429" y="2502871"/>
            <a:ext cx="6458754" cy="2138374"/>
          </a:xfrm>
        </p:spPr>
        <p:txBody>
          <a:bodyPr anchor="t">
            <a:noAutofit/>
          </a:bodyPr>
          <a:lstStyle/>
          <a:p>
            <a:r>
              <a:rPr lang="en-US" sz="9600" dirty="0"/>
              <a:t>Why Dart?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29C3D1D-3F42-894F-9BFB-BCC8AE37C3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9940" y="-11466"/>
            <a:ext cx="17005480" cy="13780596"/>
          </a:xfrm>
          <a:prstGeom prst="rect">
            <a:avLst/>
          </a:prstGeom>
        </p:spPr>
      </p:pic>
      <p:pic>
        <p:nvPicPr>
          <p:cNvPr id="15" name="Picture 14" descr="Icon&#10;&#10;Description automatically generated">
            <a:extLst>
              <a:ext uri="{FF2B5EF4-FFF2-40B4-BE49-F238E27FC236}">
                <a16:creationId xmlns:a16="http://schemas.microsoft.com/office/drawing/2014/main" id="{04839A88-DE36-104E-9E51-D0EDC2A327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579" y="6629597"/>
            <a:ext cx="7342402" cy="6289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724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4108CDA2-7B21-8894-0266-22E8069233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5877"/>
          <a:stretch/>
        </p:blipFill>
        <p:spPr>
          <a:xfrm>
            <a:off x="833717" y="0"/>
            <a:ext cx="14788445" cy="13716000"/>
          </a:xfrm>
          <a:prstGeom prst="rect">
            <a:avLst/>
          </a:prstGeom>
        </p:spPr>
      </p:pic>
      <p:pic>
        <p:nvPicPr>
          <p:cNvPr id="10" name="Picture 9" descr="A picture containing toy&#10;&#10;Description automatically generated">
            <a:extLst>
              <a:ext uri="{FF2B5EF4-FFF2-40B4-BE49-F238E27FC236}">
                <a16:creationId xmlns:a16="http://schemas.microsoft.com/office/drawing/2014/main" id="{748DF9B0-49F1-6192-DCC4-37BEB798683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072" r="26550"/>
          <a:stretch/>
        </p:blipFill>
        <p:spPr>
          <a:xfrm>
            <a:off x="16621124" y="3818964"/>
            <a:ext cx="6373347" cy="7718612"/>
          </a:xfrm>
          <a:prstGeom prst="rect">
            <a:avLst/>
          </a:prstGeom>
        </p:spPr>
      </p:pic>
    </p:spTree>
  </p:cSld>
  <p:clrMapOvr>
    <a:masterClrMapping/>
  </p:clrMapOvr>
  <p:transition spd="slow">
    <p:comb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Freeform: Shape 1034">
            <a:extLst>
              <a:ext uri="{FF2B5EF4-FFF2-40B4-BE49-F238E27FC236}">
                <a16:creationId xmlns:a16="http://schemas.microsoft.com/office/drawing/2014/main" id="{CA815F2C-4E80-4019-8E59-FAD3F7F847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4018608" cy="13716000"/>
          </a:xfrm>
          <a:custGeom>
            <a:avLst/>
            <a:gdLst>
              <a:gd name="connsiteX0" fmla="*/ 8239723 w 12009304"/>
              <a:gd name="connsiteY0" fmla="*/ 5083103 h 6858000"/>
              <a:gd name="connsiteX1" fmla="*/ 9505105 w 12009304"/>
              <a:gd name="connsiteY1" fmla="*/ 5083103 h 6858000"/>
              <a:gd name="connsiteX2" fmla="*/ 9564676 w 12009304"/>
              <a:gd name="connsiteY2" fmla="*/ 5091016 h 6858000"/>
              <a:gd name="connsiteX3" fmla="*/ 9605648 w 12009304"/>
              <a:gd name="connsiteY3" fmla="*/ 5108194 h 6858000"/>
              <a:gd name="connsiteX4" fmla="*/ 9580608 w 12009304"/>
              <a:gd name="connsiteY4" fmla="*/ 5151499 h 6858000"/>
              <a:gd name="connsiteX5" fmla="*/ 8693486 w 12009304"/>
              <a:gd name="connsiteY5" fmla="*/ 6685800 h 6858000"/>
              <a:gd name="connsiteX6" fmla="*/ 8595419 w 12009304"/>
              <a:gd name="connsiteY6" fmla="*/ 6814017 h 6858000"/>
              <a:gd name="connsiteX7" fmla="*/ 8545620 w 12009304"/>
              <a:gd name="connsiteY7" fmla="*/ 6858000 h 6858000"/>
              <a:gd name="connsiteX8" fmla="*/ 7612173 w 12009304"/>
              <a:gd name="connsiteY8" fmla="*/ 6858000 h 6858000"/>
              <a:gd name="connsiteX9" fmla="*/ 7591825 w 12009304"/>
              <a:gd name="connsiteY9" fmla="*/ 6822959 h 6858000"/>
              <a:gd name="connsiteX10" fmla="*/ 7411622 w 12009304"/>
              <a:gd name="connsiteY10" fmla="*/ 6512633 h 6858000"/>
              <a:gd name="connsiteX11" fmla="*/ 7411622 w 12009304"/>
              <a:gd name="connsiteY11" fmla="*/ 6289354 h 6858000"/>
              <a:gd name="connsiteX12" fmla="*/ 8045680 w 12009304"/>
              <a:gd name="connsiteY12" fmla="*/ 5197465 h 6858000"/>
              <a:gd name="connsiteX13" fmla="*/ 8239723 w 12009304"/>
              <a:gd name="connsiteY13" fmla="*/ 5083103 h 6858000"/>
              <a:gd name="connsiteX14" fmla="*/ 10622296 w 12009304"/>
              <a:gd name="connsiteY14" fmla="*/ 1326563 h 6858000"/>
              <a:gd name="connsiteX15" fmla="*/ 11448522 w 12009304"/>
              <a:gd name="connsiteY15" fmla="*/ 1326563 h 6858000"/>
              <a:gd name="connsiteX16" fmla="*/ 11577006 w 12009304"/>
              <a:gd name="connsiteY16" fmla="*/ 1401233 h 6858000"/>
              <a:gd name="connsiteX17" fmla="*/ 11989228 w 12009304"/>
              <a:gd name="connsiteY17" fmla="*/ 2114179 h 6858000"/>
              <a:gd name="connsiteX18" fmla="*/ 11989228 w 12009304"/>
              <a:gd name="connsiteY18" fmla="*/ 2259969 h 6858000"/>
              <a:gd name="connsiteX19" fmla="*/ 11577006 w 12009304"/>
              <a:gd name="connsiteY19" fmla="*/ 2972914 h 6858000"/>
              <a:gd name="connsiteX20" fmla="*/ 11448522 w 12009304"/>
              <a:gd name="connsiteY20" fmla="*/ 3047587 h 6858000"/>
              <a:gd name="connsiteX21" fmla="*/ 10622296 w 12009304"/>
              <a:gd name="connsiteY21" fmla="*/ 3047587 h 6858000"/>
              <a:gd name="connsiteX22" fmla="*/ 10495594 w 12009304"/>
              <a:gd name="connsiteY22" fmla="*/ 2972914 h 6858000"/>
              <a:gd name="connsiteX23" fmla="*/ 10081589 w 12009304"/>
              <a:gd name="connsiteY23" fmla="*/ 2259969 h 6858000"/>
              <a:gd name="connsiteX24" fmla="*/ 10081589 w 12009304"/>
              <a:gd name="connsiteY24" fmla="*/ 2114179 h 6858000"/>
              <a:gd name="connsiteX25" fmla="*/ 10495594 w 12009304"/>
              <a:gd name="connsiteY25" fmla="*/ 1401233 h 6858000"/>
              <a:gd name="connsiteX26" fmla="*/ 10622296 w 12009304"/>
              <a:gd name="connsiteY26" fmla="*/ 1326563 h 6858000"/>
              <a:gd name="connsiteX27" fmla="*/ 0 w 12009304"/>
              <a:gd name="connsiteY27" fmla="*/ 0 h 6858000"/>
              <a:gd name="connsiteX28" fmla="*/ 4457990 w 12009304"/>
              <a:gd name="connsiteY28" fmla="*/ 0 h 6858000"/>
              <a:gd name="connsiteX29" fmla="*/ 5902610 w 12009304"/>
              <a:gd name="connsiteY29" fmla="*/ 0 h 6858000"/>
              <a:gd name="connsiteX30" fmla="*/ 8476869 w 12009304"/>
              <a:gd name="connsiteY30" fmla="*/ 0 h 6858000"/>
              <a:gd name="connsiteX31" fmla="*/ 8535933 w 12009304"/>
              <a:gd name="connsiteY31" fmla="*/ 39849 h 6858000"/>
              <a:gd name="connsiteX32" fmla="*/ 8693486 w 12009304"/>
              <a:gd name="connsiteY32" fmla="*/ 220603 h 6858000"/>
              <a:gd name="connsiteX33" fmla="*/ 10389180 w 12009304"/>
              <a:gd name="connsiteY33" fmla="*/ 3153347 h 6858000"/>
              <a:gd name="connsiteX34" fmla="*/ 10389180 w 12009304"/>
              <a:gd name="connsiteY34" fmla="*/ 3753061 h 6858000"/>
              <a:gd name="connsiteX35" fmla="*/ 9759557 w 12009304"/>
              <a:gd name="connsiteY35" fmla="*/ 4842009 h 6858000"/>
              <a:gd name="connsiteX36" fmla="*/ 9706493 w 12009304"/>
              <a:gd name="connsiteY36" fmla="*/ 4933778 h 6858000"/>
              <a:gd name="connsiteX37" fmla="*/ 9708360 w 12009304"/>
              <a:gd name="connsiteY37" fmla="*/ 4934561 h 6858000"/>
              <a:gd name="connsiteX38" fmla="*/ 9802002 w 12009304"/>
              <a:gd name="connsiteY38" fmla="*/ 5029008 h 6858000"/>
              <a:gd name="connsiteX39" fmla="*/ 10514131 w 12009304"/>
              <a:gd name="connsiteY39" fmla="*/ 6260653 h 6858000"/>
              <a:gd name="connsiteX40" fmla="*/ 10514131 w 12009304"/>
              <a:gd name="connsiteY40" fmla="*/ 6512512 h 6858000"/>
              <a:gd name="connsiteX41" fmla="*/ 10340271 w 12009304"/>
              <a:gd name="connsiteY41" fmla="*/ 6813206 h 6858000"/>
              <a:gd name="connsiteX42" fmla="*/ 10314372 w 12009304"/>
              <a:gd name="connsiteY42" fmla="*/ 6858000 h 6858000"/>
              <a:gd name="connsiteX43" fmla="*/ 10119136 w 12009304"/>
              <a:gd name="connsiteY43" fmla="*/ 6858000 h 6858000"/>
              <a:gd name="connsiteX44" fmla="*/ 10122008 w 12009304"/>
              <a:gd name="connsiteY44" fmla="*/ 6853033 h 6858000"/>
              <a:gd name="connsiteX45" fmla="*/ 10327158 w 12009304"/>
              <a:gd name="connsiteY45" fmla="*/ 6498223 h 6858000"/>
              <a:gd name="connsiteX46" fmla="*/ 10327158 w 12009304"/>
              <a:gd name="connsiteY46" fmla="*/ 6274942 h 6858000"/>
              <a:gd name="connsiteX47" fmla="*/ 9695832 w 12009304"/>
              <a:gd name="connsiteY47" fmla="*/ 5183053 h 6858000"/>
              <a:gd name="connsiteX48" fmla="*/ 9612819 w 12009304"/>
              <a:gd name="connsiteY48" fmla="*/ 5099323 h 6858000"/>
              <a:gd name="connsiteX49" fmla="*/ 9603213 w 12009304"/>
              <a:gd name="connsiteY49" fmla="*/ 5095298 h 6858000"/>
              <a:gd name="connsiteX50" fmla="*/ 9654707 w 12009304"/>
              <a:gd name="connsiteY50" fmla="*/ 5006238 h 6858000"/>
              <a:gd name="connsiteX51" fmla="*/ 9693004 w 12009304"/>
              <a:gd name="connsiteY51" fmla="*/ 4940002 h 6858000"/>
              <a:gd name="connsiteX52" fmla="*/ 9653283 w 12009304"/>
              <a:gd name="connsiteY52" fmla="*/ 4923348 h 6858000"/>
              <a:gd name="connsiteX53" fmla="*/ 9586087 w 12009304"/>
              <a:gd name="connsiteY53" fmla="*/ 4914420 h 6858000"/>
              <a:gd name="connsiteX54" fmla="*/ 8158743 w 12009304"/>
              <a:gd name="connsiteY54" fmla="*/ 4914420 h 6858000"/>
              <a:gd name="connsiteX55" fmla="*/ 7939863 w 12009304"/>
              <a:gd name="connsiteY55" fmla="*/ 5043420 h 6858000"/>
              <a:gd name="connsiteX56" fmla="*/ 7224650 w 12009304"/>
              <a:gd name="connsiteY56" fmla="*/ 6275065 h 6858000"/>
              <a:gd name="connsiteX57" fmla="*/ 7224650 w 12009304"/>
              <a:gd name="connsiteY57" fmla="*/ 6526922 h 6858000"/>
              <a:gd name="connsiteX58" fmla="*/ 7350544 w 12009304"/>
              <a:gd name="connsiteY58" fmla="*/ 6743723 h 6858000"/>
              <a:gd name="connsiteX59" fmla="*/ 7416905 w 12009304"/>
              <a:gd name="connsiteY59" fmla="*/ 6858000 h 6858000"/>
              <a:gd name="connsiteX60" fmla="*/ 5902610 w 12009304"/>
              <a:gd name="connsiteY60" fmla="*/ 6858000 h 6858000"/>
              <a:gd name="connsiteX61" fmla="*/ 4389357 w 12009304"/>
              <a:gd name="connsiteY61" fmla="*/ 6858000 h 6858000"/>
              <a:gd name="connsiteX62" fmla="*/ 0 w 12009304"/>
              <a:gd name="connsiteY6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</a:cxnLst>
            <a:rect l="l" t="t" r="r" b="b"/>
            <a:pathLst>
              <a:path w="12009304" h="6858000">
                <a:moveTo>
                  <a:pt x="8239723" y="5083103"/>
                </a:moveTo>
                <a:cubicBezTo>
                  <a:pt x="8239723" y="5083103"/>
                  <a:pt x="8239723" y="5083103"/>
                  <a:pt x="9505105" y="5083103"/>
                </a:cubicBezTo>
                <a:cubicBezTo>
                  <a:pt x="9525601" y="5083103"/>
                  <a:pt x="9545588" y="5085825"/>
                  <a:pt x="9564676" y="5091016"/>
                </a:cubicBezTo>
                <a:lnTo>
                  <a:pt x="9605648" y="5108194"/>
                </a:lnTo>
                <a:lnTo>
                  <a:pt x="9580608" y="5151499"/>
                </a:lnTo>
                <a:cubicBezTo>
                  <a:pt x="9354208" y="5543062"/>
                  <a:pt x="9064418" y="6044264"/>
                  <a:pt x="8693486" y="6685800"/>
                </a:cubicBezTo>
                <a:cubicBezTo>
                  <a:pt x="8665958" y="6733339"/>
                  <a:pt x="8632925" y="6776306"/>
                  <a:pt x="8595419" y="6814017"/>
                </a:cubicBezTo>
                <a:lnTo>
                  <a:pt x="8545620" y="6858000"/>
                </a:lnTo>
                <a:lnTo>
                  <a:pt x="7612173" y="6858000"/>
                </a:lnTo>
                <a:lnTo>
                  <a:pt x="7591825" y="6822959"/>
                </a:lnTo>
                <a:cubicBezTo>
                  <a:pt x="7538315" y="6730809"/>
                  <a:pt x="7478495" y="6627794"/>
                  <a:pt x="7411622" y="6512633"/>
                </a:cubicBezTo>
                <a:cubicBezTo>
                  <a:pt x="7370628" y="6444560"/>
                  <a:pt x="7370628" y="6357427"/>
                  <a:pt x="7411622" y="6289354"/>
                </a:cubicBezTo>
                <a:cubicBezTo>
                  <a:pt x="7411622" y="6289354"/>
                  <a:pt x="7411622" y="6289354"/>
                  <a:pt x="8045680" y="5197465"/>
                </a:cubicBezTo>
                <a:cubicBezTo>
                  <a:pt x="8083943" y="5126669"/>
                  <a:pt x="8160465" y="5083103"/>
                  <a:pt x="8239723" y="5083103"/>
                </a:cubicBezTo>
                <a:close/>
                <a:moveTo>
                  <a:pt x="10622296" y="1326563"/>
                </a:moveTo>
                <a:cubicBezTo>
                  <a:pt x="10622296" y="1326563"/>
                  <a:pt x="10622296" y="1326563"/>
                  <a:pt x="11448522" y="1326563"/>
                </a:cubicBezTo>
                <a:cubicBezTo>
                  <a:pt x="11502058" y="1326563"/>
                  <a:pt x="11550238" y="1355009"/>
                  <a:pt x="11577006" y="1401233"/>
                </a:cubicBezTo>
                <a:cubicBezTo>
                  <a:pt x="11577006" y="1401233"/>
                  <a:pt x="11577006" y="1401233"/>
                  <a:pt x="11989228" y="2114179"/>
                </a:cubicBezTo>
                <a:cubicBezTo>
                  <a:pt x="12015996" y="2158629"/>
                  <a:pt x="12015996" y="2215522"/>
                  <a:pt x="11989228" y="2259969"/>
                </a:cubicBezTo>
                <a:cubicBezTo>
                  <a:pt x="11989228" y="2259969"/>
                  <a:pt x="11989228" y="2259969"/>
                  <a:pt x="11577006" y="2972914"/>
                </a:cubicBezTo>
                <a:cubicBezTo>
                  <a:pt x="11550238" y="3019141"/>
                  <a:pt x="11502058" y="3047587"/>
                  <a:pt x="11448522" y="3047587"/>
                </a:cubicBezTo>
                <a:cubicBezTo>
                  <a:pt x="11448522" y="3047587"/>
                  <a:pt x="11448522" y="3047587"/>
                  <a:pt x="10622296" y="3047587"/>
                </a:cubicBezTo>
                <a:cubicBezTo>
                  <a:pt x="10570544" y="3047587"/>
                  <a:pt x="10520578" y="3019141"/>
                  <a:pt x="10495594" y="2972914"/>
                </a:cubicBezTo>
                <a:cubicBezTo>
                  <a:pt x="10495594" y="2972914"/>
                  <a:pt x="10495594" y="2972914"/>
                  <a:pt x="10081589" y="2259969"/>
                </a:cubicBezTo>
                <a:cubicBezTo>
                  <a:pt x="10054821" y="2215522"/>
                  <a:pt x="10054821" y="2158629"/>
                  <a:pt x="10081589" y="2114179"/>
                </a:cubicBezTo>
                <a:cubicBezTo>
                  <a:pt x="10081589" y="2114179"/>
                  <a:pt x="10081589" y="2114179"/>
                  <a:pt x="10495594" y="1401233"/>
                </a:cubicBezTo>
                <a:cubicBezTo>
                  <a:pt x="10520578" y="1355009"/>
                  <a:pt x="10570544" y="1326563"/>
                  <a:pt x="10622296" y="1326563"/>
                </a:cubicBezTo>
                <a:close/>
                <a:moveTo>
                  <a:pt x="0" y="0"/>
                </a:moveTo>
                <a:lnTo>
                  <a:pt x="4457990" y="0"/>
                </a:lnTo>
                <a:lnTo>
                  <a:pt x="5902610" y="0"/>
                </a:lnTo>
                <a:lnTo>
                  <a:pt x="8476869" y="0"/>
                </a:lnTo>
                <a:lnTo>
                  <a:pt x="8535933" y="39849"/>
                </a:lnTo>
                <a:cubicBezTo>
                  <a:pt x="8598516" y="88273"/>
                  <a:pt x="8652195" y="149296"/>
                  <a:pt x="8693486" y="220603"/>
                </a:cubicBezTo>
                <a:cubicBezTo>
                  <a:pt x="8693486" y="220603"/>
                  <a:pt x="8693486" y="220603"/>
                  <a:pt x="10389180" y="3153347"/>
                </a:cubicBezTo>
                <a:cubicBezTo>
                  <a:pt x="10499291" y="3336185"/>
                  <a:pt x="10499291" y="3570221"/>
                  <a:pt x="10389180" y="3753061"/>
                </a:cubicBezTo>
                <a:cubicBezTo>
                  <a:pt x="10389180" y="3753061"/>
                  <a:pt x="10389180" y="3753061"/>
                  <a:pt x="9759557" y="4842009"/>
                </a:cubicBezTo>
                <a:lnTo>
                  <a:pt x="9706493" y="4933778"/>
                </a:lnTo>
                <a:lnTo>
                  <a:pt x="9708360" y="4934561"/>
                </a:lnTo>
                <a:cubicBezTo>
                  <a:pt x="9746510" y="4956830"/>
                  <a:pt x="9778880" y="4989078"/>
                  <a:pt x="9802002" y="5029008"/>
                </a:cubicBezTo>
                <a:cubicBezTo>
                  <a:pt x="9802002" y="5029008"/>
                  <a:pt x="9802002" y="5029008"/>
                  <a:pt x="10514131" y="6260653"/>
                </a:cubicBezTo>
                <a:cubicBezTo>
                  <a:pt x="10560376" y="6337439"/>
                  <a:pt x="10560376" y="6435725"/>
                  <a:pt x="10514131" y="6512512"/>
                </a:cubicBezTo>
                <a:cubicBezTo>
                  <a:pt x="10514131" y="6512512"/>
                  <a:pt x="10514131" y="6512512"/>
                  <a:pt x="10340271" y="6813206"/>
                </a:cubicBezTo>
                <a:lnTo>
                  <a:pt x="10314372" y="6858000"/>
                </a:lnTo>
                <a:lnTo>
                  <a:pt x="10119136" y="6858000"/>
                </a:lnTo>
                <a:lnTo>
                  <a:pt x="10122008" y="6853033"/>
                </a:lnTo>
                <a:cubicBezTo>
                  <a:pt x="10327158" y="6498223"/>
                  <a:pt x="10327158" y="6498223"/>
                  <a:pt x="10327158" y="6498223"/>
                </a:cubicBezTo>
                <a:cubicBezTo>
                  <a:pt x="10368154" y="6430148"/>
                  <a:pt x="10368154" y="6343015"/>
                  <a:pt x="10327158" y="6274942"/>
                </a:cubicBezTo>
                <a:cubicBezTo>
                  <a:pt x="9695832" y="5183053"/>
                  <a:pt x="9695832" y="5183053"/>
                  <a:pt x="9695832" y="5183053"/>
                </a:cubicBezTo>
                <a:cubicBezTo>
                  <a:pt x="9675334" y="5147654"/>
                  <a:pt x="9646640" y="5119063"/>
                  <a:pt x="9612819" y="5099323"/>
                </a:cubicBezTo>
                <a:lnTo>
                  <a:pt x="9603213" y="5095298"/>
                </a:lnTo>
                <a:lnTo>
                  <a:pt x="9654707" y="5006238"/>
                </a:lnTo>
                <a:lnTo>
                  <a:pt x="9693004" y="4940002"/>
                </a:lnTo>
                <a:lnTo>
                  <a:pt x="9653283" y="4923348"/>
                </a:lnTo>
                <a:cubicBezTo>
                  <a:pt x="9631750" y="4917491"/>
                  <a:pt x="9609208" y="4914420"/>
                  <a:pt x="9586087" y="4914420"/>
                </a:cubicBezTo>
                <a:cubicBezTo>
                  <a:pt x="8158743" y="4914420"/>
                  <a:pt x="8158743" y="4914420"/>
                  <a:pt x="8158743" y="4914420"/>
                </a:cubicBezTo>
                <a:cubicBezTo>
                  <a:pt x="8069341" y="4914420"/>
                  <a:pt x="7983024" y="4963563"/>
                  <a:pt x="7939863" y="5043420"/>
                </a:cubicBezTo>
                <a:cubicBezTo>
                  <a:pt x="7224650" y="6275065"/>
                  <a:pt x="7224650" y="6275065"/>
                  <a:pt x="7224650" y="6275065"/>
                </a:cubicBezTo>
                <a:cubicBezTo>
                  <a:pt x="7178407" y="6351849"/>
                  <a:pt x="7178407" y="6450135"/>
                  <a:pt x="7224650" y="6526922"/>
                </a:cubicBezTo>
                <a:cubicBezTo>
                  <a:pt x="7269350" y="6603900"/>
                  <a:pt x="7311257" y="6676067"/>
                  <a:pt x="7350544" y="6743723"/>
                </a:cubicBezTo>
                <a:lnTo>
                  <a:pt x="7416905" y="6858000"/>
                </a:lnTo>
                <a:lnTo>
                  <a:pt x="5902610" y="6858000"/>
                </a:lnTo>
                <a:lnTo>
                  <a:pt x="438935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1828800">
              <a:buClrTx/>
            </a:pPr>
            <a:endParaRPr lang="en-US" sz="3600" kern="1200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1030" name="Picture 6" descr="Graphical user interface&#10;&#10;Description automatically generated">
            <a:extLst>
              <a:ext uri="{FF2B5EF4-FFF2-40B4-BE49-F238E27FC236}">
                <a16:creationId xmlns:a16="http://schemas.microsoft.com/office/drawing/2014/main" id="{63A8EE03-5037-0FB9-A9DC-D25295D7FC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65392" y="386991"/>
            <a:ext cx="15411056" cy="12437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F75821C-D01F-8869-8BA2-A111C6E250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76449" y="7814997"/>
            <a:ext cx="5793358" cy="5514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959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2B59"/>
        </a:solidFill>
        <a:effectLst/>
      </p:bgPr>
    </p:bg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B88832DD-1ECC-08D7-6F61-24296177A5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4032" b="9666"/>
          <a:stretch/>
        </p:blipFill>
        <p:spPr>
          <a:xfrm>
            <a:off x="1264026" y="0"/>
            <a:ext cx="14092518" cy="13716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0657D1B-D53D-E584-DA58-A124CCA60D6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589" r="20823"/>
          <a:stretch/>
        </p:blipFill>
        <p:spPr>
          <a:xfrm>
            <a:off x="15740415" y="7530353"/>
            <a:ext cx="8401539" cy="668505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4384000" cy="13716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>
              <a:buClrTx/>
              <a:defRPr/>
            </a:pPr>
            <a:endParaRPr lang="en-US" sz="3600" kern="1200">
              <a:solidFill>
                <a:srgbClr val="FFFFFF"/>
              </a:solidFill>
              <a:latin typeface="Source Sans Pro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073147-F47C-834C-BBDB-D64855636E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9498" y="2699599"/>
            <a:ext cx="8385172" cy="2662082"/>
          </a:xfrm>
        </p:spPr>
        <p:txBody>
          <a:bodyPr anchor="b">
            <a:normAutofit fontScale="90000"/>
          </a:bodyPr>
          <a:lstStyle/>
          <a:p>
            <a:pPr algn="ctr"/>
            <a:r>
              <a:rPr lang="en-US" sz="9600" b="1" i="1" dirty="0">
                <a:latin typeface="Source Sans Pro SemiBold" panose="020B0503030403020204" pitchFamily="34" charset="0"/>
                <a:ea typeface="Source Sans Pro SemiBold" panose="020B0503030403020204" pitchFamily="34" charset="0"/>
              </a:rPr>
              <a:t>Community Support</a:t>
            </a:r>
          </a:p>
        </p:txBody>
      </p:sp>
      <p:grpSp>
        <p:nvGrpSpPr>
          <p:cNvPr id="19" name="Group 10">
            <a:extLst>
              <a:ext uri="{FF2B5EF4-FFF2-40B4-BE49-F238E27FC236}">
                <a16:creationId xmlns:a16="http://schemas.microsoft.com/office/drawing/2014/main" id="{4592A8CB-0B0A-43A5-86F4-712B0C4696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83700" y="889352"/>
            <a:ext cx="1335604" cy="1262948"/>
            <a:chOff x="10478914" y="1506691"/>
            <a:chExt cx="667802" cy="631474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4C63B2AC-3D19-416D-A37F-2DDA8A3651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91440" rIns="18288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1828800">
                <a:buClrTx/>
                <a:defRPr/>
              </a:pPr>
              <a:endParaRPr lang="en-US" sz="3600" kern="1200">
                <a:solidFill>
                  <a:srgbClr val="FFFFFF"/>
                </a:solidFill>
                <a:latin typeface="Source Sans Pro"/>
              </a:endParaRPr>
            </a:p>
          </p:txBody>
        </p:sp>
        <p:sp>
          <p:nvSpPr>
            <p:cNvPr id="20" name="Oval 12">
              <a:extLst>
                <a:ext uri="{FF2B5EF4-FFF2-40B4-BE49-F238E27FC236}">
                  <a16:creationId xmlns:a16="http://schemas.microsoft.com/office/drawing/2014/main" id="{8A474391-1271-45F9-A39C-8641371ABC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91440" rIns="18288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1828800">
                <a:buClrTx/>
                <a:defRPr/>
              </a:pPr>
              <a:endParaRPr lang="en-US" sz="3600" kern="1200">
                <a:solidFill>
                  <a:srgbClr val="FFFFFF"/>
                </a:solidFill>
                <a:latin typeface="Source Sans Pro"/>
              </a:endParaRPr>
            </a:p>
          </p:txBody>
        </p:sp>
      </p:grpSp>
      <p:pic>
        <p:nvPicPr>
          <p:cNvPr id="4" name="Picture 3" descr="World map formed by people united">
            <a:extLst>
              <a:ext uri="{FF2B5EF4-FFF2-40B4-BE49-F238E27FC236}">
                <a16:creationId xmlns:a16="http://schemas.microsoft.com/office/drawing/2014/main" id="{C640ADC1-52CA-9470-4849-41F3C1AE35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141" r="16778" b="-1"/>
          <a:stretch/>
        </p:blipFill>
        <p:spPr>
          <a:xfrm>
            <a:off x="9486899" y="36034"/>
            <a:ext cx="14897102" cy="13715980"/>
          </a:xfrm>
          <a:custGeom>
            <a:avLst/>
            <a:gdLst/>
            <a:ahLst/>
            <a:cxnLst/>
            <a:rect l="l" t="t" r="r" b="b"/>
            <a:pathLst>
              <a:path w="7448551" h="6858000">
                <a:moveTo>
                  <a:pt x="0" y="0"/>
                </a:moveTo>
                <a:lnTo>
                  <a:pt x="7448551" y="0"/>
                </a:lnTo>
                <a:lnTo>
                  <a:pt x="7448551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41AC6C06-99FE-4BA1-BC82-8406A424CD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547459"/>
            <a:ext cx="24384000" cy="2168542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>
              <a:buClrTx/>
              <a:defRPr/>
            </a:pPr>
            <a:endParaRPr lang="en-US" sz="3600" kern="1200">
              <a:solidFill>
                <a:srgbClr val="FFFFFF"/>
              </a:solidFill>
              <a:latin typeface="Source Sans Pro"/>
            </a:endParaRPr>
          </a:p>
        </p:txBody>
      </p:sp>
      <p:sp>
        <p:nvSpPr>
          <p:cNvPr id="21" name="Oval 16">
            <a:extLst>
              <a:ext uri="{FF2B5EF4-FFF2-40B4-BE49-F238E27FC236}">
                <a16:creationId xmlns:a16="http://schemas.microsoft.com/office/drawing/2014/main" id="{7AEC842D-C905-4DEA-B1C3-CA51995C57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42438" y="10866446"/>
            <a:ext cx="720000" cy="72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91440" rIns="18288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828800">
              <a:buClrTx/>
              <a:defRPr/>
            </a:pPr>
            <a:endParaRPr lang="en-US" sz="3600" kern="1200">
              <a:solidFill>
                <a:srgbClr val="FFFFFF"/>
              </a:solidFill>
              <a:latin typeface="Source Sans Pro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217B75E-2637-F042-A782-0364F78F47F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221" r="4965" b="8579"/>
          <a:stretch/>
        </p:blipFill>
        <p:spPr>
          <a:xfrm>
            <a:off x="1" y="12592303"/>
            <a:ext cx="4650902" cy="1225298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26984F90-FE03-9B45-8D43-C53EC2DADF6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1681764" y="12912924"/>
            <a:ext cx="2463800" cy="68634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8C2C73C-9467-1644-AAC1-D9F8A0E8FB6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745" t="14248" r="6981" b="10473"/>
          <a:stretch/>
        </p:blipFill>
        <p:spPr>
          <a:xfrm>
            <a:off x="10960100" y="12760178"/>
            <a:ext cx="2463800" cy="991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92401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0103171-0BA0-4AF0-AF05-04AFA1A4AC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4384000" cy="13716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>
              <a:buClrTx/>
              <a:defRPr/>
            </a:pPr>
            <a:endParaRPr lang="en-US" sz="3600" kern="1200">
              <a:solidFill>
                <a:srgbClr val="FFFFFF"/>
              </a:solidFill>
              <a:latin typeface="Gill Sans MT"/>
            </a:endParaRPr>
          </a:p>
        </p:txBody>
      </p:sp>
      <p:pic>
        <p:nvPicPr>
          <p:cNvPr id="4" name="Picture 3" descr="A drawing of a light bulb with yellow crumpled paper as its light">
            <a:extLst>
              <a:ext uri="{FF2B5EF4-FFF2-40B4-BE49-F238E27FC236}">
                <a16:creationId xmlns:a16="http://schemas.microsoft.com/office/drawing/2014/main" id="{6C8024EA-B363-2A5D-A9FE-03A60B38FC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011" r="35634" b="-1"/>
          <a:stretch/>
        </p:blipFill>
        <p:spPr>
          <a:xfrm>
            <a:off x="41" y="21"/>
            <a:ext cx="9418878" cy="13715978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E128B901-D4EA-4C4D-A150-23D2A6DEC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18919" y="3"/>
            <a:ext cx="14965082" cy="13715998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>
              <a:buClrTx/>
              <a:defRPr/>
            </a:pPr>
            <a:endParaRPr lang="en-US" sz="3600" kern="1200">
              <a:solidFill>
                <a:srgbClr val="FFFFFF"/>
              </a:solidFill>
              <a:latin typeface="Gill Sans MT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A760B08A-B322-4C79-AB6D-7E4246352E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20401" y="1371600"/>
            <a:ext cx="12198202" cy="10972800"/>
          </a:xfrm>
          <a:prstGeom prst="rect">
            <a:avLst/>
          </a:prstGeom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>
              <a:buClrTx/>
              <a:defRPr/>
            </a:pPr>
            <a:endParaRPr lang="en-US" sz="3600" kern="1200">
              <a:solidFill>
                <a:srgbClr val="FFFFFF"/>
              </a:solidFill>
              <a:latin typeface="Gill Sans MT"/>
            </a:endParaRPr>
          </a:p>
        </p:txBody>
      </p:sp>
      <p:sp>
        <p:nvSpPr>
          <p:cNvPr id="12" name="Google Shape;338;p41">
            <a:extLst>
              <a:ext uri="{FF2B5EF4-FFF2-40B4-BE49-F238E27FC236}">
                <a16:creationId xmlns:a16="http://schemas.microsoft.com/office/drawing/2014/main" id="{1645A16D-06E6-A24D-B956-9D1EA0ED6CF8}"/>
              </a:ext>
            </a:extLst>
          </p:cNvPr>
          <p:cNvSpPr txBox="1">
            <a:spLocks/>
          </p:cNvSpPr>
          <p:nvPr/>
        </p:nvSpPr>
        <p:spPr>
          <a:xfrm>
            <a:off x="14214458" y="2739662"/>
            <a:ext cx="5410084" cy="10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defTabSz="1828800">
              <a:buClr>
                <a:srgbClr val="1A1A1A"/>
              </a:buClr>
              <a:defRPr/>
            </a:pPr>
            <a:r>
              <a:rPr lang="en-IN" sz="6000" dirty="0">
                <a:solidFill>
                  <a:srgbClr val="1A1A1A"/>
                </a:solidFill>
              </a:rPr>
              <a:t>References</a:t>
            </a:r>
          </a:p>
        </p:txBody>
      </p:sp>
      <p:sp>
        <p:nvSpPr>
          <p:cNvPr id="14" name="Google Shape;264;p48">
            <a:extLst>
              <a:ext uri="{FF2B5EF4-FFF2-40B4-BE49-F238E27FC236}">
                <a16:creationId xmlns:a16="http://schemas.microsoft.com/office/drawing/2014/main" id="{7A099E5E-A9AB-5142-BE4A-0F62EAA54FC6}"/>
              </a:ext>
            </a:extLst>
          </p:cNvPr>
          <p:cNvSpPr txBox="1">
            <a:spLocks/>
          </p:cNvSpPr>
          <p:nvPr/>
        </p:nvSpPr>
        <p:spPr>
          <a:xfrm>
            <a:off x="10802357" y="5022761"/>
            <a:ext cx="12198202" cy="55737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189" marR="0" lvl="0" indent="-31114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377" marR="0" lvl="1" indent="-298443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566" marR="0" lvl="2" indent="-298443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754" marR="0" lvl="3" indent="-298443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5943" marR="0" lvl="4" indent="-298443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131" marR="0" lvl="5" indent="-298443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320" marR="0" lvl="6" indent="-298443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509" marR="0" lvl="7" indent="-298443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697" marR="0" lvl="8" indent="-298443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914400" indent="-635000" defTabSz="1828800">
              <a:lnSpc>
                <a:spcPct val="150000"/>
              </a:lnSpc>
              <a:buClr>
                <a:srgbClr val="595959"/>
              </a:buClr>
              <a:buSzPct val="100000"/>
              <a:buBlip>
                <a:blip r:embed="rId3"/>
              </a:buBlip>
              <a:defRPr/>
            </a:pPr>
            <a:r>
              <a:rPr lang="en-GB" sz="3200" dirty="0">
                <a:solidFill>
                  <a:srgbClr val="1A1A1A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Raleway"/>
                <a:sym typeface="Raleway"/>
              </a:rPr>
              <a:t>Flutter official doc - </a:t>
            </a:r>
            <a:r>
              <a:rPr lang="en-GB" sz="3200" u="sng" dirty="0">
                <a:solidFill>
                  <a:srgbClr val="1C3678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Raleway Light"/>
                <a:sym typeface="Raleway Light"/>
                <a:hlinkClick r:id="rId4"/>
              </a:rPr>
              <a:t>https://flutter.dev/</a:t>
            </a:r>
            <a:endParaRPr lang="en-GB" sz="3200" dirty="0">
              <a:solidFill>
                <a:srgbClr val="595959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Raleway Light"/>
              <a:sym typeface="Raleway Light"/>
            </a:endParaRPr>
          </a:p>
          <a:p>
            <a:pPr marL="914400" indent="-635000" defTabSz="1828800">
              <a:lnSpc>
                <a:spcPct val="150000"/>
              </a:lnSpc>
              <a:buClr>
                <a:srgbClr val="595959"/>
              </a:buClr>
              <a:buSzPct val="100000"/>
              <a:buBlip>
                <a:blip r:embed="rId3"/>
              </a:buBlip>
              <a:defRPr/>
            </a:pPr>
            <a:r>
              <a:rPr lang="en-GB" sz="3200" dirty="0">
                <a:solidFill>
                  <a:srgbClr val="1A1A1A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Raleway"/>
                <a:sym typeface="Raleway"/>
              </a:rPr>
              <a:t>Dart doc - </a:t>
            </a:r>
            <a:r>
              <a:rPr lang="en-GB" sz="3200" u="sng" dirty="0">
                <a:solidFill>
                  <a:srgbClr val="1C3678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Raleway Light"/>
                <a:sym typeface="Raleway Light"/>
                <a:hlinkClick r:id="rId5"/>
              </a:rPr>
              <a:t>https://dart.dev/</a:t>
            </a:r>
            <a:endParaRPr lang="en-GB" sz="3200" u="sng" dirty="0">
              <a:solidFill>
                <a:srgbClr val="1C3678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Raleway Light"/>
              <a:sym typeface="Raleway Light"/>
            </a:endParaRPr>
          </a:p>
          <a:p>
            <a:pPr marL="914400" indent="-635000" defTabSz="1828800">
              <a:lnSpc>
                <a:spcPct val="150000"/>
              </a:lnSpc>
              <a:buClr>
                <a:srgbClr val="595959"/>
              </a:buClr>
              <a:buSzPct val="100000"/>
              <a:buBlip>
                <a:blip r:embed="rId3"/>
              </a:buBlip>
              <a:defRPr/>
            </a:pPr>
            <a:r>
              <a:rPr lang="en-GB" sz="3200" dirty="0">
                <a:solidFill>
                  <a:srgbClr val="000000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Raleway Light"/>
                <a:sym typeface="Raleway Light"/>
              </a:rPr>
              <a:t>Online IDE – </a:t>
            </a:r>
            <a:r>
              <a:rPr lang="en-GB" sz="3200" dirty="0">
                <a:solidFill>
                  <a:srgbClr val="000000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Raleway Light"/>
                <a:sym typeface="Raleway Light"/>
                <a:hlinkClick r:id="rId6"/>
              </a:rPr>
              <a:t>https://dartpad.dev</a:t>
            </a:r>
            <a:r>
              <a:rPr lang="en-GB" sz="3200" dirty="0">
                <a:solidFill>
                  <a:srgbClr val="000000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Raleway Light"/>
                <a:sym typeface="Raleway Light"/>
              </a:rPr>
              <a:t>/ </a:t>
            </a:r>
          </a:p>
          <a:p>
            <a:pPr marL="914400" indent="-635000" defTabSz="1828800">
              <a:lnSpc>
                <a:spcPct val="150000"/>
              </a:lnSpc>
              <a:buClr>
                <a:srgbClr val="595959"/>
              </a:buClr>
              <a:buSzPct val="100000"/>
              <a:buBlip>
                <a:blip r:embed="rId3"/>
              </a:buBlip>
              <a:defRPr/>
            </a:pPr>
            <a:r>
              <a:rPr lang="en-GB" sz="3200" dirty="0">
                <a:solidFill>
                  <a:srgbClr val="1A1A1A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Raleway Light"/>
                <a:sym typeface="Raleway Light"/>
              </a:rPr>
              <a:t>Tools -</a:t>
            </a:r>
            <a:r>
              <a:rPr lang="en-GB" sz="3200" dirty="0">
                <a:solidFill>
                  <a:srgbClr val="595959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Raleway Light"/>
                <a:sym typeface="Raleway Light"/>
              </a:rPr>
              <a:t> </a:t>
            </a:r>
            <a:r>
              <a:rPr lang="en-GB" sz="3200" u="sng" dirty="0">
                <a:solidFill>
                  <a:srgbClr val="1C3678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Raleway Light"/>
                <a:sym typeface="Raleway Light"/>
                <a:hlinkClick r:id="rId7"/>
              </a:rPr>
              <a:t>https://developer.android.com/studio</a:t>
            </a:r>
            <a:endParaRPr lang="en-GB" sz="3200" dirty="0">
              <a:solidFill>
                <a:srgbClr val="595959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Raleway Light"/>
              <a:sym typeface="Raleway Light"/>
            </a:endParaRPr>
          </a:p>
          <a:p>
            <a:pPr marL="914400" indent="-635000" defTabSz="1828800">
              <a:lnSpc>
                <a:spcPct val="150000"/>
              </a:lnSpc>
              <a:buClr>
                <a:srgbClr val="595959"/>
              </a:buClr>
              <a:buSzPct val="100000"/>
              <a:buBlip>
                <a:blip r:embed="rId3"/>
              </a:buBlip>
              <a:defRPr/>
            </a:pPr>
            <a:r>
              <a:rPr lang="en-GB" sz="3200" dirty="0">
                <a:solidFill>
                  <a:srgbClr val="1A1A1A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Raleway Light"/>
                <a:sym typeface="Raleway Light"/>
              </a:rPr>
              <a:t>Flutter SDK - </a:t>
            </a:r>
            <a:r>
              <a:rPr lang="en-GB" sz="3200" u="sng" dirty="0">
                <a:solidFill>
                  <a:srgbClr val="1C3678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Raleway Light"/>
                <a:sym typeface="Raleway Light"/>
                <a:hlinkClick r:id="rId8"/>
              </a:rPr>
              <a:t>https://flutter.dev/docs/get-started/install/macos</a:t>
            </a:r>
            <a:endParaRPr lang="en-GB" sz="3200" u="sng" dirty="0">
              <a:solidFill>
                <a:srgbClr val="1C3678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Raleway Light"/>
              <a:sym typeface="Raleway Light"/>
            </a:endParaRPr>
          </a:p>
          <a:p>
            <a:pPr marL="914400" indent="-635000" defTabSz="1828800">
              <a:lnSpc>
                <a:spcPct val="150000"/>
              </a:lnSpc>
              <a:buClr>
                <a:srgbClr val="595959"/>
              </a:buClr>
              <a:buSzPct val="100000"/>
              <a:buBlip>
                <a:blip r:embed="rId3"/>
              </a:buBlip>
              <a:defRPr/>
            </a:pPr>
            <a:r>
              <a:rPr lang="en-GB" sz="3200" dirty="0">
                <a:solidFill>
                  <a:srgbClr val="1A1A1A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Raleway"/>
                <a:sym typeface="Raleway Light"/>
              </a:rPr>
              <a:t>Code-Labs by Google - </a:t>
            </a:r>
            <a:r>
              <a:rPr lang="en-GB" sz="3200" dirty="0">
                <a:solidFill>
                  <a:srgbClr val="595959"/>
                </a:solidFill>
                <a:latin typeface="Source Sans Pro" panose="020B0503030403020204" pitchFamily="34" charset="0"/>
                <a:ea typeface="Source Sans Pro" panose="020B0503030403020204" pitchFamily="34" charset="0"/>
                <a:hlinkClick r:id="rId9"/>
              </a:rPr>
              <a:t>https://codelabs.developers.google.com</a:t>
            </a:r>
            <a:endParaRPr lang="en-GB" sz="3200" dirty="0">
              <a:solidFill>
                <a:srgbClr val="595959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A8D3E11-450E-CB4C-947E-8F62F3090037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-221" r="4965" b="8579"/>
          <a:stretch/>
        </p:blipFill>
        <p:spPr>
          <a:xfrm>
            <a:off x="1" y="12592303"/>
            <a:ext cx="4650902" cy="1225298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EFB95A85-75E8-6D4B-9FA6-EA9484D1802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21681764" y="12912924"/>
            <a:ext cx="2463800" cy="6863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67431E4-BFA4-A14B-9051-D5A681B7BA09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2745" t="14248" r="6981" b="10473"/>
          <a:stretch/>
        </p:blipFill>
        <p:spPr>
          <a:xfrm>
            <a:off x="10960100" y="12760178"/>
            <a:ext cx="2463800" cy="991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927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p80"/>
          <p:cNvSpPr txBox="1">
            <a:spLocks noGrp="1"/>
          </p:cNvSpPr>
          <p:nvPr>
            <p:ph type="title" idx="2"/>
          </p:nvPr>
        </p:nvSpPr>
        <p:spPr>
          <a:xfrm>
            <a:off x="4157100" y="3929700"/>
            <a:ext cx="16237500" cy="52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lang="en-US" sz="98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Begin at the beginning and go on till you come to the end: then stop.</a:t>
            </a:r>
            <a:endParaRPr sz="98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703" name="Google Shape;703;p80"/>
          <p:cNvSpPr txBox="1">
            <a:spLocks noGrp="1"/>
          </p:cNvSpPr>
          <p:nvPr>
            <p:ph type="subTitle" idx="3"/>
          </p:nvPr>
        </p:nvSpPr>
        <p:spPr>
          <a:xfrm>
            <a:off x="3578300" y="9407300"/>
            <a:ext cx="17329200" cy="7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lang="en-US"/>
              <a:t>— Lewis Carroll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3" name="Google Shape;353;p4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08719" y="10757647"/>
            <a:ext cx="1384858" cy="1999054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65BA9327-7194-E5EC-E84D-C636463990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16305" y="375120"/>
            <a:ext cx="8951389" cy="375958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5D8911A-BED1-423A-E353-A9D46442B7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306661" y="2919259"/>
            <a:ext cx="7997773" cy="8791879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171AB42F-5DC6-797F-F0EA-DB32354736EC}"/>
              </a:ext>
            </a:extLst>
          </p:cNvPr>
          <p:cNvSpPr/>
          <p:nvPr/>
        </p:nvSpPr>
        <p:spPr>
          <a:xfrm>
            <a:off x="4152962" y="5836351"/>
            <a:ext cx="4693925" cy="4476199"/>
          </a:xfrm>
          <a:prstGeom prst="ellipse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57150" cap="flat" cmpd="sng" algn="ctr">
            <a:solidFill>
              <a:srgbClr val="00B0F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  <p:transition spd="slow">
    <p:comb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3A1188B-F6D0-454F-8265-790DD27A80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4384000" cy="13716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>
              <a:buClrTx/>
              <a:defRPr/>
            </a:pPr>
            <a:endParaRPr lang="en-US" sz="3600" kern="1200">
              <a:solidFill>
                <a:srgbClr val="FFFFFF"/>
              </a:solidFill>
              <a:latin typeface="The Hand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A680864-F353-4128-88F8-98E04FD76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2192000" y="947808"/>
            <a:ext cx="11354304" cy="5910192"/>
          </a:xfrm>
          <a:custGeom>
            <a:avLst/>
            <a:gdLst>
              <a:gd name="connsiteX0" fmla="*/ 284628 w 960507"/>
              <a:gd name="connsiteY0" fmla="*/ 725426 h 725435"/>
              <a:gd name="connsiteX1" fmla="*/ 429979 w 960507"/>
              <a:gd name="connsiteY1" fmla="*/ 636749 h 725435"/>
              <a:gd name="connsiteX2" fmla="*/ 805646 w 960507"/>
              <a:gd name="connsiteY2" fmla="*/ 523401 h 725435"/>
              <a:gd name="connsiteX3" fmla="*/ 954521 w 960507"/>
              <a:gd name="connsiteY3" fmla="*/ 257273 h 725435"/>
              <a:gd name="connsiteX4" fmla="*/ 674486 w 960507"/>
              <a:gd name="connsiteY4" fmla="*/ 5622 h 725435"/>
              <a:gd name="connsiteX5" fmla="*/ 15261 w 960507"/>
              <a:gd name="connsiteY5" fmla="*/ 246605 h 725435"/>
              <a:gd name="connsiteX6" fmla="*/ 217286 w 960507"/>
              <a:gd name="connsiteY6" fmla="*/ 650655 h 725435"/>
              <a:gd name="connsiteX7" fmla="*/ 284628 w 960507"/>
              <a:gd name="connsiteY7" fmla="*/ 725426 h 725435"/>
              <a:gd name="connsiteX0" fmla="*/ 284667 w 961601"/>
              <a:gd name="connsiteY0" fmla="*/ 725435 h 725435"/>
              <a:gd name="connsiteX1" fmla="*/ 430018 w 961601"/>
              <a:gd name="connsiteY1" fmla="*/ 636758 h 725435"/>
              <a:gd name="connsiteX2" fmla="*/ 820834 w 961601"/>
              <a:gd name="connsiteY2" fmla="*/ 548364 h 725435"/>
              <a:gd name="connsiteX3" fmla="*/ 954560 w 961601"/>
              <a:gd name="connsiteY3" fmla="*/ 257282 h 725435"/>
              <a:gd name="connsiteX4" fmla="*/ 674525 w 961601"/>
              <a:gd name="connsiteY4" fmla="*/ 5631 h 725435"/>
              <a:gd name="connsiteX5" fmla="*/ 15300 w 961601"/>
              <a:gd name="connsiteY5" fmla="*/ 246614 h 725435"/>
              <a:gd name="connsiteX6" fmla="*/ 217325 w 961601"/>
              <a:gd name="connsiteY6" fmla="*/ 650664 h 725435"/>
              <a:gd name="connsiteX7" fmla="*/ 284667 w 961601"/>
              <a:gd name="connsiteY7" fmla="*/ 725435 h 725435"/>
              <a:gd name="connsiteX0" fmla="*/ 284667 w 961601"/>
              <a:gd name="connsiteY0" fmla="*/ 725962 h 725962"/>
              <a:gd name="connsiteX1" fmla="*/ 430018 w 961601"/>
              <a:gd name="connsiteY1" fmla="*/ 637285 h 725962"/>
              <a:gd name="connsiteX2" fmla="*/ 820834 w 961601"/>
              <a:gd name="connsiteY2" fmla="*/ 548891 h 725962"/>
              <a:gd name="connsiteX3" fmla="*/ 954560 w 961601"/>
              <a:gd name="connsiteY3" fmla="*/ 257809 h 725962"/>
              <a:gd name="connsiteX4" fmla="*/ 674525 w 961601"/>
              <a:gd name="connsiteY4" fmla="*/ 6158 h 725962"/>
              <a:gd name="connsiteX5" fmla="*/ 15300 w 961601"/>
              <a:gd name="connsiteY5" fmla="*/ 247141 h 725962"/>
              <a:gd name="connsiteX6" fmla="*/ 217325 w 961601"/>
              <a:gd name="connsiteY6" fmla="*/ 651191 h 725962"/>
              <a:gd name="connsiteX7" fmla="*/ 284667 w 961601"/>
              <a:gd name="connsiteY7" fmla="*/ 725962 h 725962"/>
              <a:gd name="connsiteX0" fmla="*/ 299644 w 976578"/>
              <a:gd name="connsiteY0" fmla="*/ 719898 h 719898"/>
              <a:gd name="connsiteX1" fmla="*/ 444995 w 976578"/>
              <a:gd name="connsiteY1" fmla="*/ 631221 h 719898"/>
              <a:gd name="connsiteX2" fmla="*/ 835811 w 976578"/>
              <a:gd name="connsiteY2" fmla="*/ 542827 h 719898"/>
              <a:gd name="connsiteX3" fmla="*/ 969537 w 976578"/>
              <a:gd name="connsiteY3" fmla="*/ 251745 h 719898"/>
              <a:gd name="connsiteX4" fmla="*/ 689502 w 976578"/>
              <a:gd name="connsiteY4" fmla="*/ 94 h 719898"/>
              <a:gd name="connsiteX5" fmla="*/ 12711 w 976578"/>
              <a:gd name="connsiteY5" fmla="*/ 241077 h 719898"/>
              <a:gd name="connsiteX6" fmla="*/ 232302 w 976578"/>
              <a:gd name="connsiteY6" fmla="*/ 645127 h 719898"/>
              <a:gd name="connsiteX7" fmla="*/ 299644 w 976578"/>
              <a:gd name="connsiteY7" fmla="*/ 719898 h 719898"/>
              <a:gd name="connsiteX0" fmla="*/ 299644 w 976735"/>
              <a:gd name="connsiteY0" fmla="*/ 700584 h 700584"/>
              <a:gd name="connsiteX1" fmla="*/ 444995 w 976735"/>
              <a:gd name="connsiteY1" fmla="*/ 611907 h 700584"/>
              <a:gd name="connsiteX2" fmla="*/ 835811 w 976735"/>
              <a:gd name="connsiteY2" fmla="*/ 523513 h 700584"/>
              <a:gd name="connsiteX3" fmla="*/ 969537 w 976735"/>
              <a:gd name="connsiteY3" fmla="*/ 232431 h 700584"/>
              <a:gd name="connsiteX4" fmla="*/ 686992 w 976735"/>
              <a:gd name="connsiteY4" fmla="*/ 245 h 700584"/>
              <a:gd name="connsiteX5" fmla="*/ 12711 w 976735"/>
              <a:gd name="connsiteY5" fmla="*/ 221763 h 700584"/>
              <a:gd name="connsiteX6" fmla="*/ 232302 w 976735"/>
              <a:gd name="connsiteY6" fmla="*/ 625813 h 700584"/>
              <a:gd name="connsiteX7" fmla="*/ 299644 w 976735"/>
              <a:gd name="connsiteY7" fmla="*/ 700584 h 700584"/>
              <a:gd name="connsiteX0" fmla="*/ 299644 w 976735"/>
              <a:gd name="connsiteY0" fmla="*/ 701349 h 701349"/>
              <a:gd name="connsiteX1" fmla="*/ 444995 w 976735"/>
              <a:gd name="connsiteY1" fmla="*/ 612672 h 701349"/>
              <a:gd name="connsiteX2" fmla="*/ 835811 w 976735"/>
              <a:gd name="connsiteY2" fmla="*/ 524278 h 701349"/>
              <a:gd name="connsiteX3" fmla="*/ 969537 w 976735"/>
              <a:gd name="connsiteY3" fmla="*/ 233196 h 701349"/>
              <a:gd name="connsiteX4" fmla="*/ 686992 w 976735"/>
              <a:gd name="connsiteY4" fmla="*/ 1010 h 701349"/>
              <a:gd name="connsiteX5" fmla="*/ 12711 w 976735"/>
              <a:gd name="connsiteY5" fmla="*/ 222528 h 701349"/>
              <a:gd name="connsiteX6" fmla="*/ 232302 w 976735"/>
              <a:gd name="connsiteY6" fmla="*/ 626578 h 701349"/>
              <a:gd name="connsiteX7" fmla="*/ 299644 w 976735"/>
              <a:gd name="connsiteY7" fmla="*/ 701349 h 701349"/>
              <a:gd name="connsiteX0" fmla="*/ 299644 w 977050"/>
              <a:gd name="connsiteY0" fmla="*/ 692069 h 692069"/>
              <a:gd name="connsiteX1" fmla="*/ 444995 w 977050"/>
              <a:gd name="connsiteY1" fmla="*/ 603392 h 692069"/>
              <a:gd name="connsiteX2" fmla="*/ 835811 w 977050"/>
              <a:gd name="connsiteY2" fmla="*/ 514998 h 692069"/>
              <a:gd name="connsiteX3" fmla="*/ 969537 w 977050"/>
              <a:gd name="connsiteY3" fmla="*/ 223916 h 692069"/>
              <a:gd name="connsiteX4" fmla="*/ 681973 w 977050"/>
              <a:gd name="connsiteY4" fmla="*/ 1462 h 692069"/>
              <a:gd name="connsiteX5" fmla="*/ 12711 w 977050"/>
              <a:gd name="connsiteY5" fmla="*/ 213248 h 692069"/>
              <a:gd name="connsiteX6" fmla="*/ 232302 w 977050"/>
              <a:gd name="connsiteY6" fmla="*/ 617298 h 692069"/>
              <a:gd name="connsiteX7" fmla="*/ 299644 w 977050"/>
              <a:gd name="connsiteY7" fmla="*/ 692069 h 692069"/>
              <a:gd name="connsiteX0" fmla="*/ 299644 w 977050"/>
              <a:gd name="connsiteY0" fmla="*/ 692069 h 692069"/>
              <a:gd name="connsiteX1" fmla="*/ 444995 w 977050"/>
              <a:gd name="connsiteY1" fmla="*/ 603392 h 692069"/>
              <a:gd name="connsiteX2" fmla="*/ 835811 w 977050"/>
              <a:gd name="connsiteY2" fmla="*/ 514998 h 692069"/>
              <a:gd name="connsiteX3" fmla="*/ 969537 w 977050"/>
              <a:gd name="connsiteY3" fmla="*/ 223916 h 692069"/>
              <a:gd name="connsiteX4" fmla="*/ 681973 w 977050"/>
              <a:gd name="connsiteY4" fmla="*/ 1462 h 692069"/>
              <a:gd name="connsiteX5" fmla="*/ 12711 w 977050"/>
              <a:gd name="connsiteY5" fmla="*/ 213248 h 692069"/>
              <a:gd name="connsiteX6" fmla="*/ 232302 w 977050"/>
              <a:gd name="connsiteY6" fmla="*/ 594589 h 692069"/>
              <a:gd name="connsiteX7" fmla="*/ 299644 w 977050"/>
              <a:gd name="connsiteY7" fmla="*/ 692069 h 692069"/>
              <a:gd name="connsiteX0" fmla="*/ 299644 w 982164"/>
              <a:gd name="connsiteY0" fmla="*/ 692069 h 692069"/>
              <a:gd name="connsiteX1" fmla="*/ 444995 w 982164"/>
              <a:gd name="connsiteY1" fmla="*/ 603392 h 692069"/>
              <a:gd name="connsiteX2" fmla="*/ 860905 w 982164"/>
              <a:gd name="connsiteY2" fmla="*/ 511754 h 692069"/>
              <a:gd name="connsiteX3" fmla="*/ 969537 w 982164"/>
              <a:gd name="connsiteY3" fmla="*/ 223916 h 692069"/>
              <a:gd name="connsiteX4" fmla="*/ 681973 w 982164"/>
              <a:gd name="connsiteY4" fmla="*/ 1462 h 692069"/>
              <a:gd name="connsiteX5" fmla="*/ 12711 w 982164"/>
              <a:gd name="connsiteY5" fmla="*/ 213248 h 692069"/>
              <a:gd name="connsiteX6" fmla="*/ 232302 w 982164"/>
              <a:gd name="connsiteY6" fmla="*/ 594589 h 692069"/>
              <a:gd name="connsiteX7" fmla="*/ 299644 w 982164"/>
              <a:gd name="connsiteY7" fmla="*/ 692069 h 692069"/>
              <a:gd name="connsiteX0" fmla="*/ 299644 w 982164"/>
              <a:gd name="connsiteY0" fmla="*/ 692069 h 692069"/>
              <a:gd name="connsiteX1" fmla="*/ 444995 w 982164"/>
              <a:gd name="connsiteY1" fmla="*/ 603392 h 692069"/>
              <a:gd name="connsiteX2" fmla="*/ 860905 w 982164"/>
              <a:gd name="connsiteY2" fmla="*/ 511754 h 692069"/>
              <a:gd name="connsiteX3" fmla="*/ 969537 w 982164"/>
              <a:gd name="connsiteY3" fmla="*/ 223916 h 692069"/>
              <a:gd name="connsiteX4" fmla="*/ 681973 w 982164"/>
              <a:gd name="connsiteY4" fmla="*/ 1462 h 692069"/>
              <a:gd name="connsiteX5" fmla="*/ 12711 w 982164"/>
              <a:gd name="connsiteY5" fmla="*/ 213248 h 692069"/>
              <a:gd name="connsiteX6" fmla="*/ 232302 w 982164"/>
              <a:gd name="connsiteY6" fmla="*/ 594589 h 692069"/>
              <a:gd name="connsiteX7" fmla="*/ 299644 w 982164"/>
              <a:gd name="connsiteY7" fmla="*/ 692069 h 692069"/>
              <a:gd name="connsiteX0" fmla="*/ 299644 w 982164"/>
              <a:gd name="connsiteY0" fmla="*/ 692069 h 692069"/>
              <a:gd name="connsiteX1" fmla="*/ 444995 w 982164"/>
              <a:gd name="connsiteY1" fmla="*/ 603392 h 692069"/>
              <a:gd name="connsiteX2" fmla="*/ 860905 w 982164"/>
              <a:gd name="connsiteY2" fmla="*/ 511754 h 692069"/>
              <a:gd name="connsiteX3" fmla="*/ 969537 w 982164"/>
              <a:gd name="connsiteY3" fmla="*/ 223916 h 692069"/>
              <a:gd name="connsiteX4" fmla="*/ 681973 w 982164"/>
              <a:gd name="connsiteY4" fmla="*/ 1462 h 692069"/>
              <a:gd name="connsiteX5" fmla="*/ 12711 w 982164"/>
              <a:gd name="connsiteY5" fmla="*/ 213248 h 692069"/>
              <a:gd name="connsiteX6" fmla="*/ 232302 w 982164"/>
              <a:gd name="connsiteY6" fmla="*/ 594589 h 692069"/>
              <a:gd name="connsiteX7" fmla="*/ 299644 w 982164"/>
              <a:gd name="connsiteY7" fmla="*/ 692069 h 692069"/>
              <a:gd name="connsiteX0" fmla="*/ 299644 w 981546"/>
              <a:gd name="connsiteY0" fmla="*/ 692069 h 692069"/>
              <a:gd name="connsiteX1" fmla="*/ 444995 w 981546"/>
              <a:gd name="connsiteY1" fmla="*/ 603392 h 692069"/>
              <a:gd name="connsiteX2" fmla="*/ 858396 w 981546"/>
              <a:gd name="connsiteY2" fmla="*/ 532149 h 692069"/>
              <a:gd name="connsiteX3" fmla="*/ 969537 w 981546"/>
              <a:gd name="connsiteY3" fmla="*/ 223916 h 692069"/>
              <a:gd name="connsiteX4" fmla="*/ 681973 w 981546"/>
              <a:gd name="connsiteY4" fmla="*/ 1462 h 692069"/>
              <a:gd name="connsiteX5" fmla="*/ 12711 w 981546"/>
              <a:gd name="connsiteY5" fmla="*/ 213248 h 692069"/>
              <a:gd name="connsiteX6" fmla="*/ 232302 w 981546"/>
              <a:gd name="connsiteY6" fmla="*/ 594589 h 692069"/>
              <a:gd name="connsiteX7" fmla="*/ 299644 w 981546"/>
              <a:gd name="connsiteY7" fmla="*/ 692069 h 692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1546" h="692069">
                <a:moveTo>
                  <a:pt x="299644" y="692069"/>
                </a:moveTo>
                <a:cubicBezTo>
                  <a:pt x="328219" y="653017"/>
                  <a:pt x="351870" y="630045"/>
                  <a:pt x="444995" y="603392"/>
                </a:cubicBezTo>
                <a:cubicBezTo>
                  <a:pt x="538120" y="576739"/>
                  <a:pt x="737904" y="616922"/>
                  <a:pt x="858396" y="532149"/>
                </a:cubicBezTo>
                <a:cubicBezTo>
                  <a:pt x="978887" y="447377"/>
                  <a:pt x="998941" y="312364"/>
                  <a:pt x="969537" y="223916"/>
                </a:cubicBezTo>
                <a:cubicBezTo>
                  <a:pt x="940133" y="135468"/>
                  <a:pt x="848972" y="6484"/>
                  <a:pt x="681973" y="1462"/>
                </a:cubicBezTo>
                <a:cubicBezTo>
                  <a:pt x="514974" y="-3560"/>
                  <a:pt x="102871" y="-7985"/>
                  <a:pt x="12711" y="213248"/>
                </a:cubicBezTo>
                <a:cubicBezTo>
                  <a:pt x="-22722" y="376316"/>
                  <a:pt x="5512" y="520199"/>
                  <a:pt x="232302" y="594589"/>
                </a:cubicBezTo>
                <a:cubicBezTo>
                  <a:pt x="285452" y="612591"/>
                  <a:pt x="299644" y="692069"/>
                  <a:pt x="299644" y="692069"/>
                </a:cubicBezTo>
                <a:close/>
              </a:path>
            </a:pathLst>
          </a:custGeom>
          <a:solidFill>
            <a:schemeClr val="bg1"/>
          </a:solidFill>
          <a:ln w="19050" cap="flat">
            <a:noFill/>
            <a:prstDash val="solid"/>
            <a:miter/>
          </a:ln>
        </p:spPr>
        <p:txBody>
          <a:bodyPr rtlCol="0" anchor="ctr"/>
          <a:lstStyle/>
          <a:p>
            <a:pPr defTabSz="1828800">
              <a:buClrTx/>
              <a:defRPr/>
            </a:pPr>
            <a:endParaRPr lang="en-US" sz="3600" kern="1200">
              <a:latin typeface="The Hand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D20C3C1-709C-4741-B640-140DC0B8CF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2061370" y="940552"/>
            <a:ext cx="11354304" cy="5910192"/>
          </a:xfrm>
          <a:custGeom>
            <a:avLst/>
            <a:gdLst>
              <a:gd name="connsiteX0" fmla="*/ 284628 w 960507"/>
              <a:gd name="connsiteY0" fmla="*/ 725426 h 725435"/>
              <a:gd name="connsiteX1" fmla="*/ 429979 w 960507"/>
              <a:gd name="connsiteY1" fmla="*/ 636749 h 725435"/>
              <a:gd name="connsiteX2" fmla="*/ 805646 w 960507"/>
              <a:gd name="connsiteY2" fmla="*/ 523401 h 725435"/>
              <a:gd name="connsiteX3" fmla="*/ 954521 w 960507"/>
              <a:gd name="connsiteY3" fmla="*/ 257273 h 725435"/>
              <a:gd name="connsiteX4" fmla="*/ 674486 w 960507"/>
              <a:gd name="connsiteY4" fmla="*/ 5622 h 725435"/>
              <a:gd name="connsiteX5" fmla="*/ 15261 w 960507"/>
              <a:gd name="connsiteY5" fmla="*/ 246605 h 725435"/>
              <a:gd name="connsiteX6" fmla="*/ 217286 w 960507"/>
              <a:gd name="connsiteY6" fmla="*/ 650655 h 725435"/>
              <a:gd name="connsiteX7" fmla="*/ 284628 w 960507"/>
              <a:gd name="connsiteY7" fmla="*/ 725426 h 725435"/>
              <a:gd name="connsiteX0" fmla="*/ 284667 w 961601"/>
              <a:gd name="connsiteY0" fmla="*/ 725435 h 725435"/>
              <a:gd name="connsiteX1" fmla="*/ 430018 w 961601"/>
              <a:gd name="connsiteY1" fmla="*/ 636758 h 725435"/>
              <a:gd name="connsiteX2" fmla="*/ 820834 w 961601"/>
              <a:gd name="connsiteY2" fmla="*/ 548364 h 725435"/>
              <a:gd name="connsiteX3" fmla="*/ 954560 w 961601"/>
              <a:gd name="connsiteY3" fmla="*/ 257282 h 725435"/>
              <a:gd name="connsiteX4" fmla="*/ 674525 w 961601"/>
              <a:gd name="connsiteY4" fmla="*/ 5631 h 725435"/>
              <a:gd name="connsiteX5" fmla="*/ 15300 w 961601"/>
              <a:gd name="connsiteY5" fmla="*/ 246614 h 725435"/>
              <a:gd name="connsiteX6" fmla="*/ 217325 w 961601"/>
              <a:gd name="connsiteY6" fmla="*/ 650664 h 725435"/>
              <a:gd name="connsiteX7" fmla="*/ 284667 w 961601"/>
              <a:gd name="connsiteY7" fmla="*/ 725435 h 725435"/>
              <a:gd name="connsiteX0" fmla="*/ 284667 w 961601"/>
              <a:gd name="connsiteY0" fmla="*/ 725962 h 725962"/>
              <a:gd name="connsiteX1" fmla="*/ 430018 w 961601"/>
              <a:gd name="connsiteY1" fmla="*/ 637285 h 725962"/>
              <a:gd name="connsiteX2" fmla="*/ 820834 w 961601"/>
              <a:gd name="connsiteY2" fmla="*/ 548891 h 725962"/>
              <a:gd name="connsiteX3" fmla="*/ 954560 w 961601"/>
              <a:gd name="connsiteY3" fmla="*/ 257809 h 725962"/>
              <a:gd name="connsiteX4" fmla="*/ 674525 w 961601"/>
              <a:gd name="connsiteY4" fmla="*/ 6158 h 725962"/>
              <a:gd name="connsiteX5" fmla="*/ 15300 w 961601"/>
              <a:gd name="connsiteY5" fmla="*/ 247141 h 725962"/>
              <a:gd name="connsiteX6" fmla="*/ 217325 w 961601"/>
              <a:gd name="connsiteY6" fmla="*/ 651191 h 725962"/>
              <a:gd name="connsiteX7" fmla="*/ 284667 w 961601"/>
              <a:gd name="connsiteY7" fmla="*/ 725962 h 725962"/>
              <a:gd name="connsiteX0" fmla="*/ 299644 w 976578"/>
              <a:gd name="connsiteY0" fmla="*/ 719898 h 719898"/>
              <a:gd name="connsiteX1" fmla="*/ 444995 w 976578"/>
              <a:gd name="connsiteY1" fmla="*/ 631221 h 719898"/>
              <a:gd name="connsiteX2" fmla="*/ 835811 w 976578"/>
              <a:gd name="connsiteY2" fmla="*/ 542827 h 719898"/>
              <a:gd name="connsiteX3" fmla="*/ 969537 w 976578"/>
              <a:gd name="connsiteY3" fmla="*/ 251745 h 719898"/>
              <a:gd name="connsiteX4" fmla="*/ 689502 w 976578"/>
              <a:gd name="connsiteY4" fmla="*/ 94 h 719898"/>
              <a:gd name="connsiteX5" fmla="*/ 12711 w 976578"/>
              <a:gd name="connsiteY5" fmla="*/ 241077 h 719898"/>
              <a:gd name="connsiteX6" fmla="*/ 232302 w 976578"/>
              <a:gd name="connsiteY6" fmla="*/ 645127 h 719898"/>
              <a:gd name="connsiteX7" fmla="*/ 299644 w 976578"/>
              <a:gd name="connsiteY7" fmla="*/ 719898 h 719898"/>
              <a:gd name="connsiteX0" fmla="*/ 299644 w 976735"/>
              <a:gd name="connsiteY0" fmla="*/ 700584 h 700584"/>
              <a:gd name="connsiteX1" fmla="*/ 444995 w 976735"/>
              <a:gd name="connsiteY1" fmla="*/ 611907 h 700584"/>
              <a:gd name="connsiteX2" fmla="*/ 835811 w 976735"/>
              <a:gd name="connsiteY2" fmla="*/ 523513 h 700584"/>
              <a:gd name="connsiteX3" fmla="*/ 969537 w 976735"/>
              <a:gd name="connsiteY3" fmla="*/ 232431 h 700584"/>
              <a:gd name="connsiteX4" fmla="*/ 686992 w 976735"/>
              <a:gd name="connsiteY4" fmla="*/ 245 h 700584"/>
              <a:gd name="connsiteX5" fmla="*/ 12711 w 976735"/>
              <a:gd name="connsiteY5" fmla="*/ 221763 h 700584"/>
              <a:gd name="connsiteX6" fmla="*/ 232302 w 976735"/>
              <a:gd name="connsiteY6" fmla="*/ 625813 h 700584"/>
              <a:gd name="connsiteX7" fmla="*/ 299644 w 976735"/>
              <a:gd name="connsiteY7" fmla="*/ 700584 h 700584"/>
              <a:gd name="connsiteX0" fmla="*/ 299644 w 976735"/>
              <a:gd name="connsiteY0" fmla="*/ 701349 h 701349"/>
              <a:gd name="connsiteX1" fmla="*/ 444995 w 976735"/>
              <a:gd name="connsiteY1" fmla="*/ 612672 h 701349"/>
              <a:gd name="connsiteX2" fmla="*/ 835811 w 976735"/>
              <a:gd name="connsiteY2" fmla="*/ 524278 h 701349"/>
              <a:gd name="connsiteX3" fmla="*/ 969537 w 976735"/>
              <a:gd name="connsiteY3" fmla="*/ 233196 h 701349"/>
              <a:gd name="connsiteX4" fmla="*/ 686992 w 976735"/>
              <a:gd name="connsiteY4" fmla="*/ 1010 h 701349"/>
              <a:gd name="connsiteX5" fmla="*/ 12711 w 976735"/>
              <a:gd name="connsiteY5" fmla="*/ 222528 h 701349"/>
              <a:gd name="connsiteX6" fmla="*/ 232302 w 976735"/>
              <a:gd name="connsiteY6" fmla="*/ 626578 h 701349"/>
              <a:gd name="connsiteX7" fmla="*/ 299644 w 976735"/>
              <a:gd name="connsiteY7" fmla="*/ 701349 h 701349"/>
              <a:gd name="connsiteX0" fmla="*/ 299644 w 977050"/>
              <a:gd name="connsiteY0" fmla="*/ 692069 h 692069"/>
              <a:gd name="connsiteX1" fmla="*/ 444995 w 977050"/>
              <a:gd name="connsiteY1" fmla="*/ 603392 h 692069"/>
              <a:gd name="connsiteX2" fmla="*/ 835811 w 977050"/>
              <a:gd name="connsiteY2" fmla="*/ 514998 h 692069"/>
              <a:gd name="connsiteX3" fmla="*/ 969537 w 977050"/>
              <a:gd name="connsiteY3" fmla="*/ 223916 h 692069"/>
              <a:gd name="connsiteX4" fmla="*/ 681973 w 977050"/>
              <a:gd name="connsiteY4" fmla="*/ 1462 h 692069"/>
              <a:gd name="connsiteX5" fmla="*/ 12711 w 977050"/>
              <a:gd name="connsiteY5" fmla="*/ 213248 h 692069"/>
              <a:gd name="connsiteX6" fmla="*/ 232302 w 977050"/>
              <a:gd name="connsiteY6" fmla="*/ 617298 h 692069"/>
              <a:gd name="connsiteX7" fmla="*/ 299644 w 977050"/>
              <a:gd name="connsiteY7" fmla="*/ 692069 h 692069"/>
              <a:gd name="connsiteX0" fmla="*/ 299644 w 977050"/>
              <a:gd name="connsiteY0" fmla="*/ 692069 h 692069"/>
              <a:gd name="connsiteX1" fmla="*/ 444995 w 977050"/>
              <a:gd name="connsiteY1" fmla="*/ 603392 h 692069"/>
              <a:gd name="connsiteX2" fmla="*/ 835811 w 977050"/>
              <a:gd name="connsiteY2" fmla="*/ 514998 h 692069"/>
              <a:gd name="connsiteX3" fmla="*/ 969537 w 977050"/>
              <a:gd name="connsiteY3" fmla="*/ 223916 h 692069"/>
              <a:gd name="connsiteX4" fmla="*/ 681973 w 977050"/>
              <a:gd name="connsiteY4" fmla="*/ 1462 h 692069"/>
              <a:gd name="connsiteX5" fmla="*/ 12711 w 977050"/>
              <a:gd name="connsiteY5" fmla="*/ 213248 h 692069"/>
              <a:gd name="connsiteX6" fmla="*/ 232302 w 977050"/>
              <a:gd name="connsiteY6" fmla="*/ 594589 h 692069"/>
              <a:gd name="connsiteX7" fmla="*/ 299644 w 977050"/>
              <a:gd name="connsiteY7" fmla="*/ 692069 h 692069"/>
              <a:gd name="connsiteX0" fmla="*/ 299644 w 982164"/>
              <a:gd name="connsiteY0" fmla="*/ 692069 h 692069"/>
              <a:gd name="connsiteX1" fmla="*/ 444995 w 982164"/>
              <a:gd name="connsiteY1" fmla="*/ 603392 h 692069"/>
              <a:gd name="connsiteX2" fmla="*/ 860905 w 982164"/>
              <a:gd name="connsiteY2" fmla="*/ 511754 h 692069"/>
              <a:gd name="connsiteX3" fmla="*/ 969537 w 982164"/>
              <a:gd name="connsiteY3" fmla="*/ 223916 h 692069"/>
              <a:gd name="connsiteX4" fmla="*/ 681973 w 982164"/>
              <a:gd name="connsiteY4" fmla="*/ 1462 h 692069"/>
              <a:gd name="connsiteX5" fmla="*/ 12711 w 982164"/>
              <a:gd name="connsiteY5" fmla="*/ 213248 h 692069"/>
              <a:gd name="connsiteX6" fmla="*/ 232302 w 982164"/>
              <a:gd name="connsiteY6" fmla="*/ 594589 h 692069"/>
              <a:gd name="connsiteX7" fmla="*/ 299644 w 982164"/>
              <a:gd name="connsiteY7" fmla="*/ 692069 h 692069"/>
              <a:gd name="connsiteX0" fmla="*/ 299644 w 982164"/>
              <a:gd name="connsiteY0" fmla="*/ 692069 h 692069"/>
              <a:gd name="connsiteX1" fmla="*/ 444995 w 982164"/>
              <a:gd name="connsiteY1" fmla="*/ 603392 h 692069"/>
              <a:gd name="connsiteX2" fmla="*/ 860905 w 982164"/>
              <a:gd name="connsiteY2" fmla="*/ 511754 h 692069"/>
              <a:gd name="connsiteX3" fmla="*/ 969537 w 982164"/>
              <a:gd name="connsiteY3" fmla="*/ 223916 h 692069"/>
              <a:gd name="connsiteX4" fmla="*/ 681973 w 982164"/>
              <a:gd name="connsiteY4" fmla="*/ 1462 h 692069"/>
              <a:gd name="connsiteX5" fmla="*/ 12711 w 982164"/>
              <a:gd name="connsiteY5" fmla="*/ 213248 h 692069"/>
              <a:gd name="connsiteX6" fmla="*/ 232302 w 982164"/>
              <a:gd name="connsiteY6" fmla="*/ 594589 h 692069"/>
              <a:gd name="connsiteX7" fmla="*/ 299644 w 982164"/>
              <a:gd name="connsiteY7" fmla="*/ 692069 h 692069"/>
              <a:gd name="connsiteX0" fmla="*/ 299644 w 982164"/>
              <a:gd name="connsiteY0" fmla="*/ 692069 h 692069"/>
              <a:gd name="connsiteX1" fmla="*/ 444995 w 982164"/>
              <a:gd name="connsiteY1" fmla="*/ 603392 h 692069"/>
              <a:gd name="connsiteX2" fmla="*/ 860905 w 982164"/>
              <a:gd name="connsiteY2" fmla="*/ 511754 h 692069"/>
              <a:gd name="connsiteX3" fmla="*/ 969537 w 982164"/>
              <a:gd name="connsiteY3" fmla="*/ 223916 h 692069"/>
              <a:gd name="connsiteX4" fmla="*/ 681973 w 982164"/>
              <a:gd name="connsiteY4" fmla="*/ 1462 h 692069"/>
              <a:gd name="connsiteX5" fmla="*/ 12711 w 982164"/>
              <a:gd name="connsiteY5" fmla="*/ 213248 h 692069"/>
              <a:gd name="connsiteX6" fmla="*/ 232302 w 982164"/>
              <a:gd name="connsiteY6" fmla="*/ 594589 h 692069"/>
              <a:gd name="connsiteX7" fmla="*/ 299644 w 982164"/>
              <a:gd name="connsiteY7" fmla="*/ 692069 h 692069"/>
              <a:gd name="connsiteX0" fmla="*/ 299644 w 981546"/>
              <a:gd name="connsiteY0" fmla="*/ 692069 h 692069"/>
              <a:gd name="connsiteX1" fmla="*/ 444995 w 981546"/>
              <a:gd name="connsiteY1" fmla="*/ 603392 h 692069"/>
              <a:gd name="connsiteX2" fmla="*/ 858396 w 981546"/>
              <a:gd name="connsiteY2" fmla="*/ 532149 h 692069"/>
              <a:gd name="connsiteX3" fmla="*/ 969537 w 981546"/>
              <a:gd name="connsiteY3" fmla="*/ 223916 h 692069"/>
              <a:gd name="connsiteX4" fmla="*/ 681973 w 981546"/>
              <a:gd name="connsiteY4" fmla="*/ 1462 h 692069"/>
              <a:gd name="connsiteX5" fmla="*/ 12711 w 981546"/>
              <a:gd name="connsiteY5" fmla="*/ 213248 h 692069"/>
              <a:gd name="connsiteX6" fmla="*/ 232302 w 981546"/>
              <a:gd name="connsiteY6" fmla="*/ 594589 h 692069"/>
              <a:gd name="connsiteX7" fmla="*/ 299644 w 981546"/>
              <a:gd name="connsiteY7" fmla="*/ 692069 h 692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1546" h="692069">
                <a:moveTo>
                  <a:pt x="299644" y="692069"/>
                </a:moveTo>
                <a:cubicBezTo>
                  <a:pt x="328219" y="653017"/>
                  <a:pt x="351870" y="630045"/>
                  <a:pt x="444995" y="603392"/>
                </a:cubicBezTo>
                <a:cubicBezTo>
                  <a:pt x="538120" y="576739"/>
                  <a:pt x="737904" y="616922"/>
                  <a:pt x="858396" y="532149"/>
                </a:cubicBezTo>
                <a:cubicBezTo>
                  <a:pt x="978887" y="447377"/>
                  <a:pt x="998941" y="312364"/>
                  <a:pt x="969537" y="223916"/>
                </a:cubicBezTo>
                <a:cubicBezTo>
                  <a:pt x="940133" y="135468"/>
                  <a:pt x="848972" y="6484"/>
                  <a:pt x="681973" y="1462"/>
                </a:cubicBezTo>
                <a:cubicBezTo>
                  <a:pt x="514974" y="-3560"/>
                  <a:pt x="102871" y="-7985"/>
                  <a:pt x="12711" y="213248"/>
                </a:cubicBezTo>
                <a:cubicBezTo>
                  <a:pt x="-22722" y="376316"/>
                  <a:pt x="5512" y="520199"/>
                  <a:pt x="232302" y="594589"/>
                </a:cubicBezTo>
                <a:cubicBezTo>
                  <a:pt x="285452" y="612591"/>
                  <a:pt x="299644" y="692069"/>
                  <a:pt x="299644" y="692069"/>
                </a:cubicBezTo>
                <a:close/>
              </a:path>
            </a:pathLst>
          </a:custGeom>
          <a:noFill/>
          <a:ln w="19050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pPr defTabSz="1828800">
              <a:buClrTx/>
              <a:defRPr/>
            </a:pPr>
            <a:endParaRPr lang="en-US" sz="3600" kern="1200">
              <a:latin typeface="The Hand"/>
              <a:ea typeface="+mn-ea"/>
              <a:cs typeface="+mn-cs"/>
            </a:endParaRPr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5BE175FD-A5EF-FE53-7F90-AAE3905197F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40" y="20"/>
            <a:ext cx="24383960" cy="13715980"/>
          </a:xfrm>
          <a:prstGeom prst="rect">
            <a:avLst/>
          </a:prstGeom>
        </p:spPr>
      </p:pic>
      <p:sp>
        <p:nvSpPr>
          <p:cNvPr id="12" name="Google Shape;333;p40">
            <a:extLst>
              <a:ext uri="{FF2B5EF4-FFF2-40B4-BE49-F238E27FC236}">
                <a16:creationId xmlns:a16="http://schemas.microsoft.com/office/drawing/2014/main" id="{4166CD7C-E663-2245-A3B5-AC771C07AA67}"/>
              </a:ext>
            </a:extLst>
          </p:cNvPr>
          <p:cNvSpPr txBox="1">
            <a:spLocks/>
          </p:cNvSpPr>
          <p:nvPr/>
        </p:nvSpPr>
        <p:spPr>
          <a:xfrm>
            <a:off x="4242818" y="940552"/>
            <a:ext cx="5974080" cy="2141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defTabSz="1828800">
              <a:buClr>
                <a:srgbClr val="FFFFFF"/>
              </a:buClr>
              <a:defRPr/>
            </a:pPr>
            <a:r>
              <a:rPr lang="en-IN" sz="8000" dirty="0">
                <a:solidFill>
                  <a:srgbClr val="FFFFFF"/>
                </a:solidFill>
              </a:rPr>
              <a:t>Questions?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C743F37-1F7D-9C4F-A3C8-09303ACF6B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84726" y="3370951"/>
            <a:ext cx="12152876" cy="1041675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25F6783-7A1E-FB4C-8059-1B90929FAA5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-221" r="4965" b="8579"/>
          <a:stretch/>
        </p:blipFill>
        <p:spPr>
          <a:xfrm>
            <a:off x="1" y="12592303"/>
            <a:ext cx="4650902" cy="1225298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97890D95-C6C0-8244-A325-A32723743AC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1681764" y="12912924"/>
            <a:ext cx="2463800" cy="6863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E396D56-9173-C840-8F28-0282B7800AB3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2745" t="14248" r="6981" b="10473"/>
          <a:stretch/>
        </p:blipFill>
        <p:spPr>
          <a:xfrm>
            <a:off x="10960100" y="12760178"/>
            <a:ext cx="2463800" cy="991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541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8">
            <a:extLst>
              <a:ext uri="{FF2B5EF4-FFF2-40B4-BE49-F238E27FC236}">
                <a16:creationId xmlns:a16="http://schemas.microsoft.com/office/drawing/2014/main" id="{C93D702E-F4E0-47FC-A74C-ECD9647A8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4377904" cy="1371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>
              <a:buClrTx/>
              <a:defRPr/>
            </a:pPr>
            <a:endParaRPr lang="en-US" sz="3600" kern="1200">
              <a:solidFill>
                <a:srgbClr val="FFFFFF"/>
              </a:solidFill>
              <a:latin typeface="Century Gothic"/>
            </a:endParaRPr>
          </a:p>
        </p:txBody>
      </p:sp>
      <p:pic>
        <p:nvPicPr>
          <p:cNvPr id="20" name="Picture 3" descr="Colourful lines creating star-like shapes">
            <a:extLst>
              <a:ext uri="{FF2B5EF4-FFF2-40B4-BE49-F238E27FC236}">
                <a16:creationId xmlns:a16="http://schemas.microsoft.com/office/drawing/2014/main" id="{DB18F279-8CF5-55CB-E5EF-18EA0DBC24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044" b="23573"/>
          <a:stretch/>
        </p:blipFill>
        <p:spPr>
          <a:xfrm>
            <a:off x="1676402" y="20"/>
            <a:ext cx="20968824" cy="7622788"/>
          </a:xfrm>
          <a:custGeom>
            <a:avLst/>
            <a:gdLst/>
            <a:ahLst/>
            <a:cxnLst/>
            <a:rect l="l" t="t" r="r" b="b"/>
            <a:pathLst>
              <a:path w="10484412" h="3811404">
                <a:moveTo>
                  <a:pt x="0" y="3811403"/>
                </a:moveTo>
                <a:lnTo>
                  <a:pt x="10484412" y="3811403"/>
                </a:lnTo>
                <a:lnTo>
                  <a:pt x="10484412" y="3811404"/>
                </a:lnTo>
                <a:lnTo>
                  <a:pt x="0" y="3811404"/>
                </a:lnTo>
                <a:close/>
                <a:moveTo>
                  <a:pt x="181717" y="0"/>
                </a:moveTo>
                <a:lnTo>
                  <a:pt x="10224015" y="0"/>
                </a:lnTo>
                <a:cubicBezTo>
                  <a:pt x="10261561" y="45054"/>
                  <a:pt x="10301611" y="85103"/>
                  <a:pt x="10369193" y="110134"/>
                </a:cubicBezTo>
                <a:cubicBezTo>
                  <a:pt x="10321635" y="167704"/>
                  <a:pt x="10236530" y="182722"/>
                  <a:pt x="10173954" y="222771"/>
                </a:cubicBezTo>
                <a:cubicBezTo>
                  <a:pt x="10168948" y="255310"/>
                  <a:pt x="10269071" y="245298"/>
                  <a:pt x="10241537" y="317887"/>
                </a:cubicBezTo>
                <a:cubicBezTo>
                  <a:pt x="10206494" y="418008"/>
                  <a:pt x="10241537" y="528142"/>
                  <a:pt x="10071328" y="573196"/>
                </a:cubicBezTo>
                <a:cubicBezTo>
                  <a:pt x="10023770" y="668312"/>
                  <a:pt x="10008751" y="820997"/>
                  <a:pt x="10113880" y="913610"/>
                </a:cubicBezTo>
                <a:cubicBezTo>
                  <a:pt x="10271573" y="1048774"/>
                  <a:pt x="10244040" y="1138885"/>
                  <a:pt x="10036285" y="1216478"/>
                </a:cubicBezTo>
                <a:cubicBezTo>
                  <a:pt x="10011255" y="1226491"/>
                  <a:pt x="9978715" y="1231497"/>
                  <a:pt x="9966200" y="1256528"/>
                </a:cubicBezTo>
                <a:cubicBezTo>
                  <a:pt x="9986224" y="1289067"/>
                  <a:pt x="10031280" y="1281557"/>
                  <a:pt x="10063819" y="1289067"/>
                </a:cubicBezTo>
                <a:cubicBezTo>
                  <a:pt x="10211500" y="1324110"/>
                  <a:pt x="10214003" y="1324110"/>
                  <a:pt x="10176457" y="1441752"/>
                </a:cubicBezTo>
                <a:cubicBezTo>
                  <a:pt x="10163942" y="1476795"/>
                  <a:pt x="10188972" y="1491813"/>
                  <a:pt x="10211500" y="1511838"/>
                </a:cubicBezTo>
                <a:cubicBezTo>
                  <a:pt x="10296604" y="1591936"/>
                  <a:pt x="10296604" y="1594439"/>
                  <a:pt x="10206494" y="1664523"/>
                </a:cubicBezTo>
                <a:cubicBezTo>
                  <a:pt x="10181463" y="1684547"/>
                  <a:pt x="10163942" y="1704572"/>
                  <a:pt x="10151426" y="1732106"/>
                </a:cubicBezTo>
                <a:cubicBezTo>
                  <a:pt x="10128899" y="1782166"/>
                  <a:pt x="10128899" y="1822216"/>
                  <a:pt x="10208996" y="1847246"/>
                </a:cubicBezTo>
                <a:cubicBezTo>
                  <a:pt x="10266568" y="1864767"/>
                  <a:pt x="10296604" y="1884791"/>
                  <a:pt x="10299107" y="1939858"/>
                </a:cubicBezTo>
                <a:cubicBezTo>
                  <a:pt x="10299107" y="1987416"/>
                  <a:pt x="10306617" y="2017452"/>
                  <a:pt x="10244040" y="2037477"/>
                </a:cubicBezTo>
                <a:cubicBezTo>
                  <a:pt x="10193979" y="2054998"/>
                  <a:pt x="10178960" y="2090041"/>
                  <a:pt x="10183966" y="2130089"/>
                </a:cubicBezTo>
                <a:cubicBezTo>
                  <a:pt x="10193979" y="2230211"/>
                  <a:pt x="10126396" y="2287781"/>
                  <a:pt x="10013758" y="2335339"/>
                </a:cubicBezTo>
                <a:cubicBezTo>
                  <a:pt x="9908629" y="2377890"/>
                  <a:pt x="9813513" y="2437963"/>
                  <a:pt x="9715893" y="2493030"/>
                </a:cubicBezTo>
                <a:cubicBezTo>
                  <a:pt x="9605758" y="2553103"/>
                  <a:pt x="9480605" y="2590649"/>
                  <a:pt x="9347942" y="2623189"/>
                </a:cubicBezTo>
                <a:cubicBezTo>
                  <a:pt x="9370469" y="2665740"/>
                  <a:pt x="9453071" y="2640710"/>
                  <a:pt x="9460580" y="2700783"/>
                </a:cubicBezTo>
                <a:cubicBezTo>
                  <a:pt x="9255329" y="2753346"/>
                  <a:pt x="9060089" y="2833444"/>
                  <a:pt x="8827305" y="2855971"/>
                </a:cubicBezTo>
                <a:cubicBezTo>
                  <a:pt x="9015035" y="2843456"/>
                  <a:pt x="9182740" y="2908535"/>
                  <a:pt x="9360458" y="2926056"/>
                </a:cubicBezTo>
                <a:cubicBezTo>
                  <a:pt x="9377980" y="2961099"/>
                  <a:pt x="9337930" y="2951087"/>
                  <a:pt x="9322912" y="2958595"/>
                </a:cubicBezTo>
                <a:cubicBezTo>
                  <a:pt x="9307893" y="2963602"/>
                  <a:pt x="9287869" y="2966105"/>
                  <a:pt x="9285366" y="2991135"/>
                </a:cubicBezTo>
                <a:cubicBezTo>
                  <a:pt x="9370469" y="3023675"/>
                  <a:pt x="9478102" y="2998644"/>
                  <a:pt x="9565709" y="3033687"/>
                </a:cubicBezTo>
                <a:cubicBezTo>
                  <a:pt x="9543182" y="3083748"/>
                  <a:pt x="9468090" y="3056214"/>
                  <a:pt x="9435550" y="3096263"/>
                </a:cubicBezTo>
                <a:cubicBezTo>
                  <a:pt x="9518151" y="3101269"/>
                  <a:pt x="9593243" y="3103772"/>
                  <a:pt x="9668335" y="3113784"/>
                </a:cubicBezTo>
                <a:cubicBezTo>
                  <a:pt x="9725905" y="3121294"/>
                  <a:pt x="9740924" y="3163845"/>
                  <a:pt x="9700875" y="3193882"/>
                </a:cubicBezTo>
                <a:cubicBezTo>
                  <a:pt x="9665832" y="3221415"/>
                  <a:pt x="9613268" y="3223918"/>
                  <a:pt x="9565709" y="3236434"/>
                </a:cubicBezTo>
                <a:cubicBezTo>
                  <a:pt x="9232801" y="3319034"/>
                  <a:pt x="8882372" y="3351573"/>
                  <a:pt x="8529440" y="3364088"/>
                </a:cubicBezTo>
                <a:cubicBezTo>
                  <a:pt x="7961245" y="3386616"/>
                  <a:pt x="7393049" y="3394125"/>
                  <a:pt x="6827357" y="3419155"/>
                </a:cubicBezTo>
                <a:cubicBezTo>
                  <a:pt x="6481933" y="3434173"/>
                  <a:pt x="6136510" y="3456701"/>
                  <a:pt x="5788584" y="3456701"/>
                </a:cubicBezTo>
                <a:cubicBezTo>
                  <a:pt x="5415628" y="3456701"/>
                  <a:pt x="5042671" y="3464210"/>
                  <a:pt x="4669714" y="3411646"/>
                </a:cubicBezTo>
                <a:cubicBezTo>
                  <a:pt x="4479481" y="3384113"/>
                  <a:pt x="4279236" y="3396628"/>
                  <a:pt x="4086500" y="3376603"/>
                </a:cubicBezTo>
                <a:cubicBezTo>
                  <a:pt x="3793641" y="3346568"/>
                  <a:pt x="3500782" y="3306518"/>
                  <a:pt x="3210426" y="3256458"/>
                </a:cubicBezTo>
                <a:cubicBezTo>
                  <a:pt x="3117813" y="3241439"/>
                  <a:pt x="3007678" y="3231428"/>
                  <a:pt x="2937592" y="3166348"/>
                </a:cubicBezTo>
                <a:cubicBezTo>
                  <a:pt x="2824954" y="3211403"/>
                  <a:pt x="2757372" y="3131305"/>
                  <a:pt x="2669765" y="3106275"/>
                </a:cubicBezTo>
                <a:cubicBezTo>
                  <a:pt x="2634722" y="3096263"/>
                  <a:pt x="2592169" y="3081245"/>
                  <a:pt x="2597176" y="3048705"/>
                </a:cubicBezTo>
                <a:cubicBezTo>
                  <a:pt x="2604685" y="3006154"/>
                  <a:pt x="2654746" y="2978620"/>
                  <a:pt x="2702304" y="2986130"/>
                </a:cubicBezTo>
                <a:cubicBezTo>
                  <a:pt x="2849986" y="3011160"/>
                  <a:pt x="2985150" y="2948584"/>
                  <a:pt x="3137838" y="2956093"/>
                </a:cubicBezTo>
                <a:cubicBezTo>
                  <a:pt x="3005175" y="2933565"/>
                  <a:pt x="2872513" y="2908535"/>
                  <a:pt x="2739850" y="2886007"/>
                </a:cubicBezTo>
                <a:cubicBezTo>
                  <a:pt x="2940095" y="2863480"/>
                  <a:pt x="3132831" y="2896020"/>
                  <a:pt x="3328071" y="2913541"/>
                </a:cubicBezTo>
                <a:cubicBezTo>
                  <a:pt x="3390647" y="2921050"/>
                  <a:pt x="3485763" y="2968608"/>
                  <a:pt x="3503285" y="2898523"/>
                </a:cubicBezTo>
                <a:cubicBezTo>
                  <a:pt x="3513297" y="2850965"/>
                  <a:pt x="3410671" y="2850965"/>
                  <a:pt x="3350598" y="2838450"/>
                </a:cubicBezTo>
                <a:cubicBezTo>
                  <a:pt x="3090279" y="2785886"/>
                  <a:pt x="2824954" y="2758353"/>
                  <a:pt x="2562133" y="2725813"/>
                </a:cubicBezTo>
                <a:cubicBezTo>
                  <a:pt x="2537102" y="2723310"/>
                  <a:pt x="2504562" y="2725813"/>
                  <a:pt x="2487041" y="2715801"/>
                </a:cubicBezTo>
                <a:cubicBezTo>
                  <a:pt x="2354378" y="2633200"/>
                  <a:pt x="2184170" y="2608170"/>
                  <a:pt x="1998943" y="2548097"/>
                </a:cubicBezTo>
                <a:cubicBezTo>
                  <a:pt x="2116587" y="2515558"/>
                  <a:pt x="2196685" y="2575630"/>
                  <a:pt x="2294304" y="2560612"/>
                </a:cubicBezTo>
                <a:cubicBezTo>
                  <a:pt x="2196685" y="2498036"/>
                  <a:pt x="2079041" y="2488024"/>
                  <a:pt x="1978918" y="2455485"/>
                </a:cubicBezTo>
                <a:cubicBezTo>
                  <a:pt x="1906330" y="2430454"/>
                  <a:pt x="1635999" y="2357866"/>
                  <a:pt x="1595950" y="2335339"/>
                </a:cubicBezTo>
                <a:cubicBezTo>
                  <a:pt x="1473299" y="2267756"/>
                  <a:pt x="1315606" y="2237720"/>
                  <a:pt x="1215483" y="2145108"/>
                </a:cubicBezTo>
                <a:cubicBezTo>
                  <a:pt x="1145398" y="2080028"/>
                  <a:pt x="1025251" y="2095047"/>
                  <a:pt x="942649" y="2049992"/>
                </a:cubicBezTo>
                <a:cubicBezTo>
                  <a:pt x="912613" y="2004937"/>
                  <a:pt x="972686" y="1994925"/>
                  <a:pt x="992711" y="1969894"/>
                </a:cubicBezTo>
                <a:cubicBezTo>
                  <a:pt x="1020244" y="1939858"/>
                  <a:pt x="972686" y="1922337"/>
                  <a:pt x="960170" y="1884791"/>
                </a:cubicBezTo>
                <a:cubicBezTo>
                  <a:pt x="1117863" y="1922337"/>
                  <a:pt x="1268048" y="1944864"/>
                  <a:pt x="1448268" y="1957380"/>
                </a:cubicBezTo>
                <a:cubicBezTo>
                  <a:pt x="1390698" y="1897306"/>
                  <a:pt x="1318109" y="1927343"/>
                  <a:pt x="1270551" y="1904815"/>
                </a:cubicBezTo>
                <a:cubicBezTo>
                  <a:pt x="1238011" y="1889797"/>
                  <a:pt x="1190453" y="1884791"/>
                  <a:pt x="1200466" y="1849749"/>
                </a:cubicBezTo>
                <a:cubicBezTo>
                  <a:pt x="1207974" y="1822216"/>
                  <a:pt x="1248023" y="1824718"/>
                  <a:pt x="1278060" y="1827221"/>
                </a:cubicBezTo>
                <a:cubicBezTo>
                  <a:pt x="1393201" y="1834730"/>
                  <a:pt x="1503336" y="1834730"/>
                  <a:pt x="1615974" y="1764645"/>
                </a:cubicBezTo>
                <a:cubicBezTo>
                  <a:pt x="1338134" y="1669530"/>
                  <a:pt x="1015238" y="1717087"/>
                  <a:pt x="767434" y="1576917"/>
                </a:cubicBezTo>
                <a:cubicBezTo>
                  <a:pt x="802477" y="1531862"/>
                  <a:pt x="852539" y="1554390"/>
                  <a:pt x="890085" y="1559396"/>
                </a:cubicBezTo>
                <a:cubicBezTo>
                  <a:pt x="1132882" y="1591936"/>
                  <a:pt x="2003949" y="1514341"/>
                  <a:pt x="2129102" y="1556893"/>
                </a:cubicBezTo>
                <a:cubicBezTo>
                  <a:pt x="2204195" y="1584426"/>
                  <a:pt x="2286796" y="1594439"/>
                  <a:pt x="2369396" y="1576917"/>
                </a:cubicBezTo>
                <a:cubicBezTo>
                  <a:pt x="2469519" y="1554390"/>
                  <a:pt x="1881298" y="1519347"/>
                  <a:pt x="1746133" y="1421728"/>
                </a:cubicBezTo>
                <a:cubicBezTo>
                  <a:pt x="1678551" y="1374170"/>
                  <a:pt x="1082821" y="1146394"/>
                  <a:pt x="819999" y="1083817"/>
                </a:cubicBezTo>
                <a:cubicBezTo>
                  <a:pt x="857545" y="1041266"/>
                  <a:pt x="952662" y="1066296"/>
                  <a:pt x="940146" y="993707"/>
                </a:cubicBezTo>
                <a:cubicBezTo>
                  <a:pt x="794969" y="956162"/>
                  <a:pt x="627263" y="961168"/>
                  <a:pt x="459558" y="903598"/>
                </a:cubicBezTo>
                <a:cubicBezTo>
                  <a:pt x="537153" y="858543"/>
                  <a:pt x="622257" y="883573"/>
                  <a:pt x="699852" y="868556"/>
                </a:cubicBezTo>
                <a:cubicBezTo>
                  <a:pt x="657300" y="813489"/>
                  <a:pt x="582208" y="823500"/>
                  <a:pt x="522134" y="813489"/>
                </a:cubicBezTo>
                <a:cubicBezTo>
                  <a:pt x="464564" y="803476"/>
                  <a:pt x="349423" y="708360"/>
                  <a:pt x="374453" y="713367"/>
                </a:cubicBezTo>
                <a:cubicBezTo>
                  <a:pt x="607238" y="750912"/>
                  <a:pt x="842526" y="735895"/>
                  <a:pt x="1075312" y="773440"/>
                </a:cubicBezTo>
                <a:cubicBezTo>
                  <a:pt x="1152907" y="785955"/>
                  <a:pt x="1238011" y="810986"/>
                  <a:pt x="1275557" y="728385"/>
                </a:cubicBezTo>
                <a:cubicBezTo>
                  <a:pt x="1285569" y="703355"/>
                  <a:pt x="1278060" y="695846"/>
                  <a:pt x="1385692" y="725882"/>
                </a:cubicBezTo>
                <a:cubicBezTo>
                  <a:pt x="1425741" y="738397"/>
                  <a:pt x="1483311" y="750912"/>
                  <a:pt x="1525863" y="718373"/>
                </a:cubicBezTo>
                <a:cubicBezTo>
                  <a:pt x="1498330" y="678325"/>
                  <a:pt x="1445765" y="690839"/>
                  <a:pt x="1408219" y="680828"/>
                </a:cubicBezTo>
                <a:cubicBezTo>
                  <a:pt x="1305594" y="653294"/>
                  <a:pt x="922624" y="548166"/>
                  <a:pt x="825005" y="518129"/>
                </a:cubicBezTo>
                <a:cubicBezTo>
                  <a:pt x="619754" y="453051"/>
                  <a:pt x="492098" y="475578"/>
                  <a:pt x="286846" y="405492"/>
                </a:cubicBezTo>
                <a:cubicBezTo>
                  <a:pt x="356932" y="407995"/>
                  <a:pt x="336907" y="380462"/>
                  <a:pt x="406993" y="380462"/>
                </a:cubicBezTo>
                <a:cubicBezTo>
                  <a:pt x="437030" y="380462"/>
                  <a:pt x="472073" y="372954"/>
                  <a:pt x="472073" y="342917"/>
                </a:cubicBezTo>
                <a:cubicBezTo>
                  <a:pt x="472073" y="315384"/>
                  <a:pt x="104123" y="170207"/>
                  <a:pt x="156686" y="155188"/>
                </a:cubicBezTo>
                <a:cubicBezTo>
                  <a:pt x="301865" y="115140"/>
                  <a:pt x="667312" y="227777"/>
                  <a:pt x="579705" y="175213"/>
                </a:cubicBezTo>
                <a:cubicBezTo>
                  <a:pt x="447042" y="92613"/>
                  <a:pt x="427018" y="77594"/>
                  <a:pt x="326895" y="67583"/>
                </a:cubicBezTo>
                <a:cubicBezTo>
                  <a:pt x="296858" y="62576"/>
                  <a:pt x="244294" y="35043"/>
                  <a:pt x="181717" y="0"/>
                </a:cubicBezTo>
                <a:close/>
              </a:path>
            </a:pathLst>
          </a:cu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84092BC-CC09-9146-B957-89584D79E5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41" y="1500966"/>
            <a:ext cx="12523882" cy="6515100"/>
          </a:xfrm>
          <a:prstGeom prst="rect">
            <a:avLst/>
          </a:prstGeom>
        </p:spPr>
      </p:pic>
      <p:pic>
        <p:nvPicPr>
          <p:cNvPr id="7" name="Picture 6" descr="A group of blue stuffed animals&#10;&#10;Description automatically generated with low confidence">
            <a:extLst>
              <a:ext uri="{FF2B5EF4-FFF2-40B4-BE49-F238E27FC236}">
                <a16:creationId xmlns:a16="http://schemas.microsoft.com/office/drawing/2014/main" id="{F5E570FF-A2E4-2949-964A-7DC70E8550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37446" y="1500966"/>
            <a:ext cx="11582400" cy="65151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9A7955A-3958-D642-89AE-FBB2CBFD702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18168509" y="11883061"/>
            <a:ext cx="515578" cy="51557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0BB37CA-0584-974C-9067-27985BA32A59}"/>
              </a:ext>
            </a:extLst>
          </p:cNvPr>
          <p:cNvSpPr txBox="1"/>
          <p:nvPr/>
        </p:nvSpPr>
        <p:spPr>
          <a:xfrm>
            <a:off x="18684086" y="11857303"/>
            <a:ext cx="566752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828800"/>
            <a:r>
              <a:rPr lang="en-US" sz="2200" dirty="0">
                <a:solidFill>
                  <a:prstClr val="black"/>
                </a:solidFill>
                <a:ea typeface="+mn-ea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https://www.linkedin.com/in/hemandroid</a:t>
            </a:r>
            <a:r>
              <a:rPr lang="en-US" sz="2200" dirty="0">
                <a:solidFill>
                  <a:prstClr val="black"/>
                </a:solidFill>
                <a:ea typeface="+mn-ea"/>
              </a:rPr>
              <a:t>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ACBBA29-B18B-DF4D-8A68-DC68C8361553}"/>
              </a:ext>
            </a:extLst>
          </p:cNvPr>
          <p:cNvSpPr txBox="1"/>
          <p:nvPr/>
        </p:nvSpPr>
        <p:spPr>
          <a:xfrm>
            <a:off x="9731390" y="11890197"/>
            <a:ext cx="566752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828800"/>
            <a:r>
              <a:rPr lang="en-US" sz="2200" dirty="0">
                <a:solidFill>
                  <a:prstClr val="black"/>
                </a:solidFill>
                <a:ea typeface="+mn-ea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https://twitter.com/hemandroid</a:t>
            </a:r>
            <a:endParaRPr lang="en-US" sz="2200" dirty="0">
              <a:solidFill>
                <a:prstClr val="black"/>
              </a:solidFill>
              <a:ea typeface="+mn-ea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4478B9A-45FF-AB43-AE47-CCB1C3C0641A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837473B0-CC2E-450A-ABE3-18F120FF3D39}">
                <a1611:picAttrSrcUrl xmlns:a1611="http://schemas.microsoft.com/office/drawing/2016/11/main" r:id="rId10"/>
              </a:ext>
            </a:extLst>
          </a:blip>
          <a:srcRect l="16612" t="16691" r="16868" b="14005"/>
          <a:stretch/>
        </p:blipFill>
        <p:spPr>
          <a:xfrm>
            <a:off x="215679" y="11883062"/>
            <a:ext cx="569766" cy="59360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B095F79-50C8-3244-A7B2-C855F4823B34}"/>
              </a:ext>
            </a:extLst>
          </p:cNvPr>
          <p:cNvSpPr txBox="1"/>
          <p:nvPr/>
        </p:nvSpPr>
        <p:spPr>
          <a:xfrm>
            <a:off x="731256" y="11883061"/>
            <a:ext cx="437722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828800"/>
            <a:r>
              <a:rPr lang="en-US" sz="2200" dirty="0">
                <a:solidFill>
                  <a:prstClr val="black"/>
                </a:solidFill>
                <a:ea typeface="+mn-ea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https://github.com/hemandroid</a:t>
            </a:r>
            <a:r>
              <a:rPr lang="en-US" sz="2200" dirty="0">
                <a:solidFill>
                  <a:prstClr val="black"/>
                </a:solidFill>
                <a:ea typeface="+mn-ea"/>
              </a:rPr>
              <a:t> </a:t>
            </a:r>
          </a:p>
        </p:txBody>
      </p:sp>
      <p:pic>
        <p:nvPicPr>
          <p:cNvPr id="21" name="Picture 20" descr="A picture containing ax, vector graphics&#10;&#10;Description automatically generated">
            <a:extLst>
              <a:ext uri="{FF2B5EF4-FFF2-40B4-BE49-F238E27FC236}">
                <a16:creationId xmlns:a16="http://schemas.microsoft.com/office/drawing/2014/main" id="{7DBF5563-B797-FB46-81D8-5BD00E05A13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837473B0-CC2E-450A-ABE3-18F120FF3D39}">
                <a1611:picAttrSrcUrl xmlns:a1611="http://schemas.microsoft.com/office/drawing/2016/11/main" r:id="rId13"/>
              </a:ext>
            </a:extLst>
          </a:blip>
          <a:stretch>
            <a:fillRect/>
          </a:stretch>
        </p:blipFill>
        <p:spPr>
          <a:xfrm>
            <a:off x="9191496" y="11968219"/>
            <a:ext cx="518400" cy="420554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705FE64-030D-1249-A1CF-38908C428C7E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l="-221" r="4965" b="8579"/>
          <a:stretch/>
        </p:blipFill>
        <p:spPr>
          <a:xfrm>
            <a:off x="1" y="12592303"/>
            <a:ext cx="4650902" cy="1225298"/>
          </a:xfrm>
          <a:prstGeom prst="rect">
            <a:avLst/>
          </a:prstGeom>
        </p:spPr>
      </p:pic>
      <p:pic>
        <p:nvPicPr>
          <p:cNvPr id="23" name="Graphic 22">
            <a:extLst>
              <a:ext uri="{FF2B5EF4-FFF2-40B4-BE49-F238E27FC236}">
                <a16:creationId xmlns:a16="http://schemas.microsoft.com/office/drawing/2014/main" id="{09107A94-F146-8643-91D9-C2A5A25BEF93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21681764" y="12912924"/>
            <a:ext cx="2463800" cy="686344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F0819BCE-B39E-924C-8A28-C81216482C72}"/>
              </a:ext>
            </a:extLst>
          </p:cNvPr>
          <p:cNvPicPr>
            <a:picLocks noChangeAspect="1"/>
          </p:cNvPicPr>
          <p:nvPr/>
        </p:nvPicPr>
        <p:blipFill rotWithShape="1">
          <a:blip r:embed="rId17"/>
          <a:srcRect l="2745" t="14248" r="6981" b="10473"/>
          <a:stretch/>
        </p:blipFill>
        <p:spPr>
          <a:xfrm>
            <a:off x="10928914" y="12709032"/>
            <a:ext cx="2463800" cy="991836"/>
          </a:xfrm>
          <a:prstGeom prst="rect">
            <a:avLst/>
          </a:prstGeom>
        </p:spPr>
      </p:pic>
      <p:pic>
        <p:nvPicPr>
          <p:cNvPr id="5" name="Picture 4" descr="A picture containing text, automaton&#10;&#10;Description automatically generated">
            <a:extLst>
              <a:ext uri="{FF2B5EF4-FFF2-40B4-BE49-F238E27FC236}">
                <a16:creationId xmlns:a16="http://schemas.microsoft.com/office/drawing/2014/main" id="{B0F315B2-3333-534C-BE8A-C26CDC2B1B24}"/>
              </a:ext>
            </a:extLst>
          </p:cNvPr>
          <p:cNvPicPr>
            <a:picLocks noChangeAspect="1"/>
          </p:cNvPicPr>
          <p:nvPr/>
        </p:nvPicPr>
        <p:blipFill rotWithShape="1">
          <a:blip r:embed="rId18">
            <a:extLst>
              <a:ext uri="{837473B0-CC2E-450A-ABE3-18F120FF3D39}">
                <a1611:picAttrSrcUrl xmlns:a1611="http://schemas.microsoft.com/office/drawing/2016/11/main" r:id="rId19"/>
              </a:ext>
            </a:extLst>
          </a:blip>
          <a:srcRect l="983" t="20817" r="3037" b="18235"/>
          <a:stretch/>
        </p:blipFill>
        <p:spPr>
          <a:xfrm>
            <a:off x="5624062" y="7836047"/>
            <a:ext cx="13131384" cy="4390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4925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 descr="A box of donuts&#10;&#10;Description automatically generated with low confidence">
            <a:extLst>
              <a:ext uri="{FF2B5EF4-FFF2-40B4-BE49-F238E27FC236}">
                <a16:creationId xmlns:a16="http://schemas.microsoft.com/office/drawing/2014/main" id="{E7ADC251-68A4-D91D-98AA-C9248AC08B0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40" y="20"/>
            <a:ext cx="24383960" cy="1371598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023089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FE0A8BF2-2F16-A4BA-6B5B-7FB89BFF35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768" y="0"/>
            <a:ext cx="23512463" cy="137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1" name="Google Shape;361;p4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2537271" y="11860306"/>
            <a:ext cx="1127401" cy="18556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46"/>
          <p:cNvSpPr txBox="1"/>
          <p:nvPr/>
        </p:nvSpPr>
        <p:spPr>
          <a:xfrm>
            <a:off x="1205925" y="938675"/>
            <a:ext cx="10852200" cy="12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0"/>
              <a:buFont typeface="Arial"/>
              <a:buNone/>
            </a:pPr>
            <a:r>
              <a:rPr lang="en-US" sz="7000" i="0" u="none" strike="noStrike" cap="none">
                <a:solidFill>
                  <a:srgbClr val="0267D6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Agenda</a:t>
            </a:r>
            <a:endParaRPr sz="7000" i="0" u="none" strike="noStrike" cap="none">
              <a:solidFill>
                <a:srgbClr val="0267D6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367" name="Google Shape;367;p46"/>
          <p:cNvSpPr/>
          <p:nvPr/>
        </p:nvSpPr>
        <p:spPr>
          <a:xfrm>
            <a:off x="1337825" y="2992300"/>
            <a:ext cx="1036200" cy="10362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0" i="0" u="none" strike="noStrike" cap="none">
                <a:solidFill>
                  <a:srgbClr val="0267D6"/>
                </a:solidFill>
                <a:latin typeface="Open Sans"/>
                <a:ea typeface="Open Sans"/>
                <a:cs typeface="Open Sans"/>
                <a:sym typeface="Open Sans"/>
              </a:rPr>
              <a:t>1</a:t>
            </a:r>
            <a:endParaRPr sz="3200" b="0" i="0" u="none" strike="noStrike" cap="none">
              <a:solidFill>
                <a:srgbClr val="0267D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68" name="Google Shape;368;p46"/>
          <p:cNvSpPr/>
          <p:nvPr/>
        </p:nvSpPr>
        <p:spPr>
          <a:xfrm>
            <a:off x="1337825" y="4311150"/>
            <a:ext cx="1036200" cy="10362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0" i="0" u="none" strike="noStrike" cap="none">
                <a:solidFill>
                  <a:srgbClr val="0267D6"/>
                </a:solidFill>
                <a:latin typeface="Open Sans"/>
                <a:ea typeface="Open Sans"/>
                <a:cs typeface="Open Sans"/>
                <a:sym typeface="Open Sans"/>
              </a:rPr>
              <a:t>2</a:t>
            </a:r>
            <a:endParaRPr sz="3200" b="0" i="0" u="none" strike="noStrike" cap="none">
              <a:solidFill>
                <a:srgbClr val="0267D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69" name="Google Shape;369;p46"/>
          <p:cNvSpPr/>
          <p:nvPr/>
        </p:nvSpPr>
        <p:spPr>
          <a:xfrm>
            <a:off x="1337825" y="5630000"/>
            <a:ext cx="1036200" cy="10362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0" i="0" u="none" strike="noStrike" cap="none">
                <a:solidFill>
                  <a:srgbClr val="0267D6"/>
                </a:solidFill>
                <a:latin typeface="Google Sans"/>
                <a:ea typeface="Google Sans"/>
                <a:cs typeface="Google Sans"/>
                <a:sym typeface="Google Sans"/>
              </a:rPr>
              <a:t>3</a:t>
            </a:r>
            <a:endParaRPr sz="3200" b="0" i="0" u="none" strike="noStrike" cap="none">
              <a:solidFill>
                <a:srgbClr val="0267D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70" name="Google Shape;370;p46"/>
          <p:cNvSpPr/>
          <p:nvPr/>
        </p:nvSpPr>
        <p:spPr>
          <a:xfrm>
            <a:off x="1337825" y="6930000"/>
            <a:ext cx="1036200" cy="10362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0" i="0" u="none" strike="noStrike" cap="none">
                <a:solidFill>
                  <a:srgbClr val="0267D6"/>
                </a:solidFill>
                <a:latin typeface="Google Sans"/>
                <a:ea typeface="Google Sans"/>
                <a:cs typeface="Google Sans"/>
                <a:sym typeface="Google Sans"/>
              </a:rPr>
              <a:t>4</a:t>
            </a:r>
            <a:endParaRPr sz="3200" b="0" i="0" u="none" strike="noStrike" cap="none">
              <a:solidFill>
                <a:srgbClr val="0267D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71" name="Google Shape;371;p46"/>
          <p:cNvSpPr/>
          <p:nvPr/>
        </p:nvSpPr>
        <p:spPr>
          <a:xfrm>
            <a:off x="1337825" y="8230000"/>
            <a:ext cx="1036200" cy="10362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0" i="0" u="none" strike="noStrike" cap="none">
                <a:solidFill>
                  <a:srgbClr val="0267D6"/>
                </a:solidFill>
                <a:latin typeface="Google Sans"/>
                <a:ea typeface="Google Sans"/>
                <a:cs typeface="Google Sans"/>
                <a:sym typeface="Google Sans"/>
              </a:rPr>
              <a:t>5</a:t>
            </a:r>
            <a:endParaRPr sz="3200" b="0" i="0" u="none" strike="noStrike" cap="none">
              <a:solidFill>
                <a:srgbClr val="0267D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72" name="Google Shape;372;p46"/>
          <p:cNvSpPr/>
          <p:nvPr/>
        </p:nvSpPr>
        <p:spPr>
          <a:xfrm>
            <a:off x="1337825" y="9548850"/>
            <a:ext cx="1036200" cy="10362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0" i="0" u="none" strike="noStrike" cap="none">
                <a:solidFill>
                  <a:srgbClr val="0267D6"/>
                </a:solidFill>
                <a:latin typeface="Google Sans"/>
                <a:ea typeface="Google Sans"/>
                <a:cs typeface="Google Sans"/>
                <a:sym typeface="Google Sans"/>
              </a:rPr>
              <a:t>6</a:t>
            </a:r>
            <a:endParaRPr sz="3200" b="0" i="0" u="none" strike="noStrike" cap="none">
              <a:solidFill>
                <a:srgbClr val="0267D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73" name="Google Shape;373;p46"/>
          <p:cNvSpPr txBox="1"/>
          <p:nvPr/>
        </p:nvSpPr>
        <p:spPr>
          <a:xfrm>
            <a:off x="2713174" y="3172750"/>
            <a:ext cx="6538401" cy="7078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rPr lang="en-US" sz="3400" b="0" i="0" u="none" strike="noStrike" cap="none" dirty="0">
                <a:solidFill>
                  <a:srgbClr val="042B59"/>
                </a:solidFill>
                <a:latin typeface="Open Sans"/>
                <a:ea typeface="Open Sans"/>
                <a:cs typeface="Open Sans"/>
                <a:sym typeface="Open Sans"/>
              </a:rPr>
              <a:t>Basic Programming concepts</a:t>
            </a:r>
            <a:endParaRPr sz="3400" b="0" i="0" u="none" strike="noStrike" cap="none" dirty="0">
              <a:solidFill>
                <a:srgbClr val="042B5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74" name="Google Shape;374;p46"/>
          <p:cNvSpPr txBox="1"/>
          <p:nvPr/>
        </p:nvSpPr>
        <p:spPr>
          <a:xfrm>
            <a:off x="2713175" y="4491600"/>
            <a:ext cx="56334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rPr lang="en-US" sz="3400" b="0" i="0" u="none" strike="noStrike" cap="none" dirty="0">
                <a:solidFill>
                  <a:srgbClr val="042B59"/>
                </a:solidFill>
                <a:latin typeface="Open Sans"/>
                <a:ea typeface="Open Sans"/>
                <a:cs typeface="Open Sans"/>
                <a:sym typeface="Open Sans"/>
              </a:rPr>
              <a:t>About Tools</a:t>
            </a:r>
            <a:endParaRPr sz="3400" b="0" i="0" u="none" strike="noStrike" cap="none" dirty="0">
              <a:solidFill>
                <a:srgbClr val="042B5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75" name="Google Shape;375;p46"/>
          <p:cNvSpPr txBox="1"/>
          <p:nvPr/>
        </p:nvSpPr>
        <p:spPr>
          <a:xfrm>
            <a:off x="2713174" y="5801025"/>
            <a:ext cx="7721743" cy="7078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rPr lang="en-US" sz="3400" b="0" i="0" u="none" strike="noStrike" cap="none" dirty="0">
                <a:solidFill>
                  <a:srgbClr val="042B59"/>
                </a:solidFill>
                <a:latin typeface="Open Sans"/>
                <a:ea typeface="Open Sans"/>
                <a:cs typeface="Open Sans"/>
                <a:sym typeface="Open Sans"/>
              </a:rPr>
              <a:t>Design Patterns &amp; Clean Architecture</a:t>
            </a:r>
            <a:endParaRPr sz="3400" b="0" i="0" u="none" strike="noStrike" cap="none" dirty="0">
              <a:solidFill>
                <a:srgbClr val="042B5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76" name="Google Shape;376;p46"/>
          <p:cNvSpPr txBox="1"/>
          <p:nvPr/>
        </p:nvSpPr>
        <p:spPr>
          <a:xfrm>
            <a:off x="2713175" y="7110450"/>
            <a:ext cx="56334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rPr lang="en-US" sz="3400" b="0" i="0" u="none" strike="noStrike" cap="none" dirty="0">
                <a:solidFill>
                  <a:srgbClr val="042B59"/>
                </a:solidFill>
                <a:latin typeface="Open Sans"/>
                <a:ea typeface="Open Sans"/>
                <a:cs typeface="Open Sans"/>
                <a:sym typeface="Open Sans"/>
              </a:rPr>
              <a:t>Native App Development</a:t>
            </a:r>
            <a:endParaRPr sz="3400" b="0" i="0" u="none" strike="noStrike" cap="none" dirty="0">
              <a:solidFill>
                <a:srgbClr val="042B5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77" name="Google Shape;377;p46"/>
          <p:cNvSpPr txBox="1"/>
          <p:nvPr/>
        </p:nvSpPr>
        <p:spPr>
          <a:xfrm>
            <a:off x="2713175" y="8410450"/>
            <a:ext cx="56334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rPr lang="en-US" sz="3400" b="0" i="0" u="none" strike="noStrike" cap="none" dirty="0">
                <a:solidFill>
                  <a:srgbClr val="042B59"/>
                </a:solidFill>
                <a:latin typeface="Open Sans"/>
                <a:ea typeface="Open Sans"/>
                <a:cs typeface="Open Sans"/>
                <a:sym typeface="Open Sans"/>
              </a:rPr>
              <a:t>Dart Basics</a:t>
            </a:r>
            <a:endParaRPr sz="3400" b="0" i="0" u="none" strike="noStrike" cap="none" dirty="0">
              <a:solidFill>
                <a:srgbClr val="042B5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78" name="Google Shape;378;p46"/>
          <p:cNvSpPr txBox="1"/>
          <p:nvPr/>
        </p:nvSpPr>
        <p:spPr>
          <a:xfrm>
            <a:off x="2713175" y="9729300"/>
            <a:ext cx="56334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rPr lang="en-US" sz="3400" b="0" i="0" u="none" strike="noStrike" cap="none" dirty="0">
                <a:solidFill>
                  <a:srgbClr val="042B59"/>
                </a:solidFill>
                <a:latin typeface="Open Sans"/>
                <a:ea typeface="Open Sans"/>
                <a:cs typeface="Open Sans"/>
                <a:sym typeface="Open Sans"/>
              </a:rPr>
              <a:t>Flutter 0 to Pro</a:t>
            </a:r>
            <a:endParaRPr sz="3400" b="0" i="0" u="none" strike="noStrike" cap="none" dirty="0">
              <a:solidFill>
                <a:srgbClr val="042B5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49"/>
          <p:cNvSpPr txBox="1">
            <a:spLocks noGrp="1"/>
          </p:cNvSpPr>
          <p:nvPr>
            <p:ph type="title"/>
          </p:nvPr>
        </p:nvSpPr>
        <p:spPr>
          <a:xfrm>
            <a:off x="822235" y="497944"/>
            <a:ext cx="12113836" cy="15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Basic Programming Concepts</a:t>
            </a:r>
            <a:endParaRPr b="1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graphicFrame>
        <p:nvGraphicFramePr>
          <p:cNvPr id="13" name="Diagram 12">
            <a:extLst>
              <a:ext uri="{FF2B5EF4-FFF2-40B4-BE49-F238E27FC236}">
                <a16:creationId xmlns:a16="http://schemas.microsoft.com/office/drawing/2014/main" id="{2C6A724F-000C-1426-6397-9556949A85E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14722883"/>
              </p:ext>
            </p:extLst>
          </p:nvPr>
        </p:nvGraphicFramePr>
        <p:xfrm>
          <a:off x="2165786" y="3059166"/>
          <a:ext cx="17009721" cy="101588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5" name="Picture 14" descr="A picture containing toy&#10;&#10;Description automatically generated">
            <a:extLst>
              <a:ext uri="{FF2B5EF4-FFF2-40B4-BE49-F238E27FC236}">
                <a16:creationId xmlns:a16="http://schemas.microsoft.com/office/drawing/2014/main" id="{BAFDF3C3-C671-72A3-80F5-DF76FCBD353C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5316" t="-5805" r="12331" b="-1"/>
          <a:stretch/>
        </p:blipFill>
        <p:spPr>
          <a:xfrm>
            <a:off x="17704360" y="9055901"/>
            <a:ext cx="6817783" cy="492713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50"/>
          <p:cNvSpPr txBox="1">
            <a:spLocks noGrp="1"/>
          </p:cNvSpPr>
          <p:nvPr>
            <p:ph type="title"/>
          </p:nvPr>
        </p:nvSpPr>
        <p:spPr>
          <a:xfrm>
            <a:off x="9443058" y="818433"/>
            <a:ext cx="4744847" cy="12382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US" sz="60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About Tools</a:t>
            </a:r>
            <a:endParaRPr sz="6000" b="1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15" name="Picture 14" descr="A picture containing text, sign, outdoor&#10;&#10;Description automatically generated">
            <a:extLst>
              <a:ext uri="{FF2B5EF4-FFF2-40B4-BE49-F238E27FC236}">
                <a16:creationId xmlns:a16="http://schemas.microsoft.com/office/drawing/2014/main" id="{081C6F22-0174-5A39-4232-F57DF29D82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7582847" y="7702411"/>
            <a:ext cx="4078356" cy="4078356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493F3184-CBC2-8070-51BF-155AC57695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4901" y="2248149"/>
            <a:ext cx="5063905" cy="51800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073AC21C-1F95-50D7-CA94-5C56EACCD2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82847" y="2374898"/>
            <a:ext cx="3739764" cy="3739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0" descr="A picture containing diagram&#10;&#10;Description automatically generated">
            <a:extLst>
              <a:ext uri="{FF2B5EF4-FFF2-40B4-BE49-F238E27FC236}">
                <a16:creationId xmlns:a16="http://schemas.microsoft.com/office/drawing/2014/main" id="{DF864311-8B0E-F7EC-946B-E1C7F32D76E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1323421" y="7428157"/>
            <a:ext cx="4626864" cy="4626864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985C24F2-BB9D-048D-8B2D-F2E25D95B92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107457" y="4725478"/>
            <a:ext cx="16080686" cy="9045386"/>
          </a:xfrm>
          <a:prstGeom prst="rect">
            <a:avLst/>
          </a:prstGeom>
        </p:spPr>
      </p:pic>
      <p:pic>
        <p:nvPicPr>
          <p:cNvPr id="26" name="Google Shape;353;p44">
            <a:extLst>
              <a:ext uri="{FF2B5EF4-FFF2-40B4-BE49-F238E27FC236}">
                <a16:creationId xmlns:a16="http://schemas.microsoft.com/office/drawing/2014/main" id="{A68F3647-7BC9-11F9-47E7-4563C0006D56}"/>
              </a:ext>
            </a:extLst>
          </p:cNvPr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448504" y="11979178"/>
            <a:ext cx="874917" cy="13888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52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2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51"/>
          <p:cNvSpPr txBox="1">
            <a:spLocks noGrp="1"/>
          </p:cNvSpPr>
          <p:nvPr>
            <p:ph type="title"/>
          </p:nvPr>
        </p:nvSpPr>
        <p:spPr>
          <a:xfrm>
            <a:off x="14965780" y="473437"/>
            <a:ext cx="9131350" cy="19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Design Patterns</a:t>
            </a:r>
            <a:endParaRPr b="1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1CF653CE-53F4-90E8-2862-6E5E584BCFB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90" b="5098"/>
          <a:stretch/>
        </p:blipFill>
        <p:spPr bwMode="auto">
          <a:xfrm>
            <a:off x="706277" y="0"/>
            <a:ext cx="12584696" cy="13715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Google Shape;798;p89">
            <a:extLst>
              <a:ext uri="{FF2B5EF4-FFF2-40B4-BE49-F238E27FC236}">
                <a16:creationId xmlns:a16="http://schemas.microsoft.com/office/drawing/2014/main" id="{FE1B610B-40D1-A276-2C64-419EA6532273}"/>
              </a:ext>
            </a:extLst>
          </p:cNvPr>
          <p:cNvSpPr/>
          <p:nvPr/>
        </p:nvSpPr>
        <p:spPr>
          <a:xfrm>
            <a:off x="17657151" y="7516307"/>
            <a:ext cx="4562543" cy="4450739"/>
          </a:xfrm>
          <a:prstGeom prst="ellipse">
            <a:avLst/>
          </a:prstGeom>
          <a:solidFill>
            <a:srgbClr val="FFF07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" name="Google Shape;803;p89">
            <a:extLst>
              <a:ext uri="{FF2B5EF4-FFF2-40B4-BE49-F238E27FC236}">
                <a16:creationId xmlns:a16="http://schemas.microsoft.com/office/drawing/2014/main" id="{8ED650DF-16EE-2DBF-6A83-446DAAFE5CB1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67164" t="44474" r="1058" b="1902"/>
          <a:stretch/>
        </p:blipFill>
        <p:spPr>
          <a:xfrm>
            <a:off x="16647459" y="6858001"/>
            <a:ext cx="5517765" cy="51090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DCF48AEB-446E-6D51-B87F-16AF9B28E5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8436700" cy="137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A0CB67F-DC0E-4FD7-B29F-F8937B1CF92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067" r="25836"/>
          <a:stretch/>
        </p:blipFill>
        <p:spPr>
          <a:xfrm>
            <a:off x="18436700" y="6995530"/>
            <a:ext cx="5746376" cy="67204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4D732D-0CDD-F032-A688-DB3F99D91B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977" t="30942" r="22611" b="24588"/>
          <a:stretch/>
        </p:blipFill>
        <p:spPr>
          <a:xfrm>
            <a:off x="17023977" y="8606118"/>
            <a:ext cx="7390759" cy="5351930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34A563C0-010B-4B5D-0905-974FE18E935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" t="12956" r="-508"/>
          <a:stretch/>
        </p:blipFill>
        <p:spPr>
          <a:xfrm>
            <a:off x="4356848" y="-271598"/>
            <a:ext cx="13984942" cy="13987598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4EDA1689-9572-2650-9467-B448D572A0B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42049" y="12636203"/>
            <a:ext cx="3200398" cy="89153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404040"/>
      </a:dk1>
      <a:lt1>
        <a:srgbClr val="FFFFFF"/>
      </a:lt1>
      <a:dk2>
        <a:srgbClr val="676C72"/>
      </a:dk2>
      <a:lt2>
        <a:srgbClr val="F9F9F9"/>
      </a:lt2>
      <a:accent1>
        <a:srgbClr val="4285F4"/>
      </a:accent1>
      <a:accent2>
        <a:srgbClr val="FBBC04"/>
      </a:accent2>
      <a:accent3>
        <a:srgbClr val="E84435"/>
      </a:accent3>
      <a:accent4>
        <a:srgbClr val="0F9D58"/>
      </a:accent4>
      <a:accent5>
        <a:srgbClr val="FFCDD2"/>
      </a:accent5>
      <a:accent6>
        <a:srgbClr val="C8E6C9"/>
      </a:accent6>
      <a:hlink>
        <a:srgbClr val="BBDEF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3DFloatVTI">
  <a:themeElements>
    <a:clrScheme name="AnalogousFromRegularSeedRightStep">
      <a:dk1>
        <a:srgbClr val="000000"/>
      </a:dk1>
      <a:lt1>
        <a:srgbClr val="FFFFFF"/>
      </a:lt1>
      <a:dk2>
        <a:srgbClr val="412D24"/>
      </a:dk2>
      <a:lt2>
        <a:srgbClr val="E2E8E5"/>
      </a:lt2>
      <a:accent1>
        <a:srgbClr val="C34D8D"/>
      </a:accent1>
      <a:accent2>
        <a:srgbClr val="B13B4A"/>
      </a:accent2>
      <a:accent3>
        <a:srgbClr val="C36F4D"/>
      </a:accent3>
      <a:accent4>
        <a:srgbClr val="B18F3B"/>
      </a:accent4>
      <a:accent5>
        <a:srgbClr val="9EAA43"/>
      </a:accent5>
      <a:accent6>
        <a:srgbClr val="71B13B"/>
      </a:accent6>
      <a:hlink>
        <a:srgbClr val="31935D"/>
      </a:hlink>
      <a:folHlink>
        <a:srgbClr val="7F7F7F"/>
      </a:folHlink>
    </a:clrScheme>
    <a:fontScheme name="Float">
      <a:majorFont>
        <a:latin typeface="Sitka Heading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ppt/theme/theme4.xml><?xml version="1.0" encoding="utf-8"?>
<a:theme xmlns:a="http://schemas.openxmlformats.org/drawingml/2006/main" name="ClassicFrameVTI">
  <a:themeElements>
    <a:clrScheme name="AnalogousFromLightSeedRightStep">
      <a:dk1>
        <a:srgbClr val="000000"/>
      </a:dk1>
      <a:lt1>
        <a:srgbClr val="FFFFFF"/>
      </a:lt1>
      <a:dk2>
        <a:srgbClr val="3C3522"/>
      </a:dk2>
      <a:lt2>
        <a:srgbClr val="E2E5E8"/>
      </a:lt2>
      <a:accent1>
        <a:srgbClr val="E98A3E"/>
      </a:accent1>
      <a:accent2>
        <a:srgbClr val="B2A13B"/>
      </a:accent2>
      <a:accent3>
        <a:srgbClr val="92AD4E"/>
      </a:accent3>
      <a:accent4>
        <a:srgbClr val="5FB738"/>
      </a:accent4>
      <a:accent5>
        <a:srgbClr val="2EBA3D"/>
      </a:accent5>
      <a:accent6>
        <a:srgbClr val="32B778"/>
      </a:accent6>
      <a:hlink>
        <a:srgbClr val="5C85A7"/>
      </a:hlink>
      <a:folHlink>
        <a:srgbClr val="7F7F7F"/>
      </a:folHlink>
    </a:clrScheme>
    <a:fontScheme name="Goudy and Gill Sans">
      <a:majorFont>
        <a:latin typeface="Goudy Old Style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assicFrameVTI" id="{4FA2A165-EC65-4FB0-B019-8C8876A1D8E3}" vid="{9D78F1F1-8226-42FD-A1A3-975EDF6D60F8}"/>
    </a:ext>
  </a:extLst>
</a:theme>
</file>

<file path=ppt/theme/theme5.xml><?xml version="1.0" encoding="utf-8"?>
<a:theme xmlns:a="http://schemas.openxmlformats.org/drawingml/2006/main" name="ChitchatVTI">
  <a:themeElements>
    <a:clrScheme name="AnalogousFromLightSeed_2SEEDS">
      <a:dk1>
        <a:srgbClr val="000000"/>
      </a:dk1>
      <a:lt1>
        <a:srgbClr val="FFFFFF"/>
      </a:lt1>
      <a:dk2>
        <a:srgbClr val="242A41"/>
      </a:dk2>
      <a:lt2>
        <a:srgbClr val="E8E7E2"/>
      </a:lt2>
      <a:accent1>
        <a:srgbClr val="4E6EEB"/>
      </a:accent1>
      <a:accent2>
        <a:srgbClr val="46ACEA"/>
      </a:accent2>
      <a:accent3>
        <a:srgbClr val="896EEE"/>
      </a:accent3>
      <a:accent4>
        <a:srgbClr val="EB714E"/>
      </a:accent4>
      <a:accent5>
        <a:srgbClr val="D6992B"/>
      </a:accent5>
      <a:accent6>
        <a:srgbClr val="A3AA38"/>
      </a:accent6>
      <a:hlink>
        <a:srgbClr val="8E8256"/>
      </a:hlink>
      <a:folHlink>
        <a:srgbClr val="7F7F7F"/>
      </a:folHlink>
    </a:clrScheme>
    <a:fontScheme name="The Hand">
      <a:majorFont>
        <a:latin typeface="The Serif Hand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hitchatVTI" id="{08BB1610-1071-4750-BA6F-EA15E875FFCD}" vid="{D7BDF053-2181-45AE-9365-FFAA906CB43F}"/>
    </a:ext>
  </a:extLst>
</a:theme>
</file>

<file path=ppt/theme/theme6.xml><?xml version="1.0" encoding="utf-8"?>
<a:theme xmlns:a="http://schemas.openxmlformats.org/drawingml/2006/main" name="BrushVTI">
  <a:themeElements>
    <a:clrScheme name="AnalogousFromRegularSeedLeftStep">
      <a:dk1>
        <a:srgbClr val="000000"/>
      </a:dk1>
      <a:lt1>
        <a:srgbClr val="FFFFFF"/>
      </a:lt1>
      <a:dk2>
        <a:srgbClr val="1E3136"/>
      </a:dk2>
      <a:lt2>
        <a:srgbClr val="E8E3E2"/>
      </a:lt2>
      <a:accent1>
        <a:srgbClr val="3AB0CC"/>
      </a:accent1>
      <a:accent2>
        <a:srgbClr val="27B494"/>
      </a:accent2>
      <a:accent3>
        <a:srgbClr val="34B864"/>
      </a:accent3>
      <a:accent4>
        <a:srgbClr val="30B828"/>
      </a:accent4>
      <a:accent5>
        <a:srgbClr val="6FB333"/>
      </a:accent5>
      <a:accent6>
        <a:srgbClr val="9CAA25"/>
      </a:accent6>
      <a:hlink>
        <a:srgbClr val="BF583F"/>
      </a:hlink>
      <a:folHlink>
        <a:srgbClr val="7F7F7F"/>
      </a:folHlink>
    </a:clrScheme>
    <a:fontScheme name="Custom 3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ppt/theme/theme7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AfterhoursVTI">
  <a:themeElements>
    <a:clrScheme name="AnalogousFromRegularSeedLeftStep">
      <a:dk1>
        <a:srgbClr val="000000"/>
      </a:dk1>
      <a:lt1>
        <a:srgbClr val="FFFFFF"/>
      </a:lt1>
      <a:dk2>
        <a:srgbClr val="25203D"/>
      </a:dk2>
      <a:lt2>
        <a:srgbClr val="E8E2E3"/>
      </a:lt2>
      <a:accent1>
        <a:srgbClr val="20B691"/>
      </a:accent1>
      <a:accent2>
        <a:srgbClr val="14B94C"/>
      </a:accent2>
      <a:accent3>
        <a:srgbClr val="2DBA21"/>
      </a:accent3>
      <a:accent4>
        <a:srgbClr val="62B313"/>
      </a:accent4>
      <a:accent5>
        <a:srgbClr val="9BA81E"/>
      </a:accent5>
      <a:accent6>
        <a:srgbClr val="D29517"/>
      </a:accent6>
      <a:hlink>
        <a:srgbClr val="BF3F5E"/>
      </a:hlink>
      <a:folHlink>
        <a:srgbClr val="7F7F7F"/>
      </a:folHlink>
    </a:clrScheme>
    <a:fontScheme name="Street">
      <a:majorFont>
        <a:latin typeface="Franklin Gothic Heavy"/>
        <a:ea typeface=""/>
        <a:cs typeface=""/>
      </a:majorFont>
      <a:minorFont>
        <a:latin typeface="Consola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fterhoursVTI" id="{90A150B1-9C08-42C7-B4E0-C1D732064FA1}" vid="{A6104589-8A83-4A64-B7F1-AAF946A40515}"/>
    </a:ext>
  </a:extLst>
</a:theme>
</file>

<file path=ppt/theme/theme9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</TotalTime>
  <Words>167</Words>
  <Application>Microsoft Macintosh PowerPoint</Application>
  <PresentationFormat>Custom</PresentationFormat>
  <Paragraphs>42</Paragraphs>
  <Slides>22</Slides>
  <Notes>13</Notes>
  <HiddenSlides>0</HiddenSlides>
  <MMClips>3</MMClips>
  <ScaleCrop>false</ScaleCrop>
  <HeadingPairs>
    <vt:vector size="6" baseType="variant">
      <vt:variant>
        <vt:lpstr>Fonts Used</vt:lpstr>
      </vt:variant>
      <vt:variant>
        <vt:i4>25</vt:i4>
      </vt:variant>
      <vt:variant>
        <vt:lpstr>Theme</vt:lpstr>
      </vt:variant>
      <vt:variant>
        <vt:i4>8</vt:i4>
      </vt:variant>
      <vt:variant>
        <vt:lpstr>Slide Titles</vt:lpstr>
      </vt:variant>
      <vt:variant>
        <vt:i4>22</vt:i4>
      </vt:variant>
    </vt:vector>
  </HeadingPairs>
  <TitlesOfParts>
    <vt:vector size="55" baseType="lpstr">
      <vt:lpstr>Franklin Gothic Heavy</vt:lpstr>
      <vt:lpstr>Open Sans SemiBold</vt:lpstr>
      <vt:lpstr>Google Sans</vt:lpstr>
      <vt:lpstr>Open Sans Medium</vt:lpstr>
      <vt:lpstr>Montserrat ExtraBold</vt:lpstr>
      <vt:lpstr>Source Sans Pro</vt:lpstr>
      <vt:lpstr>Goudy Old Style</vt:lpstr>
      <vt:lpstr>Helvetica Neue</vt:lpstr>
      <vt:lpstr>Calibri Light</vt:lpstr>
      <vt:lpstr>Century Gothic</vt:lpstr>
      <vt:lpstr>Sitka Heading</vt:lpstr>
      <vt:lpstr>Open Sans</vt:lpstr>
      <vt:lpstr>Roboto</vt:lpstr>
      <vt:lpstr>The Serif Hand</vt:lpstr>
      <vt:lpstr>Arial</vt:lpstr>
      <vt:lpstr>Roboto Mono</vt:lpstr>
      <vt:lpstr>Raleway</vt:lpstr>
      <vt:lpstr>Gill Sans MT</vt:lpstr>
      <vt:lpstr>The Hand</vt:lpstr>
      <vt:lpstr>Calibri</vt:lpstr>
      <vt:lpstr>Open Sans Light</vt:lpstr>
      <vt:lpstr>Consolas</vt:lpstr>
      <vt:lpstr>Source Sans Pro SemiBold</vt:lpstr>
      <vt:lpstr>Google Sans SemiBold</vt:lpstr>
      <vt:lpstr>Lato</vt:lpstr>
      <vt:lpstr>Simple Light</vt:lpstr>
      <vt:lpstr>Office Theme</vt:lpstr>
      <vt:lpstr>1_3DFloatVTI</vt:lpstr>
      <vt:lpstr>ClassicFrameVTI</vt:lpstr>
      <vt:lpstr>ChitchatVTI</vt:lpstr>
      <vt:lpstr>BrushVTI</vt:lpstr>
      <vt:lpstr>1_Office Theme</vt:lpstr>
      <vt:lpstr>AfterhoursVTI</vt:lpstr>
      <vt:lpstr>PowerPoint Presentation</vt:lpstr>
      <vt:lpstr>PowerPoint Presentation</vt:lpstr>
      <vt:lpstr>PowerPoint Presentation</vt:lpstr>
      <vt:lpstr>PowerPoint Presentation</vt:lpstr>
      <vt:lpstr>Basic Programming Concepts</vt:lpstr>
      <vt:lpstr>About Tools</vt:lpstr>
      <vt:lpstr>Design Patterns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Why Dart?</vt:lpstr>
      <vt:lpstr>PowerPoint Presentation</vt:lpstr>
      <vt:lpstr>PowerPoint Presentation</vt:lpstr>
      <vt:lpstr>PowerPoint Presentation</vt:lpstr>
      <vt:lpstr>Community Support</vt:lpstr>
      <vt:lpstr>PowerPoint Presentation</vt:lpstr>
      <vt:lpstr>Begin at the beginning and go on till you come to the end: then stop.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Hema sai charan Kothamasu</cp:lastModifiedBy>
  <cp:revision>3</cp:revision>
  <dcterms:modified xsi:type="dcterms:W3CDTF">2022-12-17T06:00:35Z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2022-12-16T18:09:55Z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d43ae485-d425-4526-8784-4ceabb8d3fd3</vt:lpwstr>
  </property>
  <property fmtid="{D5CDD505-2E9C-101B-9397-08002B2CF9AE}" pid="7" name="MSIP_Label_defa4170-0d19-0005-0004-bc88714345d2_ActionId">
    <vt:lpwstr>cbc87773-1931-4203-b49e-a9493e7889e4</vt:lpwstr>
  </property>
  <property fmtid="{D5CDD505-2E9C-101B-9397-08002B2CF9AE}" pid="8" name="MSIP_Label_defa4170-0d19-0005-0004-bc88714345d2_ContentBits">
    <vt:lpwstr>0</vt:lpwstr>
  </property>
</Properties>
</file>

<file path=docProps/thumbnail.jpeg>
</file>